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9" r:id="rId10"/>
    <p:sldId id="264" r:id="rId11"/>
    <p:sldId id="265" r:id="rId12"/>
    <p:sldId id="268" r:id="rId13"/>
    <p:sldId id="270" r:id="rId14"/>
    <p:sldId id="271" r:id="rId15"/>
    <p:sldId id="267"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2" autoAdjust="0"/>
    <p:restoredTop sz="96405"/>
  </p:normalViewPr>
  <p:slideViewPr>
    <p:cSldViewPr snapToGrid="0">
      <p:cViewPr>
        <p:scale>
          <a:sx n="84" d="100"/>
          <a:sy n="84" d="100"/>
        </p:scale>
        <p:origin x="147" y="5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3D40A4-A95A-45D5-8AEE-0972B174CF90}" type="doc">
      <dgm:prSet loTypeId="urn:microsoft.com/office/officeart/2005/8/layout/vList2" loCatId="Inbox" qsTypeId="urn:microsoft.com/office/officeart/2005/8/quickstyle/simple4" qsCatId="simple" csTypeId="urn:microsoft.com/office/officeart/2005/8/colors/colorful5" csCatId="colorful" phldr="1"/>
      <dgm:spPr/>
      <dgm:t>
        <a:bodyPr/>
        <a:lstStyle/>
        <a:p>
          <a:endParaRPr lang="en-US"/>
        </a:p>
      </dgm:t>
    </dgm:pt>
    <dgm:pt modelId="{37B222F1-14A1-4773-A494-7B321F34377F}">
      <dgm:prSet/>
      <dgm:spPr/>
      <dgm:t>
        <a:bodyPr/>
        <a:lstStyle/>
        <a:p>
          <a:r>
            <a:rPr lang="en-US" dirty="0"/>
            <a:t>Marshall Amey (Team Leader)- Major: Electrical Engineering</a:t>
          </a:r>
        </a:p>
      </dgm:t>
    </dgm:pt>
    <dgm:pt modelId="{0D49E872-3DE1-46E0-B632-87F1D4893D47}" type="parTrans" cxnId="{2DA607E4-06FB-4BC0-AD95-E6668388EB7E}">
      <dgm:prSet/>
      <dgm:spPr/>
      <dgm:t>
        <a:bodyPr/>
        <a:lstStyle/>
        <a:p>
          <a:endParaRPr lang="en-US"/>
        </a:p>
      </dgm:t>
    </dgm:pt>
    <dgm:pt modelId="{4F18E595-0049-466F-9E42-8641F6B2A950}" type="sibTrans" cxnId="{2DA607E4-06FB-4BC0-AD95-E6668388EB7E}">
      <dgm:prSet/>
      <dgm:spPr/>
      <dgm:t>
        <a:bodyPr/>
        <a:lstStyle/>
        <a:p>
          <a:endParaRPr lang="en-US"/>
        </a:p>
      </dgm:t>
    </dgm:pt>
    <dgm:pt modelId="{855BA820-5418-49ED-8C1A-270E9D7F3C97}">
      <dgm:prSet/>
      <dgm:spPr/>
      <dgm:t>
        <a:bodyPr/>
        <a:lstStyle/>
        <a:p>
          <a:r>
            <a:rPr lang="en-US" dirty="0"/>
            <a:t>Kathya Alfaro- Major: Computer Engineering </a:t>
          </a:r>
        </a:p>
      </dgm:t>
    </dgm:pt>
    <dgm:pt modelId="{34122014-5F7A-432B-9164-1D83743C0757}" type="parTrans" cxnId="{986D75D1-4DC2-423A-97E9-DCFC2D54617E}">
      <dgm:prSet/>
      <dgm:spPr/>
      <dgm:t>
        <a:bodyPr/>
        <a:lstStyle/>
        <a:p>
          <a:endParaRPr lang="en-US"/>
        </a:p>
      </dgm:t>
    </dgm:pt>
    <dgm:pt modelId="{15D8D930-9D0A-4255-826C-A612CC400C6A}" type="sibTrans" cxnId="{986D75D1-4DC2-423A-97E9-DCFC2D54617E}">
      <dgm:prSet/>
      <dgm:spPr/>
      <dgm:t>
        <a:bodyPr/>
        <a:lstStyle/>
        <a:p>
          <a:endParaRPr lang="en-US"/>
        </a:p>
      </dgm:t>
    </dgm:pt>
    <dgm:pt modelId="{A58C6C4E-7402-47CC-A038-240CF43188C1}">
      <dgm:prSet/>
      <dgm:spPr/>
      <dgm:t>
        <a:bodyPr/>
        <a:lstStyle/>
        <a:p>
          <a:r>
            <a:rPr lang="en-US" dirty="0"/>
            <a:t>Isaac Olson- Major: Mechanical Engineering </a:t>
          </a:r>
        </a:p>
      </dgm:t>
    </dgm:pt>
    <dgm:pt modelId="{51AEA6E3-8BCF-48F1-A194-16BE2EF575FC}" type="parTrans" cxnId="{4433316C-C2ED-406B-B950-75280D4BD11B}">
      <dgm:prSet/>
      <dgm:spPr/>
      <dgm:t>
        <a:bodyPr/>
        <a:lstStyle/>
        <a:p>
          <a:endParaRPr lang="en-US"/>
        </a:p>
      </dgm:t>
    </dgm:pt>
    <dgm:pt modelId="{8BC4FF96-AE9C-4360-9573-E714698B3138}" type="sibTrans" cxnId="{4433316C-C2ED-406B-B950-75280D4BD11B}">
      <dgm:prSet/>
      <dgm:spPr/>
      <dgm:t>
        <a:bodyPr/>
        <a:lstStyle/>
        <a:p>
          <a:endParaRPr lang="en-US"/>
        </a:p>
      </dgm:t>
    </dgm:pt>
    <dgm:pt modelId="{F4A339C7-ECA3-45E6-8D1F-421CC510D1AF}">
      <dgm:prSet/>
      <dgm:spPr/>
      <dgm:t>
        <a:bodyPr/>
        <a:lstStyle/>
        <a:p>
          <a:r>
            <a:rPr lang="en-US" dirty="0"/>
            <a:t>Madeline Wrzesinski- Major: Computer Engineering  </a:t>
          </a:r>
          <a:br>
            <a:rPr lang="en-US" dirty="0"/>
          </a:br>
          <a:endParaRPr lang="en-US" dirty="0"/>
        </a:p>
      </dgm:t>
    </dgm:pt>
    <dgm:pt modelId="{7C6A9E76-9088-4D71-9903-8F69742087A8}" type="parTrans" cxnId="{F79C6505-49A6-4E10-BF2E-64F3C4CF4EE4}">
      <dgm:prSet/>
      <dgm:spPr/>
      <dgm:t>
        <a:bodyPr/>
        <a:lstStyle/>
        <a:p>
          <a:endParaRPr lang="en-US"/>
        </a:p>
      </dgm:t>
    </dgm:pt>
    <dgm:pt modelId="{F2F4A911-27FA-4D3A-9297-D49D8C9E4AD6}" type="sibTrans" cxnId="{F79C6505-49A6-4E10-BF2E-64F3C4CF4EE4}">
      <dgm:prSet/>
      <dgm:spPr/>
      <dgm:t>
        <a:bodyPr/>
        <a:lstStyle/>
        <a:p>
          <a:endParaRPr lang="en-US"/>
        </a:p>
      </dgm:t>
    </dgm:pt>
    <dgm:pt modelId="{8EC8E2C4-4270-46ED-8DD2-814E3EA3F6CC}" type="pres">
      <dgm:prSet presAssocID="{ED3D40A4-A95A-45D5-8AEE-0972B174CF90}" presName="linear" presStyleCnt="0">
        <dgm:presLayoutVars>
          <dgm:animLvl val="lvl"/>
          <dgm:resizeHandles val="exact"/>
        </dgm:presLayoutVars>
      </dgm:prSet>
      <dgm:spPr/>
    </dgm:pt>
    <dgm:pt modelId="{28C6F3DC-3FE9-4C41-A5E8-6C61F75DB9F9}" type="pres">
      <dgm:prSet presAssocID="{37B222F1-14A1-4773-A494-7B321F34377F}" presName="parentText" presStyleLbl="node1" presStyleIdx="0" presStyleCnt="4">
        <dgm:presLayoutVars>
          <dgm:chMax val="0"/>
          <dgm:bulletEnabled val="1"/>
        </dgm:presLayoutVars>
      </dgm:prSet>
      <dgm:spPr/>
    </dgm:pt>
    <dgm:pt modelId="{3A16A00F-0484-49CC-8D15-1A26D20F3E03}" type="pres">
      <dgm:prSet presAssocID="{4F18E595-0049-466F-9E42-8641F6B2A950}" presName="spacer" presStyleCnt="0"/>
      <dgm:spPr/>
    </dgm:pt>
    <dgm:pt modelId="{3974CA43-FED4-486A-8E72-E547F37108BE}" type="pres">
      <dgm:prSet presAssocID="{855BA820-5418-49ED-8C1A-270E9D7F3C97}" presName="parentText" presStyleLbl="node1" presStyleIdx="1" presStyleCnt="4">
        <dgm:presLayoutVars>
          <dgm:chMax val="0"/>
          <dgm:bulletEnabled val="1"/>
        </dgm:presLayoutVars>
      </dgm:prSet>
      <dgm:spPr/>
    </dgm:pt>
    <dgm:pt modelId="{D0392440-F349-45C1-9C94-45BC55713B94}" type="pres">
      <dgm:prSet presAssocID="{15D8D930-9D0A-4255-826C-A612CC400C6A}" presName="spacer" presStyleCnt="0"/>
      <dgm:spPr/>
    </dgm:pt>
    <dgm:pt modelId="{7F1811EB-D9F2-47DC-8BAA-557F66C7BA78}" type="pres">
      <dgm:prSet presAssocID="{A58C6C4E-7402-47CC-A038-240CF43188C1}" presName="parentText" presStyleLbl="node1" presStyleIdx="2" presStyleCnt="4">
        <dgm:presLayoutVars>
          <dgm:chMax val="0"/>
          <dgm:bulletEnabled val="1"/>
        </dgm:presLayoutVars>
      </dgm:prSet>
      <dgm:spPr/>
    </dgm:pt>
    <dgm:pt modelId="{F487FF97-1AF5-4A13-8A66-00F8E9A1E314}" type="pres">
      <dgm:prSet presAssocID="{8BC4FF96-AE9C-4360-9573-E714698B3138}" presName="spacer" presStyleCnt="0"/>
      <dgm:spPr/>
    </dgm:pt>
    <dgm:pt modelId="{3CA4F702-805F-4899-85C6-23669F0AF7BA}" type="pres">
      <dgm:prSet presAssocID="{F4A339C7-ECA3-45E6-8D1F-421CC510D1AF}" presName="parentText" presStyleLbl="node1" presStyleIdx="3" presStyleCnt="4">
        <dgm:presLayoutVars>
          <dgm:chMax val="0"/>
          <dgm:bulletEnabled val="1"/>
        </dgm:presLayoutVars>
      </dgm:prSet>
      <dgm:spPr/>
    </dgm:pt>
  </dgm:ptLst>
  <dgm:cxnLst>
    <dgm:cxn modelId="{F79C6505-49A6-4E10-BF2E-64F3C4CF4EE4}" srcId="{ED3D40A4-A95A-45D5-8AEE-0972B174CF90}" destId="{F4A339C7-ECA3-45E6-8D1F-421CC510D1AF}" srcOrd="3" destOrd="0" parTransId="{7C6A9E76-9088-4D71-9903-8F69742087A8}" sibTransId="{F2F4A911-27FA-4D3A-9297-D49D8C9E4AD6}"/>
    <dgm:cxn modelId="{4433316C-C2ED-406B-B950-75280D4BD11B}" srcId="{ED3D40A4-A95A-45D5-8AEE-0972B174CF90}" destId="{A58C6C4E-7402-47CC-A038-240CF43188C1}" srcOrd="2" destOrd="0" parTransId="{51AEA6E3-8BCF-48F1-A194-16BE2EF575FC}" sibTransId="{8BC4FF96-AE9C-4360-9573-E714698B3138}"/>
    <dgm:cxn modelId="{C10FCCA2-3D26-4133-A27A-92CCE683A258}" type="presOf" srcId="{855BA820-5418-49ED-8C1A-270E9D7F3C97}" destId="{3974CA43-FED4-486A-8E72-E547F37108BE}" srcOrd="0" destOrd="0" presId="urn:microsoft.com/office/officeart/2005/8/layout/vList2"/>
    <dgm:cxn modelId="{234A2EBD-351D-43E6-95CA-B8CABEFDB519}" type="presOf" srcId="{A58C6C4E-7402-47CC-A038-240CF43188C1}" destId="{7F1811EB-D9F2-47DC-8BAA-557F66C7BA78}" srcOrd="0" destOrd="0" presId="urn:microsoft.com/office/officeart/2005/8/layout/vList2"/>
    <dgm:cxn modelId="{9908F4BD-E35B-4707-A3EB-A6B150E7C01F}" type="presOf" srcId="{F4A339C7-ECA3-45E6-8D1F-421CC510D1AF}" destId="{3CA4F702-805F-4899-85C6-23669F0AF7BA}" srcOrd="0" destOrd="0" presId="urn:microsoft.com/office/officeart/2005/8/layout/vList2"/>
    <dgm:cxn modelId="{986D75D1-4DC2-423A-97E9-DCFC2D54617E}" srcId="{ED3D40A4-A95A-45D5-8AEE-0972B174CF90}" destId="{855BA820-5418-49ED-8C1A-270E9D7F3C97}" srcOrd="1" destOrd="0" parTransId="{34122014-5F7A-432B-9164-1D83743C0757}" sibTransId="{15D8D930-9D0A-4255-826C-A612CC400C6A}"/>
    <dgm:cxn modelId="{4BE00DD3-0F4C-4583-9434-22C79931D71C}" type="presOf" srcId="{37B222F1-14A1-4773-A494-7B321F34377F}" destId="{28C6F3DC-3FE9-4C41-A5E8-6C61F75DB9F9}" srcOrd="0" destOrd="0" presId="urn:microsoft.com/office/officeart/2005/8/layout/vList2"/>
    <dgm:cxn modelId="{2DA607E4-06FB-4BC0-AD95-E6668388EB7E}" srcId="{ED3D40A4-A95A-45D5-8AEE-0972B174CF90}" destId="{37B222F1-14A1-4773-A494-7B321F34377F}" srcOrd="0" destOrd="0" parTransId="{0D49E872-3DE1-46E0-B632-87F1D4893D47}" sibTransId="{4F18E595-0049-466F-9E42-8641F6B2A950}"/>
    <dgm:cxn modelId="{7F22E8F1-1A93-413A-81AF-1768693B12D2}" type="presOf" srcId="{ED3D40A4-A95A-45D5-8AEE-0972B174CF90}" destId="{8EC8E2C4-4270-46ED-8DD2-814E3EA3F6CC}" srcOrd="0" destOrd="0" presId="urn:microsoft.com/office/officeart/2005/8/layout/vList2"/>
    <dgm:cxn modelId="{D284E694-494A-4605-ADA9-D4929017C57A}" type="presParOf" srcId="{8EC8E2C4-4270-46ED-8DD2-814E3EA3F6CC}" destId="{28C6F3DC-3FE9-4C41-A5E8-6C61F75DB9F9}" srcOrd="0" destOrd="0" presId="urn:microsoft.com/office/officeart/2005/8/layout/vList2"/>
    <dgm:cxn modelId="{9F5F5386-5350-4704-A503-17E4200367A6}" type="presParOf" srcId="{8EC8E2C4-4270-46ED-8DD2-814E3EA3F6CC}" destId="{3A16A00F-0484-49CC-8D15-1A26D20F3E03}" srcOrd="1" destOrd="0" presId="urn:microsoft.com/office/officeart/2005/8/layout/vList2"/>
    <dgm:cxn modelId="{7550553E-9EC5-4D7A-A479-979D3DBD5022}" type="presParOf" srcId="{8EC8E2C4-4270-46ED-8DD2-814E3EA3F6CC}" destId="{3974CA43-FED4-486A-8E72-E547F37108BE}" srcOrd="2" destOrd="0" presId="urn:microsoft.com/office/officeart/2005/8/layout/vList2"/>
    <dgm:cxn modelId="{6C044B79-01D1-47AB-915E-6D5750F14710}" type="presParOf" srcId="{8EC8E2C4-4270-46ED-8DD2-814E3EA3F6CC}" destId="{D0392440-F349-45C1-9C94-45BC55713B94}" srcOrd="3" destOrd="0" presId="urn:microsoft.com/office/officeart/2005/8/layout/vList2"/>
    <dgm:cxn modelId="{1F6CB287-D131-484F-A97B-2324B7FAF25F}" type="presParOf" srcId="{8EC8E2C4-4270-46ED-8DD2-814E3EA3F6CC}" destId="{7F1811EB-D9F2-47DC-8BAA-557F66C7BA78}" srcOrd="4" destOrd="0" presId="urn:microsoft.com/office/officeart/2005/8/layout/vList2"/>
    <dgm:cxn modelId="{8F7E3168-3713-466D-95B9-B77327405F5B}" type="presParOf" srcId="{8EC8E2C4-4270-46ED-8DD2-814E3EA3F6CC}" destId="{F487FF97-1AF5-4A13-8A66-00F8E9A1E314}" srcOrd="5" destOrd="0" presId="urn:microsoft.com/office/officeart/2005/8/layout/vList2"/>
    <dgm:cxn modelId="{8564BD4E-A7DC-45FC-A92E-0071BAF3EDD9}" type="presParOf" srcId="{8EC8E2C4-4270-46ED-8DD2-814E3EA3F6CC}" destId="{3CA4F702-805F-4899-85C6-23669F0AF7B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C6F3DC-3FE9-4C41-A5E8-6C61F75DB9F9}">
      <dsp:nvSpPr>
        <dsp:cNvPr id="0" name=""/>
        <dsp:cNvSpPr/>
      </dsp:nvSpPr>
      <dsp:spPr>
        <a:xfrm>
          <a:off x="0" y="138805"/>
          <a:ext cx="7288006" cy="1001958"/>
        </a:xfrm>
        <a:prstGeom prst="round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Marshall Amey (Team Leader)- Major: Electrical Engineering</a:t>
          </a:r>
        </a:p>
      </dsp:txBody>
      <dsp:txXfrm>
        <a:off x="48912" y="187717"/>
        <a:ext cx="7190182" cy="904134"/>
      </dsp:txXfrm>
    </dsp:sp>
    <dsp:sp modelId="{3974CA43-FED4-486A-8E72-E547F37108BE}">
      <dsp:nvSpPr>
        <dsp:cNvPr id="0" name=""/>
        <dsp:cNvSpPr/>
      </dsp:nvSpPr>
      <dsp:spPr>
        <a:xfrm>
          <a:off x="0" y="1215644"/>
          <a:ext cx="7288006" cy="1001958"/>
        </a:xfrm>
        <a:prstGeom prst="roundRect">
          <a:avLst/>
        </a:prstGeom>
        <a:gradFill rotWithShape="0">
          <a:gsLst>
            <a:gs pos="0">
              <a:schemeClr val="accent5">
                <a:hueOff val="-1102852"/>
                <a:satOff val="-5923"/>
                <a:lumOff val="2026"/>
                <a:alphaOff val="0"/>
                <a:tint val="94000"/>
                <a:satMod val="105000"/>
                <a:lumMod val="102000"/>
              </a:schemeClr>
            </a:gs>
            <a:gs pos="100000">
              <a:schemeClr val="accent5">
                <a:hueOff val="-1102852"/>
                <a:satOff val="-5923"/>
                <a:lumOff val="2026"/>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Kathya Alfaro- Major: Computer Engineering </a:t>
          </a:r>
        </a:p>
      </dsp:txBody>
      <dsp:txXfrm>
        <a:off x="48912" y="1264556"/>
        <a:ext cx="7190182" cy="904134"/>
      </dsp:txXfrm>
    </dsp:sp>
    <dsp:sp modelId="{7F1811EB-D9F2-47DC-8BAA-557F66C7BA78}">
      <dsp:nvSpPr>
        <dsp:cNvPr id="0" name=""/>
        <dsp:cNvSpPr/>
      </dsp:nvSpPr>
      <dsp:spPr>
        <a:xfrm>
          <a:off x="0" y="2292483"/>
          <a:ext cx="7288006" cy="1001958"/>
        </a:xfrm>
        <a:prstGeom prst="roundRect">
          <a:avLst/>
        </a:prstGeom>
        <a:gradFill rotWithShape="0">
          <a:gsLst>
            <a:gs pos="0">
              <a:schemeClr val="accent5">
                <a:hueOff val="-2205704"/>
                <a:satOff val="-11847"/>
                <a:lumOff val="4052"/>
                <a:alphaOff val="0"/>
                <a:tint val="94000"/>
                <a:satMod val="105000"/>
                <a:lumMod val="102000"/>
              </a:schemeClr>
            </a:gs>
            <a:gs pos="100000">
              <a:schemeClr val="accent5">
                <a:hueOff val="-2205704"/>
                <a:satOff val="-11847"/>
                <a:lumOff val="4052"/>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Isaac Olson- Major: Mechanical Engineering </a:t>
          </a:r>
        </a:p>
      </dsp:txBody>
      <dsp:txXfrm>
        <a:off x="48912" y="2341395"/>
        <a:ext cx="7190182" cy="904134"/>
      </dsp:txXfrm>
    </dsp:sp>
    <dsp:sp modelId="{3CA4F702-805F-4899-85C6-23669F0AF7BA}">
      <dsp:nvSpPr>
        <dsp:cNvPr id="0" name=""/>
        <dsp:cNvSpPr/>
      </dsp:nvSpPr>
      <dsp:spPr>
        <a:xfrm>
          <a:off x="0" y="3369322"/>
          <a:ext cx="7288006" cy="1001958"/>
        </a:xfrm>
        <a:prstGeom prst="round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Madeline Wrzesinski- Major: Computer Engineering  </a:t>
          </a:r>
          <a:br>
            <a:rPr lang="en-US" sz="2600" kern="1200" dirty="0"/>
          </a:br>
          <a:endParaRPr lang="en-US" sz="2600" kern="1200" dirty="0"/>
        </a:p>
      </dsp:txBody>
      <dsp:txXfrm>
        <a:off x="48912" y="3418234"/>
        <a:ext cx="7190182" cy="90413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8/22/2017</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8/22/2017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8/22/2017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8/22/2017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8/22/2017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8/22/2017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8/22/2017</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thingspeak.com/channels/298095" TargetMode="External"/><Relationship Id="rId3" Type="http://schemas.openxmlformats.org/officeDocument/2006/relationships/hyperlink" Target="https://learn.adafruit.com/rgb-lcd-shield?view=all" TargetMode="External"/><Relationship Id="rId7" Type="http://schemas.openxmlformats.org/officeDocument/2006/relationships/hyperlink" Target="https://docs.particle.io/datasheets/photon-datasheet/" TargetMode="External"/><Relationship Id="rId2" Type="http://schemas.openxmlformats.org/officeDocument/2006/relationships/hyperlink" Target="https://learn.adafruit.com/rgb-lcd-shield/overview" TargetMode="External"/><Relationship Id="rId1" Type="http://schemas.openxmlformats.org/officeDocument/2006/relationships/slideLayout" Target="../slideLayouts/slideLayout2.xml"/><Relationship Id="rId6" Type="http://schemas.openxmlformats.org/officeDocument/2006/relationships/hyperlink" Target="https://www.hydrofarm.com/p/LC99511" TargetMode="External"/><Relationship Id="rId5" Type="http://schemas.openxmlformats.org/officeDocument/2006/relationships/hyperlink" Target="https://github.com/marshallamey/hydroponicAutomation" TargetMode="External"/><Relationship Id="rId4" Type="http://schemas.openxmlformats.org/officeDocument/2006/relationships/hyperlink" Target="http://www.arduino.org/products/boards/arduino-mega-2560" TargetMode="External"/><Relationship Id="rId9" Type="http://schemas.openxmlformats.org/officeDocument/2006/relationships/hyperlink" Target="http://reenergize.engineering.txstate.edu/projects/sac.html"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148D-BD4B-4A29-A0F6-5A08D87F30E9}"/>
              </a:ext>
            </a:extLst>
          </p:cNvPr>
          <p:cNvSpPr>
            <a:spLocks noGrp="1"/>
          </p:cNvSpPr>
          <p:nvPr>
            <p:ph type="ctrTitle"/>
          </p:nvPr>
        </p:nvSpPr>
        <p:spPr>
          <a:xfrm>
            <a:off x="1642188" y="1122363"/>
            <a:ext cx="9025811" cy="2740510"/>
          </a:xfrm>
        </p:spPr>
        <p:txBody>
          <a:bodyPr/>
          <a:lstStyle/>
          <a:p>
            <a:pPr algn="ctr"/>
            <a:r>
              <a:rPr lang="en-US" dirty="0"/>
              <a:t>Automation and Control of Hydroponic Systems</a:t>
            </a:r>
          </a:p>
        </p:txBody>
      </p:sp>
      <p:pic>
        <p:nvPicPr>
          <p:cNvPr id="4" name="Picture 3" descr="A close up of a sign&#10;&#10;Description generated with high confidence">
            <a:extLst>
              <a:ext uri="{FF2B5EF4-FFF2-40B4-BE49-F238E27FC236}">
                <a16:creationId xmlns:a16="http://schemas.microsoft.com/office/drawing/2014/main" id="{F7BEF7DE-B232-47C0-BE38-1F914FB27951}"/>
              </a:ext>
            </a:extLst>
          </p:cNvPr>
          <p:cNvPicPr>
            <a:picLocks noChangeAspect="1"/>
          </p:cNvPicPr>
          <p:nvPr/>
        </p:nvPicPr>
        <p:blipFill>
          <a:blip r:embed="rId2"/>
          <a:stretch>
            <a:fillRect/>
          </a:stretch>
        </p:blipFill>
        <p:spPr>
          <a:xfrm>
            <a:off x="1703248" y="5906745"/>
            <a:ext cx="3273786" cy="748731"/>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78C9CBA0-27F2-4D9D-9C2D-0986985DAA4B}"/>
              </a:ext>
            </a:extLst>
          </p:cNvPr>
          <p:cNvPicPr>
            <a:picLocks noChangeAspect="1"/>
          </p:cNvPicPr>
          <p:nvPr/>
        </p:nvPicPr>
        <p:blipFill>
          <a:blip r:embed="rId3"/>
          <a:stretch>
            <a:fillRect/>
          </a:stretch>
        </p:blipFill>
        <p:spPr>
          <a:xfrm>
            <a:off x="4738097" y="5505263"/>
            <a:ext cx="3056118" cy="1285875"/>
          </a:xfrm>
          <a:prstGeom prst="rect">
            <a:avLst/>
          </a:prstGeom>
        </p:spPr>
      </p:pic>
      <p:pic>
        <p:nvPicPr>
          <p:cNvPr id="8" name="Picture 7" descr="A picture containing transport, wheel&#10;&#10;Description generated with very high confidence">
            <a:extLst>
              <a:ext uri="{FF2B5EF4-FFF2-40B4-BE49-F238E27FC236}">
                <a16:creationId xmlns:a16="http://schemas.microsoft.com/office/drawing/2014/main" id="{C38DFFCB-FF1D-4C87-9683-02F79F517988}"/>
              </a:ext>
            </a:extLst>
          </p:cNvPr>
          <p:cNvPicPr>
            <a:picLocks noChangeAspect="1"/>
          </p:cNvPicPr>
          <p:nvPr/>
        </p:nvPicPr>
        <p:blipFill>
          <a:blip r:embed="rId4"/>
          <a:stretch>
            <a:fillRect/>
          </a:stretch>
        </p:blipFill>
        <p:spPr>
          <a:xfrm>
            <a:off x="7794215" y="5505263"/>
            <a:ext cx="1516371" cy="1319305"/>
          </a:xfrm>
          <a:prstGeom prst="rect">
            <a:avLst/>
          </a:prstGeom>
        </p:spPr>
      </p:pic>
      <p:pic>
        <p:nvPicPr>
          <p:cNvPr id="3" name="Picture 4" descr="Texas State University H.jpg"/>
          <p:cNvPicPr>
            <a:picLocks noChangeAspect="1"/>
          </p:cNvPicPr>
          <p:nvPr/>
        </p:nvPicPr>
        <p:blipFill>
          <a:blip r:embed="rId5"/>
          <a:stretch>
            <a:fillRect/>
          </a:stretch>
        </p:blipFill>
        <p:spPr>
          <a:xfrm>
            <a:off x="9382125" y="5746565"/>
            <a:ext cx="2743200" cy="873310"/>
          </a:xfrm>
          <a:prstGeom prst="rect">
            <a:avLst/>
          </a:prstGeom>
        </p:spPr>
      </p:pic>
    </p:spTree>
    <p:extLst>
      <p:ext uri="{BB962C8B-B14F-4D97-AF65-F5344CB8AC3E}">
        <p14:creationId xmlns:p14="http://schemas.microsoft.com/office/powerpoint/2010/main" val="3977884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0"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400" y="-14287"/>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9">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tx1">
              <a:alpha val="60000"/>
            </a:schemeClr>
          </a:solidFill>
        </p:grpSpPr>
        <p:sp>
          <p:nvSpPr>
            <p:cNvPr id="11"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8"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39" name="Group 38">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1">
              <a:alpha val="60000"/>
            </a:schemeClr>
          </a:solidFill>
        </p:grpSpPr>
        <p:sp>
          <p:nvSpPr>
            <p:cNvPr id="40"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cxnSp>
        <p:nvCxnSpPr>
          <p:cNvPr id="51" name="Straight Connector 50">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454684"/>
            <a:ext cx="0" cy="3649129"/>
          </a:xfrm>
          <a:prstGeom prst="line">
            <a:avLst/>
          </a:prstGeom>
          <a:ln w="2540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BBF3AB-0613-4920-A9E6-F1771E759B73}"/>
              </a:ext>
            </a:extLst>
          </p:cNvPr>
          <p:cNvSpPr>
            <a:spLocks noGrp="1"/>
          </p:cNvSpPr>
          <p:nvPr>
            <p:ph type="title"/>
            <p:extLst>
              <p:ext uri="{D42A27DB-BD31-4B8C-83A1-F6EECF244321}">
                <p14:modId xmlns:p14="http://schemas.microsoft.com/office/powerpoint/2010/main" val="2859238429"/>
              </p:ext>
            </p:extLst>
          </p:nvPr>
        </p:nvSpPr>
        <p:spPr>
          <a:xfrm>
            <a:off x="1141413" y="1082673"/>
            <a:ext cx="2869416" cy="4708528"/>
          </a:xfrm>
        </p:spPr>
        <p:txBody>
          <a:bodyPr>
            <a:normAutofit/>
          </a:bodyPr>
          <a:lstStyle/>
          <a:p>
            <a:pPr algn="r"/>
            <a:r>
              <a:rPr lang="en-US" sz="4000" dirty="0" err="1"/>
              <a:t>RESEArCH</a:t>
            </a:r>
            <a:r>
              <a:rPr lang="en-US" sz="4000" dirty="0"/>
              <a:t> RESULTS </a:t>
            </a:r>
            <a:endParaRPr lang="en-US" sz="4000"/>
          </a:p>
        </p:txBody>
      </p:sp>
      <p:sp>
        <p:nvSpPr>
          <p:cNvPr id="3" name="Content Placeholder 2">
            <a:extLst>
              <a:ext uri="{FF2B5EF4-FFF2-40B4-BE49-F238E27FC236}">
                <a16:creationId xmlns:a16="http://schemas.microsoft.com/office/drawing/2014/main" id="{2F2C9A93-5E16-4B1D-B39E-2BEE0574B016}"/>
              </a:ext>
            </a:extLst>
          </p:cNvPr>
          <p:cNvSpPr>
            <a:spLocks noGrp="1"/>
          </p:cNvSpPr>
          <p:nvPr>
            <p:ph idx="1"/>
            <p:extLst>
              <p:ext uri="{D42A27DB-BD31-4B8C-83A1-F6EECF244321}">
                <p14:modId xmlns:p14="http://schemas.microsoft.com/office/powerpoint/2010/main" val="2943869347"/>
              </p:ext>
            </p:extLst>
          </p:nvPr>
        </p:nvSpPr>
        <p:spPr>
          <a:xfrm>
            <a:off x="5297764" y="621256"/>
            <a:ext cx="5751237" cy="5761040"/>
          </a:xfrm>
        </p:spPr>
        <p:txBody>
          <a:bodyPr anchor="ctr">
            <a:normAutofit/>
          </a:bodyPr>
          <a:lstStyle/>
          <a:p>
            <a:r>
              <a:rPr lang="en-US" dirty="0"/>
              <a:t>The system successfully monitors the pH level, conductivity, air temperature, humidity, water temperature, dissolved oxygen, PAR and carbon dioxide</a:t>
            </a:r>
          </a:p>
          <a:p>
            <a:pPr marL="0" indent="0">
              <a:buNone/>
            </a:pPr>
            <a:endParaRPr lang="en-US" dirty="0"/>
          </a:p>
          <a:p>
            <a:r>
              <a:rPr lang="en-US" dirty="0"/>
              <a:t>The pH level and conductivity of the solution are regulated automatically by the system</a:t>
            </a:r>
          </a:p>
          <a:p>
            <a:pPr marL="0" indent="0">
              <a:buNone/>
            </a:pPr>
            <a:endParaRPr lang="en-US" dirty="0"/>
          </a:p>
          <a:p>
            <a:r>
              <a:rPr lang="en-US" dirty="0"/>
              <a:t>The system collects and sends reliable data to ThinkSpeak website through a WiFi module</a:t>
            </a:r>
          </a:p>
          <a:p>
            <a:pPr marL="0" indent="0">
              <a:buNone/>
            </a:pPr>
            <a:endParaRPr lang="en-US" sz="2000" dirty="0"/>
          </a:p>
          <a:p>
            <a:pPr marL="0" indent="0">
              <a:buNone/>
            </a:pPr>
            <a:endParaRPr lang="en-US" sz="1800" dirty="0"/>
          </a:p>
        </p:txBody>
      </p:sp>
    </p:spTree>
    <p:extLst>
      <p:ext uri="{BB962C8B-B14F-4D97-AF65-F5344CB8AC3E}">
        <p14:creationId xmlns:p14="http://schemas.microsoft.com/office/powerpoint/2010/main" val="3648080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A2CD5-6215-4D63-B10C-9598DE296A59}"/>
              </a:ext>
            </a:extLst>
          </p:cNvPr>
          <p:cNvSpPr>
            <a:spLocks noGrp="1"/>
          </p:cNvSpPr>
          <p:nvPr>
            <p:ph type="title"/>
          </p:nvPr>
        </p:nvSpPr>
        <p:spPr/>
        <p:txBody>
          <a:bodyPr/>
          <a:lstStyle/>
          <a:p>
            <a:pPr algn="ctr"/>
            <a:r>
              <a:rPr lang="en-US" dirty="0"/>
              <a:t>Final design cost</a:t>
            </a:r>
          </a:p>
        </p:txBody>
      </p:sp>
      <p:sp>
        <p:nvSpPr>
          <p:cNvPr id="3" name="Content Placeholder 2">
            <a:extLst>
              <a:ext uri="{FF2B5EF4-FFF2-40B4-BE49-F238E27FC236}">
                <a16:creationId xmlns:a16="http://schemas.microsoft.com/office/drawing/2014/main" id="{26F226E3-75ED-475F-9E55-960C353AD73C}"/>
              </a:ext>
            </a:extLst>
          </p:cNvPr>
          <p:cNvSpPr>
            <a:spLocks noGrp="1"/>
          </p:cNvSpPr>
          <p:nvPr>
            <p:ph idx="1"/>
            <p:extLst>
              <p:ext uri="{D42A27DB-BD31-4B8C-83A1-F6EECF244321}">
                <p14:modId xmlns:p14="http://schemas.microsoft.com/office/powerpoint/2010/main" val="3364936562"/>
              </p:ext>
            </p:extLst>
          </p:nvPr>
        </p:nvSpPr>
        <p:spPr>
          <a:xfrm>
            <a:off x="3062803" y="2583225"/>
            <a:ext cx="5887617" cy="988235"/>
          </a:xfrm>
        </p:spPr>
        <p:txBody>
          <a:bodyPr vert="horz" lIns="91440" tIns="45720" rIns="91440" bIns="45720" rtlCol="0" anchor="t">
            <a:noAutofit/>
          </a:bodyPr>
          <a:lstStyle/>
          <a:p>
            <a:r>
              <a:rPr lang="en-US" sz="4400" dirty="0"/>
              <a:t>The total cost of the automated hydroponic system is $2192</a:t>
            </a:r>
          </a:p>
        </p:txBody>
      </p:sp>
    </p:spTree>
    <p:extLst>
      <p:ext uri="{BB962C8B-B14F-4D97-AF65-F5344CB8AC3E}">
        <p14:creationId xmlns:p14="http://schemas.microsoft.com/office/powerpoint/2010/main" val="3746099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A picture containing electronics&#10;&#10;Description generated with high confidence">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 name="Group 11">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0"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41" name="Group 40">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3">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4">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5">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6">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7">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38">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39">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0">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Rectangle 41">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sp>
        <p:nvSpPr>
          <p:cNvPr id="2" name="Title 1">
            <a:extLst>
              <a:ext uri="{FF2B5EF4-FFF2-40B4-BE49-F238E27FC236}">
                <a16:creationId xmlns:a16="http://schemas.microsoft.com/office/drawing/2014/main" id="{81D7BF22-EC06-45A6-BD05-51C3118055DE}"/>
              </a:ext>
            </a:extLst>
          </p:cNvPr>
          <p:cNvSpPr>
            <a:spLocks noGrp="1"/>
          </p:cNvSpPr>
          <p:nvPr>
            <p:ph type="title"/>
          </p:nvPr>
        </p:nvSpPr>
        <p:spPr>
          <a:xfrm>
            <a:off x="1141411" y="748240"/>
            <a:ext cx="9906000" cy="1117073"/>
          </a:xfrm>
        </p:spPr>
        <p:txBody>
          <a:bodyPr>
            <a:normAutofit/>
          </a:bodyPr>
          <a:lstStyle/>
          <a:p>
            <a:pPr algn="ctr"/>
            <a:r>
              <a:rPr lang="en-US" sz="4000" dirty="0"/>
              <a:t>Conclusions and comments </a:t>
            </a:r>
          </a:p>
        </p:txBody>
      </p:sp>
      <p:sp>
        <p:nvSpPr>
          <p:cNvPr id="3" name="Content Placeholder 2">
            <a:extLst>
              <a:ext uri="{FF2B5EF4-FFF2-40B4-BE49-F238E27FC236}">
                <a16:creationId xmlns:a16="http://schemas.microsoft.com/office/drawing/2014/main" id="{52B9A28A-CF23-4DD6-944A-8B2E3707E66B}"/>
              </a:ext>
            </a:extLst>
          </p:cNvPr>
          <p:cNvSpPr>
            <a:spLocks noGrp="1"/>
          </p:cNvSpPr>
          <p:nvPr>
            <p:ph idx="1"/>
            <p:extLst>
              <p:ext uri="{D42A27DB-BD31-4B8C-83A1-F6EECF244321}">
                <p14:modId xmlns:p14="http://schemas.microsoft.com/office/powerpoint/2010/main" val="2161964539"/>
              </p:ext>
            </p:extLst>
          </p:nvPr>
        </p:nvSpPr>
        <p:spPr>
          <a:xfrm>
            <a:off x="1753260" y="1927860"/>
            <a:ext cx="8944497" cy="4167188"/>
          </a:xfrm>
        </p:spPr>
        <p:txBody>
          <a:bodyPr anchor="t">
            <a:normAutofit/>
          </a:bodyPr>
          <a:lstStyle/>
          <a:p>
            <a:pPr marL="0" indent="0">
              <a:buNone/>
            </a:pPr>
            <a:endParaRPr lang="en-US" dirty="0"/>
          </a:p>
          <a:p>
            <a:r>
              <a:rPr lang="en-US" dirty="0"/>
              <a:t>A maximum of 25 plants can be grown in the tray at one time.  This number can be increased without the addition of another controller</a:t>
            </a:r>
          </a:p>
          <a:p>
            <a:r>
              <a:rPr lang="en-US" dirty="0"/>
              <a:t>In total, it would take $2468.99 to purchase a comparable, ready-made controller system</a:t>
            </a:r>
          </a:p>
          <a:p>
            <a:r>
              <a:rPr lang="en-US" dirty="0"/>
              <a:t>The system can be used to conduct a variety of scientific research in the realm of hydroponics</a:t>
            </a:r>
          </a:p>
          <a:p>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20140723"/>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368122728"/>
              </p:ext>
            </p:extLst>
          </p:nvPr>
        </p:nvSpPr>
        <p:spPr/>
        <p:txBody>
          <a:bodyPr/>
          <a:lstStyle/>
          <a:p>
            <a:pPr algn="ctr"/>
            <a:r>
              <a:rPr lang="en-US" dirty="0"/>
              <a:t>Acknowledgement </a:t>
            </a:r>
            <a:endParaRPr lang="en-US"/>
          </a:p>
        </p:txBody>
      </p:sp>
      <p:sp>
        <p:nvSpPr>
          <p:cNvPr id="3" name="Content Placeholder 2"/>
          <p:cNvSpPr>
            <a:spLocks noGrp="1"/>
          </p:cNvSpPr>
          <p:nvPr>
            <p:ph idx="1"/>
            <p:extLst>
              <p:ext uri="{D42A27DB-BD31-4B8C-83A1-F6EECF244321}">
                <p14:modId xmlns:p14="http://schemas.microsoft.com/office/powerpoint/2010/main" val="4062957358"/>
              </p:ext>
            </p:extLst>
          </p:nvPr>
        </p:nvSpPr>
        <p:spPr>
          <a:xfrm>
            <a:off x="1314945" y="1543050"/>
            <a:ext cx="9906000" cy="4164931"/>
          </a:xfrm>
        </p:spPr>
        <p:txBody>
          <a:bodyPr vert="horz" lIns="91440" tIns="45720" rIns="91440" bIns="45720" rtlCol="0" anchor="t">
            <a:normAutofit lnSpcReduction="10000"/>
          </a:bodyPr>
          <a:lstStyle/>
          <a:p>
            <a:pPr marL="0" indent="0">
              <a:buNone/>
            </a:pPr>
            <a:endParaRPr lang="en-US" b="1" dirty="0"/>
          </a:p>
          <a:p>
            <a:pPr marL="0">
              <a:buFont typeface="Arial"/>
            </a:pPr>
            <a:r>
              <a:rPr lang="en-US" dirty="0"/>
              <a:t>Funding was provided by the National Science Foundation CIMA-LSAMP grant (Award No. 1305001), and The Alice Kleberg Reynolds Foundation. A special thanks to Pete R. Ortega, Steven Lewis, Amanda Lewis, and Dee Dixon for providing insight, leadership, and guidance. Thanks to San Antonio College and EcoCentro for granting access to vital materials and facilities for this project. Thanks to the members of the joint hydroponics research teams: Hydroponic Solutions and Effects of Three Light Treatments on Radishes and Basil. Their advice and support of this body of research was invaluable.</a:t>
            </a:r>
          </a:p>
          <a:p>
            <a:endParaRPr lang="en-US" dirty="0"/>
          </a:p>
        </p:txBody>
      </p:sp>
    </p:spTree>
    <p:extLst>
      <p:ext uri="{BB962C8B-B14F-4D97-AF65-F5344CB8AC3E}">
        <p14:creationId xmlns:p14="http://schemas.microsoft.com/office/powerpoint/2010/main" val="36035172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extLst>
              <p:ext uri="{D42A27DB-BD31-4B8C-83A1-F6EECF244321}">
                <p14:modId xmlns:p14="http://schemas.microsoft.com/office/powerpoint/2010/main" val="1743200884"/>
              </p:ext>
            </p:extLst>
          </p:nvPr>
        </p:nvSpPr>
        <p:spPr>
          <a:xfrm>
            <a:off x="1076730" y="123825"/>
            <a:ext cx="9905998" cy="1478570"/>
          </a:xfrm>
        </p:spPr>
        <p:txBody>
          <a:bodyPr/>
          <a:lstStyle/>
          <a:p>
            <a:pPr algn="ctr"/>
            <a:r>
              <a:rPr lang="en-US" dirty="0"/>
              <a:t>References</a:t>
            </a:r>
          </a:p>
        </p:txBody>
      </p:sp>
      <p:sp>
        <p:nvSpPr>
          <p:cNvPr id="3" name="Content Placeholder 2"/>
          <p:cNvSpPr>
            <a:spLocks noGrp="1"/>
          </p:cNvSpPr>
          <p:nvPr>
            <p:ph idx="1"/>
            <p:extLst>
              <p:ext uri="{D42A27DB-BD31-4B8C-83A1-F6EECF244321}">
                <p14:modId xmlns:p14="http://schemas.microsoft.com/office/powerpoint/2010/main" val="1375217402"/>
              </p:ext>
            </p:extLst>
          </p:nvPr>
        </p:nvSpPr>
        <p:spPr>
          <a:xfrm>
            <a:off x="1171575" y="1227789"/>
            <a:ext cx="10033524" cy="5312711"/>
          </a:xfrm>
        </p:spPr>
        <p:txBody>
          <a:bodyPr vert="horz" lIns="91440" tIns="45720" rIns="91440" bIns="45720" rtlCol="0" anchor="t">
            <a:normAutofit fontScale="85000" lnSpcReduction="20000"/>
          </a:bodyPr>
          <a:lstStyle/>
          <a:p>
            <a:pPr marL="0" indent="0">
              <a:buNone/>
            </a:pPr>
            <a:r>
              <a:rPr lang="en-US" dirty="0"/>
              <a:t>Adafruit. (2015, May 4). </a:t>
            </a:r>
            <a:r>
              <a:rPr lang="en-US" dirty="0">
                <a:hlinkClick r:id="rId2"/>
              </a:rPr>
              <a:t>RGB LCD Shield</a:t>
            </a:r>
            <a:r>
              <a:rPr lang="en-US" dirty="0"/>
              <a:t> </a:t>
            </a:r>
            <a:r>
              <a:rPr lang="en-US" dirty="0">
                <a:hlinkClick r:id="rId2"/>
              </a:rPr>
              <a:t>Control a 16x2 Character LCD using 2 pins</a:t>
            </a:r>
            <a:r>
              <a:rPr lang="en-US" dirty="0"/>
              <a:t>. Retrieved from </a:t>
            </a:r>
            <a:r>
              <a:rPr lang="en-US" dirty="0">
                <a:hlinkClick r:id="rId3"/>
              </a:rPr>
              <a:t>https://learn.adafruit.com/rgb-lcd-shield?view=all</a:t>
            </a:r>
            <a:endParaRPr lang="en-US" dirty="0"/>
          </a:p>
          <a:p>
            <a:pPr marL="0" indent="0">
              <a:buNone/>
            </a:pPr>
            <a:r>
              <a:rPr lang="en-US" dirty="0"/>
              <a:t>Arduino. (2017, August). Arduino Mega 2560. Retrieved from </a:t>
            </a:r>
            <a:r>
              <a:rPr lang="en-US" dirty="0">
                <a:hlinkClick r:id="rId4"/>
              </a:rPr>
              <a:t>http://www.arduino.org/products/boards/arduino-mega-2560</a:t>
            </a:r>
            <a:endParaRPr lang="en-US" dirty="0"/>
          </a:p>
          <a:p>
            <a:pPr marL="0" indent="0">
              <a:buNone/>
            </a:pPr>
            <a:r>
              <a:rPr lang="en-US" dirty="0"/>
              <a:t>GitHub. (2017, August 14). </a:t>
            </a:r>
            <a:r>
              <a:rPr lang="en-US" dirty="0" err="1"/>
              <a:t>hydroponicAutomation</a:t>
            </a:r>
            <a:r>
              <a:rPr lang="en-US" dirty="0"/>
              <a:t>. Retrieved from </a:t>
            </a:r>
            <a:r>
              <a:rPr lang="en-US" dirty="0">
                <a:hlinkClick r:id="rId5"/>
              </a:rPr>
              <a:t>https://github.com/marshallamey/hydroponicAutomation</a:t>
            </a:r>
          </a:p>
          <a:p>
            <a:pPr marL="0" indent="0">
              <a:buNone/>
            </a:pPr>
            <a:r>
              <a:rPr lang="en-US" dirty="0"/>
              <a:t>Hydrofarm (2017, August 14). IPonic 614 Environmental Controller. Retrieved from </a:t>
            </a:r>
            <a:r>
              <a:rPr lang="en-US" dirty="0">
                <a:hlinkClick r:id="rId6"/>
              </a:rPr>
              <a:t>https://www.hydrofarm.com/p/LC99511</a:t>
            </a:r>
            <a:endParaRPr lang="en-US" dirty="0"/>
          </a:p>
          <a:p>
            <a:pPr marL="0" indent="0">
              <a:buNone/>
            </a:pPr>
            <a:r>
              <a:rPr lang="en-US" dirty="0"/>
              <a:t>Particle. (2017, September 13). Photon Datasheet. Retrieved from </a:t>
            </a:r>
            <a:r>
              <a:rPr lang="en-US" dirty="0">
                <a:hlinkClick r:id="rId7"/>
              </a:rPr>
              <a:t>https://docs.particle.io/datasheets/photon-datasheet/</a:t>
            </a:r>
            <a:r>
              <a:rPr lang="en-US" dirty="0"/>
              <a:t> </a:t>
            </a:r>
          </a:p>
          <a:p>
            <a:pPr marL="0" indent="0">
              <a:buNone/>
            </a:pPr>
            <a:r>
              <a:rPr lang="en-US" dirty="0"/>
              <a:t>ThingSpeak. (2017, August 7). Automated Hydroponic System. Retrieved from </a:t>
            </a:r>
            <a:r>
              <a:rPr lang="en-US" dirty="0">
                <a:hlinkClick r:id="rId8"/>
              </a:rPr>
              <a:t>https://thingspeak.com/channels/298095</a:t>
            </a:r>
            <a:endParaRPr lang="en-US" dirty="0"/>
          </a:p>
          <a:p>
            <a:pPr marL="0" indent="0">
              <a:buNone/>
            </a:pPr>
            <a:r>
              <a:rPr lang="en-US" dirty="0"/>
              <a:t>Ward, Tepher, Mata, Michelle &amp; Williams, Juli. (2016, August 19). Solar hydroponics monitoring vehicles. Retrieved from </a:t>
            </a:r>
            <a:r>
              <a:rPr lang="en-US" dirty="0">
                <a:hlinkClick r:id="rId9"/>
              </a:rPr>
              <a:t>http://reenergize.engineering.txstate.edu/projects/sac.html </a:t>
            </a: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457200">
              <a:buFont typeface="Arial"/>
            </a:pPr>
            <a:endParaRPr lang="en-US" dirty="0"/>
          </a:p>
          <a:p>
            <a:endParaRPr lang="en-US" dirty="0"/>
          </a:p>
        </p:txBody>
      </p:sp>
    </p:spTree>
    <p:extLst>
      <p:ext uri="{BB962C8B-B14F-4D97-AF65-F5344CB8AC3E}">
        <p14:creationId xmlns:p14="http://schemas.microsoft.com/office/powerpoint/2010/main" val="721168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8" name="Rectangle 7"/>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A picture containing electronics&#10;&#10;Description generated with high confidence"/>
            <p:cNvPicPr>
              <a:picLocks noChangeAspect="1" noChangeArrowheads="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11" name="Round Diagonal Corner 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rgbClr val="000000">
              <a:alpha val="80000"/>
            </a:srgb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 12"/>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a:effectLst/>
        </p:grpSpPr>
        <p:sp>
          <p:nvSpPr>
            <p:cNvPr id="14" name="Freeform 32"/>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5" name="Freeform 33"/>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6" name="Freeform 34"/>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7" name="Freeform 37"/>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8" name="Freeform 35"/>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19" name="Freeform 36"/>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0" name="Freeform 38"/>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1" name="Freeform 39"/>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2" name="Freeform 40"/>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3" name="Rectangle 41"/>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sp>
          <p:nvSpPr>
            <p:cNvPr id="24" name="Freeform 32"/>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5" name="Freeform 33"/>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6" name="Freeform 34"/>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7" name="Freeform 37"/>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8" name="Freeform 35"/>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29" name="Freeform 36"/>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0" name="Freeform 38"/>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1" name="Freeform 39"/>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2" name="Freeform 40"/>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a:extLst/>
          </p:spPr>
        </p:sp>
        <p:sp>
          <p:nvSpPr>
            <p:cNvPr id="33" name="Rectangle 41"/>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a:extLst/>
          </p:spPr>
        </p:sp>
      </p:grpSp>
      <p:sp>
        <p:nvSpPr>
          <p:cNvPr id="2" name="Title 1">
            <a:extLst>
              <a:ext uri="{FF2B5EF4-FFF2-40B4-BE49-F238E27FC236}">
                <a16:creationId xmlns:a16="http://schemas.microsoft.com/office/drawing/2014/main" id="{E54DE3B3-1B3F-4189-AC8F-F76391E58ECE}"/>
              </a:ext>
            </a:extLst>
          </p:cNvPr>
          <p:cNvSpPr>
            <a:spLocks noGrp="1"/>
          </p:cNvSpPr>
          <p:nvPr>
            <p:ph type="ctrTitle"/>
          </p:nvPr>
        </p:nvSpPr>
        <p:spPr>
          <a:xfrm>
            <a:off x="2667000" y="2328334"/>
            <a:ext cx="6858000" cy="1367896"/>
          </a:xfrm>
        </p:spPr>
        <p:txBody>
          <a:bodyPr>
            <a:normAutofit/>
          </a:bodyPr>
          <a:lstStyle/>
          <a:p>
            <a:pPr algn="ctr"/>
            <a:r>
              <a:rPr lang="en-US">
                <a:solidFill>
                  <a:srgbClr val="FFFFFF"/>
                </a:solidFill>
              </a:rPr>
              <a:t>QUESTIONS?</a:t>
            </a:r>
          </a:p>
        </p:txBody>
      </p:sp>
    </p:spTree>
    <p:extLst>
      <p:ext uri="{BB962C8B-B14F-4D97-AF65-F5344CB8AC3E}">
        <p14:creationId xmlns:p14="http://schemas.microsoft.com/office/powerpoint/2010/main" val="3252753201"/>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6100" y="-11384"/>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3"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4"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5"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0"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41"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a14="http://schemas.microsoft.com/office/drawing/2010/main" xmlns="">
                <a:solidFill>
                  <a:srgbClr val="FFFFFF"/>
                </a:solidFill>
              </a14:hiddenFill>
            </a:ext>
          </a:extLst>
        </p:spPr>
      </p:pic>
      <p:sp>
        <p:nvSpPr>
          <p:cNvPr id="43" name="Rectangle 4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45" name="Group 44"/>
          <p:cNvGrpSpPr>
            <a:grpSpLocks noGrp="1" noUngrp="1" noRot="1" noChangeAspect="1" noMove="1" noResize="1"/>
          </p:cNvGrpSpPr>
          <p:nvPr>
            <p:extLst>
              <p:ext uri="{386F3935-93C4-4BCD-93E2-E3B085C9AB24}">
                <p16:designElem xmlns:p16="http://schemas.microsoft.com/office/powerpoint/2015/main" val="1"/>
              </p:ext>
            </p:extLst>
          </p:nvPr>
        </p:nvGrpSpPr>
        <p:grpSpPr>
          <a:xfrm>
            <a:off x="1190" y="-9998"/>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46" name="Rectangle 5"/>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7" name="Freeform 6"/>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7"/>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8"/>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9"/>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10"/>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Freeform 11"/>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3" name="Freeform 12"/>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13"/>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14"/>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15"/>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Line 16"/>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58" name="Freeform 17"/>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18"/>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19"/>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20"/>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Rectangle 21"/>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3" name="Freeform 22"/>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23"/>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24"/>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6" name="Freeform 25"/>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7" name="Freeform 26"/>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8" name="Freeform 27"/>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28"/>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Freeform 29"/>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1" name="Freeform 30"/>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31"/>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pic>
        <p:nvPicPr>
          <p:cNvPr id="74" name="Picture 2"/>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1190" y="-13238"/>
            <a:ext cx="4062718" cy="685800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id="{8B3D6425-3943-4801-ACFB-1A0113C4DBAF}"/>
              </a:ext>
            </a:extLst>
          </p:cNvPr>
          <p:cNvSpPr>
            <a:spLocks noGrp="1"/>
          </p:cNvSpPr>
          <p:nvPr>
            <p:ph type="title"/>
          </p:nvPr>
        </p:nvSpPr>
        <p:spPr>
          <a:xfrm>
            <a:off x="853330" y="1134681"/>
            <a:ext cx="2743310" cy="4255025"/>
          </a:xfrm>
        </p:spPr>
        <p:txBody>
          <a:bodyPr>
            <a:normAutofit/>
          </a:bodyPr>
          <a:lstStyle/>
          <a:p>
            <a:r>
              <a:rPr lang="en-US">
                <a:solidFill>
                  <a:srgbClr val="FFFFFF"/>
                </a:solidFill>
              </a:rPr>
              <a:t>Team MEMBERS </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374034398"/>
              </p:ext>
            </p:extLst>
          </p:nvPr>
        </p:nvGraphicFramePr>
        <p:xfrm>
          <a:off x="4351544" y="901429"/>
          <a:ext cx="7288006" cy="45100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633877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ound Diagonal Corner Rectangle 7">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alpha val="60000"/>
            </a:schemeClr>
          </a:solidFill>
        </p:grpSpPr>
        <p:sp>
          <p:nvSpPr>
            <p:cNvPr id="16" name="Rectangle 5">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7" name="Freeform 6">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7">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8">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9">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0">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1">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2">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4">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5">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Line 16">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8" name="Freeform 17">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8">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9">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0">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Rectangle 21">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3" name="Freeform 22">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3">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4">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5">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26">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27">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8">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9">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30">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1">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a:extLst>
              <a:ext uri="{FF2B5EF4-FFF2-40B4-BE49-F238E27FC236}">
                <a16:creationId xmlns:a16="http://schemas.microsoft.com/office/drawing/2014/main" id="{F47C1B59-6D56-4874-8277-574116DE896A}"/>
              </a:ext>
            </a:extLst>
          </p:cNvPr>
          <p:cNvSpPr>
            <a:spLocks noGrp="1"/>
          </p:cNvSpPr>
          <p:nvPr>
            <p:ph type="title"/>
          </p:nvPr>
        </p:nvSpPr>
        <p:spPr>
          <a:xfrm>
            <a:off x="1019015" y="1093787"/>
            <a:ext cx="3059969" cy="4697413"/>
          </a:xfrm>
        </p:spPr>
        <p:txBody>
          <a:bodyPr>
            <a:normAutofit/>
          </a:bodyPr>
          <a:lstStyle/>
          <a:p>
            <a:r>
              <a:rPr lang="en-US" dirty="0"/>
              <a:t>Research Goal:</a:t>
            </a:r>
            <a:endParaRPr lang="en-US"/>
          </a:p>
        </p:txBody>
      </p:sp>
      <p:sp>
        <p:nvSpPr>
          <p:cNvPr id="6" name="Content Placeholder 5">
            <a:extLst>
              <a:ext uri="{FF2B5EF4-FFF2-40B4-BE49-F238E27FC236}">
                <a16:creationId xmlns:a16="http://schemas.microsoft.com/office/drawing/2014/main" id="{B9529407-C494-4F70-8A55-C2962105108E}"/>
              </a:ext>
            </a:extLst>
          </p:cNvPr>
          <p:cNvSpPr>
            <a:spLocks noGrp="1"/>
          </p:cNvSpPr>
          <p:nvPr>
            <p:ph idx="1"/>
            <p:extLst>
              <p:ext uri="{D42A27DB-BD31-4B8C-83A1-F6EECF244321}">
                <p14:modId xmlns:p14="http://schemas.microsoft.com/office/powerpoint/2010/main" val="874529923"/>
              </p:ext>
            </p:extLst>
          </p:nvPr>
        </p:nvSpPr>
        <p:spPr>
          <a:xfrm>
            <a:off x="4726179" y="1844594"/>
            <a:ext cx="7584379" cy="3192462"/>
          </a:xfrm>
        </p:spPr>
        <p:txBody>
          <a:bodyPr vert="horz" lIns="91440" tIns="45720" rIns="91440" bIns="45720" rtlCol="0" anchor="t">
            <a:noAutofit/>
          </a:bodyPr>
          <a:lstStyle/>
          <a:p>
            <a:pPr>
              <a:buNone/>
            </a:pPr>
            <a:r>
              <a:rPr lang="en-US" sz="3200" dirty="0"/>
              <a:t>The goal of this research project was to design, build, and test a low-cost prototype system to automate and control critical variables of the environment in a containerized hydroponic garden. </a:t>
            </a:r>
            <a:endParaRPr lang="en-US" dirty="0"/>
          </a:p>
        </p:txBody>
      </p:sp>
    </p:spTree>
    <p:extLst>
      <p:ext uri="{BB962C8B-B14F-4D97-AF65-F5344CB8AC3E}">
        <p14:creationId xmlns:p14="http://schemas.microsoft.com/office/powerpoint/2010/main" val="36301511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7344B-7074-4D5A-A653-77E66C2D1344}"/>
              </a:ext>
            </a:extLst>
          </p:cNvPr>
          <p:cNvSpPr>
            <a:spLocks noGrp="1"/>
          </p:cNvSpPr>
          <p:nvPr>
            <p:ph type="title"/>
          </p:nvPr>
        </p:nvSpPr>
        <p:spPr>
          <a:xfrm>
            <a:off x="1052204" y="0"/>
            <a:ext cx="9905998" cy="1478570"/>
          </a:xfrm>
        </p:spPr>
        <p:txBody>
          <a:bodyPr/>
          <a:lstStyle/>
          <a:p>
            <a:pPr algn="ctr"/>
            <a:r>
              <a:rPr lang="en-US" dirty="0"/>
              <a:t>Concept and design </a:t>
            </a:r>
          </a:p>
        </p:txBody>
      </p:sp>
      <p:sp>
        <p:nvSpPr>
          <p:cNvPr id="4" name="AutoShape 4" descr="data:image/jpeg;base64,/9j/4AAQSkZJRgABAQEA3ADcAAD/2wBDAAMCAgMCAgMDAwMEAwMEBQgFBQQEBQoHBwYIDAoMDAsKCwsNDhIQDQ4RDgsLEBYQERMUFRUVDA8XGBYUGBIUFRT/2wBDAQMEBAUEBQkFBQkUDQsNFBQUFBQUFBQUFBQUFBQUFBQUFBQUFBQUFBQUFBQUFBQUFBQUFBQUFBQUFBQUFBQUFBT/wAARCAMYBA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9U6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kLAdTQAtFICOxpaACiiigAooooAKKKKACiiigAooooAKKKKACiiigAooooAKKKKACiiigAooooAKKKKACiiigAooooAKKKKACiiigAooooAKKKKACiiigAooooAKKKKACiiigAooooAKKKKACiiigAooooAKKKKACiiigAprNjvQ3HNee6h4bg+KmrX8WvJFqHhSwnNtFo7YeC9mXG+S5X/AJaBGyqxMNoILkMfLMYB1Ok+NPD+vane6bpuvaZqOo2TFbq0tLyOWW3YEgiRFYlSCCOQORW1Xgt1qN5qnjLw54T8XReFb59UDXY8OaZayR6lom1C6XH2kTkNsYbPNRIjvdSvfHp3gu61KxvNR8O6pdvqc+mpDLBqLqFkuLeTeI/NA481TE6sVADYVsDdtAB1tFcR4e8Waxd/FTxX4Z1COx+wafpunalZS2yuJdtxLeRskpJIJBtAQVA+/jnGa53UvjFfaUb3w5NaWZ+IL3LWul6YJGEV2rh2huT/ABCEIjNIRnbsZRlsAgHrNFRwl/LUSYMmPmKggE98VJQAUUUUAFFFFABRRRQAUUUUAFFFFABRRRQAUUUUAFFFFABRRRQAUUUUAFFFFABRRRQAUUUUAFFFFABRRRQAUUUUAFFFFABRRRQAUUUUAFFFFABRRRQAUUUUAFFFFABRRRQAUUUUAFFFFABRRRQAUUUUAFFFFABRSV458bvjc/hORvCfhJre/wDHt1CJEhly0OnQsSPtM+O3B2p1Y47ZNAGn8cPjtp3wb0MGKzm8R+KbwFdL8N2Jzc3j92PB8uJerSMMKOOWKqfjvxl4q8S+Mbi4uviN4q8e+DZMrOpspbe20i2G47UzA0yfL90tOQW3D1xV74l2eveDJYPF9prclzcsdvibUmtopLyeE9JImdSqrExJ8oAApnBBUZ0t2sXNs8dv4s07UrS4jO8avpPmFtwwVBikRdpHqp6nr0oAj+HPxs8d/AnxZaaX4k8QXPjHwrcbZZLzUpzNJ9mwBJPE7ZZXjGHeIs6sgLJtPy194affQanZW95aTJcWtxGssU0bBldGGVYEdQQQfxr8svElz4i8G6roXhWysY/GH2Gf+00/sRZDJZWWTG0JgKsSoVyFAckgDjjNfXP7OP7QHhTwr8H/AA1oXjDWLvw7qmmpLYt/wkNldWiJDHM6wM000aoFMIiILMOoBO4EUAfTtFcn4d+LHgjxdcQQaF4x0DW5593lR6dqcFw0m3OdoRjnGD09D6V1XmCgB1FIrBuaKAFooooAKKKSgBaKKKACiiigAooooAKKKKACiiigAooooAKKKKACiiigAooooAKKKKACiiigAooooAKKKKACiiigAooooAKKKKACiiigAooooAKKKKACiiigAooooAKKKKACiiigApKRmrjrjxpd69cQ23hK1h1OIt+/1edmWyiXCn92wH+kMQ3SM7QVYM6kbSAdLrGsWOh6fNe6hdw2NpEu55p3Cqo+prz7wz4miWXXNItQ3hyfU5Jb7Rb7UomIvDMAWlEbsCSsrEGIlW27DhQ4NdPo/ge3s7xNR1S4l1zWFGBeXYGEHycRxgBEGY1PAzkk9zWpr3hvS/FGntY6tYQahasc+XOgba2CNynqrAE4YcjPBoA8d1TSvEHjjxx4O1LV/AC+GL/w9ctd6h4omvrR4DGsLo0NqySGd45GfP76OLCrkjdxXofgu+fxF4g17XoYWj0qZYLCxmZwRdpCZGadRjKqXmdBn73lbh8rKTqXXgfRL610+1ubBbi2sE8u3hlZmRV2bCCCfmG3jDZrdVQuMDFAHCaPpN7D8cvFmpvbSpp9x4c0a2iuSp8uSSO51NpEB6EqJYyR23r61xGu+G/EOpeIZfipFZXw1fQjNb6d4eyVa80wbhNGFJwJ5yElTcFIaKGMkAsx9zxRtHpQBHby+dGjgMAwDYZdp59R2qWkxjpS0AFFFFABRRRQAUUUUAFFFFABRRRQAUUUUAFFFFABRRRQAUUUUAFFFFABRRRQAUUUUAFFFFABRRRQAUUUUAFFFFABRRRQAUUUUAFFFFABRRRQAUUUUAFFFFABRRRQAUUUUAFFFFABRRRQAUUUUAFFFFABSUV458YvjxJ4VaTQfBllb+JPGUh8ry5JP9D00nP727ZTkAYJ8tfnbAHy53AArftMfGK/8C+Hl8OeEGjufiDriGLTYTyLRM4e7kGCAqA8Z6tgc9K+SrH9lvTJo7vVfEviXW9Y8aahJ9pvdbhvWhYzdmUDsOAM9ABjFes+H9Fm0O3mn1HVbrxBr94xl1DWr4jzbiQ8kADiOMZIWNcKi4A94tY1qO0hdmcKFGSSeKAPGPDmv+Ifh/42Pw68W6lNr+kaxazHRtamP79tilpYpTnkhSME+w5zxyHhfxjJa6PbW5lZvIBhDN12qSoz+AFWr638QftKfGrw7o/w9tlvhoYla+1iTP2S13NE6ln/AN6EDgEnJABxXndnb6zoduLG50xrqaGWSJp47iMrKVcgtztxkgnGBigDtPBfjJofF/ijU3lzcSSxWyydxEiAgZ9MsTXpNn8WLqHBW6kX/gRrwD4f6H4p8Uanqtxpnh24udLuJ2aO7aVETcgCMAxO1uRwQa6+88H+LNLZBP4bvmDgkNask4GMcHa3HX9DWnJLewro9VvvG2neIEkj1fTdO1WOXHmLfWscwfGMZDA5xgfkKk0vVfD2myRyafp40WRT8r6Ldzaeyg9VBgdMKf7o46ccV4lcXF/pc7Q3mmanZyhBIBLZyEFSSMggEdjUA8XW8EjRyXqW8i8GO4bym56cNg1PK0PQ+ndM+It/YsrWXjHxRZ4BGDqhuhg9v9IWTOPXr710Nh8aPGlog8nx49w4j2f8TDTIZQW4w3ybOfX618qWfiaSZN8M6zJnG6Ngw+nFX4fFVyv8WakD7As/2iPHMO4m58N6j8ows0E0JyM5GVYjnjr0rorP9prXk5uvCNldpuGWstYAcLxnCPGMsOeNwz6iviqHxtOhGW/WtG3+IEkePnP4GgD7is/2ndNbb9v8J+IrJM/NNFFBcoo7HEcpc56YCHr6c1q2/wC0z8P2ZReaneaMScbtV0q6tYl9AZXjEYJ7fN+tfDlr8SJY1x5zD8a17T4rTrgfaWx7saAPuzQfjX4A8T3a2mk+NvD+oXjKzC1t9UhabA6/Ju3DHfiuwhuEnRXjZXRhlWU5B+hr88Lz4gWev26QarZ2WqwK4kWK9t0lUMAQGwwIzgkZ9zUNjL4Rtbxbux0G10W6CshuNBlk0yR1YglXa2aMuMqDhsgEUAfozkUZr4P0vx5faSoTRvHHi/RYcANH/ao1EHHQg36XBXA/hQqD3FdTpPxw8daW7rbePoNVgfDA+JNChuJUbnIVrR7VdpGOChbOfmwQAAfY+aM18u6T+0n44thLFeWXhLXDvzHdQ3F1pmU2jgxFLnBB3ciTBGOBW/pf7UWqNCy6j4EmNysjLu0zVreaFlz8rK0pjbkdQUGPegD6Eorxix/ah0KS2U3nhzxJY3OWV4RYicKQSOHjYq2QAcg9617X9pb4d3FrHLJrj2bMgZobqynR4zjlWGzgjofpQB6hRXJ2vxa8E3m0QeL9CmZsAKmpQk89Bjd1rqlcMoI5BoAdRSZo3CgBaKTNGRQAtJRuFeG/Fr9qzQfAetS+GfD0Nv4t8ZRtsl0tNQitYrZsAgTSvnaTnAVQzZ7UAe5UV8kW/wC2h4u8P6pbp4z+F8ej6ZNIsX2rT9aF2dxDYA/cqmchfvOvXjJ4r6W8B+PNH+JHhm113QrhrjT7gsqmRCjqysVZWU8hgQQQfSgDoqKKKACiiigAooooAKKKKACiiigAooooAKKKKACiiigAooooAKKKKACiiigAooooAKKSszWvEljoSD7TIzTupaK2hUvLLjsqDk8kDPTJHPNAGnXMap47s4tWfSNMifWtZj5ltbQgi35XBmc8R/eBwfmIyQpAOKH2TxD44tVS+8zwppchYSWlvLuv5lDIQPORtsAIEisE3OVdSrxMDXUaLodl4fsY7PT7aO1toxgIg/Mk9ST1JOSTyTQBy0ngW48aaeYvG7W+pWzvvOj2+77EQOiyg8ze4f5D/d4GOzt7WK1hjhhjSKGNQiRxqFVVAwAAOgqWigAooooAKKKKACiiigAooooAKKKKACiiigAooooAKKKKACiiigAooooAKKKKACiiigAooooAKKKKACiiigAooooAKKKKACiiigAooooAKKKKACiiigAooooAKKKKACiiigAooooAKKKKACiiigAooooAKKKKACiiigAoopDxQAtJmkL4r5i+IXxwn+Lkl1ofgLUJ7Lw1bXDW+o+KIVAS+C8PFZPn5lzuVpgMZUhC33gAb/xd+PV1qF9ceD/hzPBdavHIYdW15gXttIXoyqRxLc4ztQZVCMvjhW830HQNP8IaYbLT1cKztJNPK5eWeRjlpJHPLMTkkmrFhY2Ph/TYrHT7eOzs4h8sca4z7n1J9a5zxR4sttGsp7m5uI7a3hUySSyNhUUDJJPoBQBc8QeIoNNtpJZZVijjBLMxwAPU1W+Enwl1L9oTUYdZ1RbjTPh1bykFJUMcutMCQVTutuCOW4L8gcA56f4Ofs76p4+1KLxP8RNOuNP0iF1k03w5ccNOMBhNdJ1XtiJsEY+cA8D6c8U+K9F8A+HrrWNbv7fSdJs03STzEKqAdFAHUnoFHJJAAJoAq+HvCfhb4V+HZLbRtM0zwxotuGleO1hS2hTkks2MDqScn1r81PC3w2uviPq0+oaqs+n+GYLycwwA4fUwZHO/IPywkEY7vkngYz71448da58eZnbW7VtI8GpOsun6EGImuFGCst6QcFiQSIh8q5+YsRkOVAihQMKBgAdq76NH7UjKU+iGWtrDZwRwQRLBBGNqRxqFVR6ACpO3el5o5ruMA454NU7nSbK8JM9pDMSMHzIlbP5irnNHNAzlNS+FfhDVpnmu/DmnSzNwZfsyh+PcVjXfwF8IXDM0VreWOTkJaX00aL9EDbR+A969E5o5qHCL3Q7s8em/Zzt0RVtPFWsR4BGLmOCYD058sH8yayLj4B+Joci38RaVdccedp8kJ/HErZz+H0r3jmjmodGHYfOz5xuvhT46slJOladegDP+hakWJ9h5kUfP6e4rKuPDfirT8/avCmrwhQGJiWO44Pf9y75+g59q+osUv4Vm8NDoP2jPku41SbT9wu7e+sShAb7XZyw7c9M7lGOo/OiHxVCxGy9jYk4H7wdfSvrPHt+tZ154b0rUGJutMs7kk7iZoEfJ9Tkdaz+q9mV7TyPm6DxFNgFJg4/2WzV6HxVcR9WNezXPwj8HXbFpPD1kG3Fv3abOSefukVjS/AHwoy4iS/tsDA8m9kXHt1qPqsujK9ojgIfG0ycFj+daEHj6Rf8Alow/Gtm4/Z3tdv8Ao/iTVIm7bkhce2cpWTP8A/EMMbtb+IdPnkAJWOaxdNx9NwkO0HjnacehrN0JroPnRpWvxIlj/wCW7D6Gtm1+Kk64H2lse5rzy8+E3jmxheVdP0y+24/dW1+wkbnHyh41U+vLD+lZF94a8X6TF5134S1ZYcgb7byrk8/7EUjOR9FrP2c10K5l3PZE8eWVwuyezs51IxiSBD169qbb3fhXaRHotrZkjAexZrZ1PZlaNgVYdmHI4rwi+1qXRYo5dStNT0iF38oT6lp89tFuwTt8x0C5IU8Z5wadpvjK01CQxWeqWt1KFLFIZ1dgPXAOcVFmtxn05beNrmMq9n408X6fMrK6Sf23LdBSDn7tx5isD0IYEc9K6S0+Mfji1mSS1+I7Xe2QOItb0S1nRlxyrfZxbtjPOQQfrXytH4guY/4/1q1H4suU/ipAfTfiX9qT4jafc6PosF/4Rl1HWJ5IkvbfS7pfs0KKWe4MTTsvyjYoVn+Z3XtnHS2fx2+I0EYUaz4N1PCAK0uk3Vo2R3bFzICTx0C49PT4rj8WNN4/a4ldi9tpipHluFEkrbiPr5S5P+yKdb6l44+NGtXnh7wdarDpVq2zUNWuneKAkctEJE+YEgjhecHqBQB9R/Ej9rzxjr2nv4f0Dw8trcSzeRqOreDdQk1e40+HaxYoJLWFElJAGWJIBO1S2McD4TvfB954Thew+G+rjR74efJczWEN7LPngvL5UsshfjkN+8BHIrDt/ih4q+Cd9puj+OPDmlWfhK4eO1ttZ8Oki3hlYgAS7yNq4ySxHYn5ucW9fvv+Ff8AxGvxZXHl6fr8f9orAjcJcIVSZh7OGibvkhz35AKVx4i0rwtrF1oU737eBtXhkSa11iwuLcaPKFBwDMikQyA8A8KwGDhuPX/2EviM974k1Lw/Hcx32nahp7X6SxSIyrcW0qQSsMZysiSW5HPVHJALZPiPxM+JF5qXheHQ0vpIRrN3Dp7urHiNmzJ/5DVx26+uK6HRrHwZpMkU2m6HDpF1GFCXWmyyW8q4KnhkI6lFz64GaAP0hFG4V8K6f4+vLNo5LHxf4ksGV94X+0mmjORggpIGBH+FdLp/xm8YWbRm28dyXaqSDDqumQSoQfeMRvkdvmoA+xc0Zr5bsf2iPH1ndR7x4S1y2MTBhtudPkWQFdp3bplYEb8jauDj3FdBY/tQa7DM8epfD03C+WrRy6DrlvcqzZO5WFwLcqRgYxuB3dRigD6Forxex/an8PM8kereG/F2hyqQVWTRXvw6n+IPZGdRj0JB9q1LP9qH4W3BkW68a6boM6NtNt4iL6TP0B3CK6WNyhzw4G0kEA5BAAPVKKyfDvizRfGGlQanoWr2GtabPuEV5p10lxDIVYqwV0JU4YEHB4IIrU3CgB1FN3CjcKAHUUlLQAUUUUAFFFFABRRRQAUUUUAFFFJuHrQAZqtqWqWej2U15fXUNnawqWkmncIigDJJJ9q5e+8c3F/qcWneGdNfWmZmWfVQ6jT7Iq7oyvJuzJIGjkUxRBirKBIYgytUunfD+3kvTqOuXD65qJO5Tc8wQHOcRRcqoBxzyeBzmgCk2va74yuEh0C3OlaKwPm65eoRM4wcfZoHX5uxEkny+iyA5G14e8DaT4bvrzULaAy6petuutQuHMlxPzwGc87R0CjCqAAAAAK3wuKWgBoXmnUUUAFFFFABRRRQAUUUUAFFFFABRRRQAUUUUAFFFFABRRRQAUUUUAFFFFABRRRQAUUUUAFFFFABRRRQAUUUUAFFFFABRRRQAUUUUAFFFFABRRRQAUUUUAFFFFABRRRQAUUUUAFFFFABRRRQAUUUUAFFFFABRRRQAUUUUAFFFJQAVy3xF+Jnh/4W+H21fxBe/ZoWbyreCMb57uYg7YYYxy7tjgD8cDmsP41fHTw18DvD0Goa7cq11eS/Z7DTo2HnXcp/hUE8AZyzHhR1r5BsfHXjHxx4mufGGt2mieKtQR3jtbDTdXVm0m3OSI4ozGE3HA3OX3Occ4AAAN/x18VpPiTq09l41udb0qM2zY8JeHxfNH9mlyoN1JbJ+9ZlBBXdsHzDB615zfeKvDXgGxivPCnieTTra1gDDw7rVzMlvcQoMeXD9p+aNwCMBDjhQV4rc8beLLbWtDg8b6LJLb6r4fn23kDoyTR25IFxFKuRgKpEvIP+rGOtXbf4qzSx4lkWZWGCJAGGD9aAI7z4waJfaHa31hex3pvPKWC2tmEkzySfcjCLyXJ4x7H0Ne0/A/8AZjum1qz8afEeKO51e0lFxpGhq2+305h92Z+0k4zweiHlefmr5F+G+maJ4w8XXfxIvJr3SNWa+caQ+jTi1NrbxgxKcKMFmw5Prur6FtPi540tYXSy+JuozMy7U/tnSrC5WMgcEeVFCx99xYnA5HJIB9QfEz4p6B8J/Dw1bXJ5NkkggtrW2TzLi6lPRIkz8x7+gAySK+VPE2ua/wDFfxD/AGx4sEcOmQOH0rw2mHhssdJZT/y0n5+991eijqTzWvS+L/FHjq78U6n4l0PxBevGkNrb3FvPZQWMQxvjhQSTbNxGWclmJxngAC2upeJ43ZZND0+7APDWOqq2RgdPMSPnOf8AGuqj7OOsnqZyv0OiCgelLxXPf8JHqcRxceFtWRgcN5CRzgfQoxz26dKafHmnW5K3UGoWbg4ZZrCbKn0OFPNd6qQezMeVnR49qMe1c/H8QfDUnXXLCI/3Zp1iYY6ghsEH2rat7yC6UNBNHMpG4NGwYEHvkVakmLUmx7UY9qMj8aKoAx7UY9qOKOKQBj2ox7UflR+VABj2ox7UflR+VABj2ox7UflR+VABj2ox7UflR+VABj2oxR+VH5UAG32o20flR+VACbe9Zmt+FdG8TRxR6xpNjq0cR3RpfWyTBD6gMDg+4rU/Kj8qAOJuvgp4IuipXw5aWJHfTd1mW/3vJK7vxzWZefAHwzJt+yzanp2B8whvGkDemfN34x7Y/lXotzcRWcEk08iQxRqXeSRgqqoGSST0FcjZQXfxejDWs9xpXg3eyzXBjMcupqCQUizykRxy/VgcDjJrCp7OKu0VG7PKdD+CK+NPHX2nw3rV5L4Yt4/smoalcbGWR1YnbbMqjcRypb7oJ7np9JeHfD+leCdBt9H0W1Sw06AELGvJYkksxJ5JJJJJ5NXY47bTbOK1tYUtrSFQkcUYAVQOgArkPGXjqx8N2TT3cyxqW2ouctI56Ko6lj2A5NeW3zPQ6Ohi/HTWNPPwv8VQXwga3fTpxtuApXfsOzr337ce+Mc18vaR4+XVvDXhOO4laGz0ewltBfSoY4nHm7IV3H5c+VGhPPVseoHs+p/CfVvjJeWd94svLnRvD8UhYeHYRiS4APBnfPyk/wB1RkA8EHmvYNO0ew0iwgsrGzt7SzgUJHbwRqiIPQADArphh5S1ehDmkfGHizxJazP4fmivorhItUjkbyZA5A2SLnAPPLCultfHFlMMw6tayDH8M6n+tfTWqeBfDeuDGo6Dpl+DJ5p+02kcmX5+blTzyeferF54W0bUbcQXek2N1CI/JEc1ujrsxjbgjp7Vp9W8yfaHztH4huojy5q1H4vuI+rZr1q8+CHgS83f8UzY2hbHNgDakEdCDEVwfcc1kXn7PHhqQsbK91rTc4x5OoNNtP8A23En5HIrN4aXQrnRxUHjqdMZYjFaNv8AEKVf4yKu3H7PFxGWNj4suAM/KL+xjmOP9ryzHn8MfjWZcfA3xVCxEGo6PeDOAZFltyR64Akx9OfrUewmug+dG7afE6ePGJ2H41uWfxevYxgXjbT/AAk8flXmc3wt8a27FRpFvcAEjdb3qYOO/wA+04P5+1ZEug+JrOMyTeGtVRQu47Ig+Mcnoaz9nJboq6PV77WPC/iLUJL3V/C/h/Vr2UASXV7pkEsrYAAy7Lk4AA69q2NL8R6Zp9ultYT6xpFon+rtNJ16+tLeMeiQxzKiD2VQK8Bl1aayBaeC+tlUbi0trIqgepO3A6UQ+MbbzAi6jB5hOAvmgEk+2amz6gfUum/E7WrO3S3tvHviaC3TIRJpre5Krngb5YWdsersx9Sa37P44eO4dPjhj8aafdTRwhBLeaMu52AwGbZIBk98AdeMV8oQ+JplXIkJHsc1dj8YTxnqT+JqRn2PD+0j42WP/jz8LXbBQdqy3EW49xk5xXRW/wC09qQcG48DO8QYbzY6tDM+3IyVVlQEgdiRn1r4kg8dSqRlm/OtO3+Iki4/eMPxoA+47f8Aad8PmRft2geJtLiz8002nCdUHYkQPIxz0+UE884Fadr+0r8NppQk/im30ok4LaxBNp6qfRmnRApPbJGe1fD9r8TpYxxOw/Gtm0+LVwuAbjd/vHNAH3noPxE8K+KZY4tF8TaPq8kil0Swv4p2YDqQFY5Fb++vzsu/E3h7Xht1Xw/o2qLv80i7sIpMvgjdyvXk8+5qxpV74Z02SOTTrfUNDdFaMNomtXun/KSCV/cTJlcgcdBigD9DN49aVWzXwvpnj7W9NhC6b8TPGFi3lCIfaJ7TUAcdCftVvISfUggnuTXXab8ePH9mzGLxfoWpI20+XqugODwTkK8Nym0Edyr4wPoQD67pCcV8wXH7WHiLw/Z+fqmjeG9QQuNosdUnhmccfIkTQPvbr/Go9cAZqO+/aM8TeMI7NX8Oav4S0aRd91LpdxaXOoPnoi72/dAfxERux3fKYyu4gHv+veOLTS75tLs4ZdX1zy/MXT7UZKg/dMr/AHYlPqxyRnAbFZ03hC/8Z2pXxVPsspDuOj6fM6RFct8k0gIaVSpUMvCHBBBBxXA+H/j94F8NRx2Y0PW9CWZ2Z5ZtMlkEj9S0kq7i7N1LMSSepzViz/aw8Ialbte2Gn67qekEM0Wp2OnNLDMF4Yrj5sAgjOOcHFAHtEMKQRrHGoSNQAqqMAD0Ap27nFeWf8NO/DqOOSS51ySwSNBIzXdjOgCnPOdmOMc14J8TviVq/wC1Fpdzp3hfWx4a+Hkdzslvrf8AeXesbCcocMvkw7hyv3nHXaDggHtesfthfBzRPEX9hXHjzTpdT8wReTZpLdDecDG6JGXOT68V6Z4U8YaL440iPU9B1S11awclfOtZA4Vh1Rh1VhkZU4IPBAr4K8Q2Wo+A/D/k6vp+k+K/BECYuLaHTEt5bKEA5cRAlJEA5IAUgZxmqHw/8Rf8KH+Lmm6tpl+954buraIr5kxYtp7yJHJHJI0n7zynljljkbJVWdSSFWgD9HaKjhlE0aOrBlYZDDuPWpKACiiigAooooAKKKKACiiigAooooAKKKKACiiigAooooAKKKKACiiigAooooAKKKKACiiigAooooAKKKKACiiigAooooAKKKKACiiigAooooAKKKKACiiigAooooAKKKKACiiigAooooAKKKKACiiigAooooAKKKKACuZ+I3je1+HPgfW/Et6jS22mWrzmJN26VhwkYwpOWYhc4OM101fPX7bWrRWnwnsLFpist/q9siwLnMyITI4IHYBcnPHFAHzzot1LqGvXfivxDFFeeLNWJnuZJSZVtg2D9nh38pEgCqF/2RnmrfjrwOdd04azo5TSPFlohl06/hxHmQAkRy8YaJicMCDwTjmuK0XXDeXm5mzg12nifxhLo/hO+1BIjdSWlszxQKwXzHx8q57ZOBntmgDx74gfEawmt9Tvlj+w/wDCVeGnimtZXkVorz5oljZSmN25imeD+7Jxjmuaj1e5azZYLhTP5eFbOQGxwT+NfeP7PP7Heh+BdEg1bxxZWXifxnd2xju3uIxNa2wdi7Rwowx94nLYyfYYFdb8Tv2bvhlqHhbW9QfwXpUV9b6dMYp7eHymQqjMp+QjkE0Afmf8O/ERj8J6ZFFIoKx7GVXydwJDfrmuvi8VXEfVmFeVeGbWPw7D+60/Tb7eQzG+tizNyTgsrKe55BFb66/asyed4Xsgu4ljp1/cWrEYOMEl8DpxzW3s2TzHoUPjSdermtG38fSrjMh/OvMl1vQ5GXfY+JNNHzbvsd3b3n0GJgvGO/BqRdS0SRFaPxReWZ8vcV1PQZZctx8ubdjjvk8j0o9mw5kevWvxGlTGJmH4mtm0+KdxGRi6b8zXh6sshf7N4p8JXY2gqs+ptZSMxz8qrKmGPA7jGecVq/8ACO+KdkskXh+e+hjIBm028t7lecdhIGyM8/L71PJLsO6Pa7f4jwSNulitpSTuJkiU5PrzVAQ+B7yFop/CujlGUpuW2VGAIwdrDBB9xXjF1c6lpe77dpOs2AVsGS406cRj/toFKfrVaDxtZNN5K6pbicdYXlCyD6qcEVOqDQ95XR/C0sDpDda5YOV2rNba5dbkI6EK0hUkf7QI9jV7+zGMO6y+IGtR3IIZFvrSyngJBHDqsMblTyPldTzwRXh8PiG4KK6SbkYZDKcgj1q5F4ruU/iNP2klswsj21YfFMSiWDxJ4b1Yqf8Aj0m06ew3j/rsJ5tuOv8AqmzjHGc1L/aHjC1USXHh7S9Qh7x6LrgluPwW4hgTHrl8+gNeNweNp06ufzrRt/iBMuP3jfnWirTXUnlR6mPFmo2rBtR8HeI7CBm2idbeG9GcE42Wksz9vvbdvQZyRlP+FkaDDMkV5c3GlM4JQ6rYz2QfBGQpmRQSMjgHNcFa/EqaPGJmH41tWnxXuo8YuXA+taLETFyI7Cx8aaBqkjJaa1p9y6gMyxXKMQPXrWpBeQ3SsYZo5QvXy2BxXA3HjTTdYwdR03T9QYKVDXNskhAPUAkcUzd4RvZPMfQLOGRlCF7bdASASR9wjOCT19atYruifZ+Z6Nu9xRn6VwkNj4cXd9lutX00Md2y11GQJu452kn0q5HY7VP2PxlqUKZ+WO6ggnA9csUDH860WJj1F7NnX5+lGfpXMLb+I4+LbxJot6o6LeWEkUh9yySFevogp63HjGEANoujaiMkeZY6uVZvQlJIQF+m5vx61p7em+ouWR0mfpRn6VzI8VavbtGt94I8QWxZSxeCO3u0yMZH7mZ2791GcfhUc3xN8P2f/H9Pd6TxuI1XTbmywv8Af/fRr8vX5unB54q1Ug+pPKzqs/SjP0rlW+KfhAwxyxeJNNu0ckKbO4WcnGM8IT0yPzp9h8TfCWpTi3t/Emltc8/6M90iTDHXMbEMPxFXzLuKz7HT5+lVNT1a00ezlu766hs7aMZeadwiL9Saw/Enji30ibT7DT4TrOt6pkWFhbMD5oAyZGb+CIcZfnrxk8Vlar8OvGF1q9prWqyaDr4tdkkPh+SOaKCOQHJcS7m3PxgFkwOwFY1K0YaFKLZb0vw1P8VZY9S1+3uNP8KwTB7HTJDsbUVHImuFxlYycFYzg8ZbrtHpdxcJDHtAWONBhUXgADpxWDoHjaDxNp8kpgksL+3fybvTrjHm2soGSjYJBHcMDhgQQa47x78QJdPmt9N023fUtZvWKWtpH7dZHP8ADGuRlj7DkkV5kpOpK7OjSKL3jz4g2nhy1+dvOupm8m2tY+ZZ5T0RF7k/pz9axfCPgG7l1SLxJ4qEN1rqZ+y20bFoLBT2TPDSEfef8Bgdb/gz4fjQ5jqmrXI1nxBJndeSJ8sAP8ES/wAC8/U9zXY/j+ld9Gjy6y3MZTvohfyo/Kk/H9KPx/SuszFz9KM/Sk/H9KPx/SgBc/Sj8qT8f0o/H9KAF/KjJ9qT8f0o/H9KAF/Kkx9KPx/Sj8f0oARo1kUqyqynggjINZ974b0nUreSC602zuIZBhkkhUgj8q0fx/Sj8f0oA4y9+DPgq+jZD4csbdj/AMtrVPJlX6OmGH4Gse9/Z98LzQ7bKXVNNlyMTQ38khUegWUuvP8Au16X+P6Ufj+lQ6cXuh8zPHL79nd1jU6Z4rvkm3fN/aVtDcRlcHgLGImBzjksRwRjnIxdQ+Bfi+zaI2OraLq6tnetxHLYlOm0ggz7s854XoOte/fjR+NZuhB9B8zPmq++GvjvS5wjeHotRjK7vM0rUYnCnPIYTeSR68A1lXWmeItJkKah4a1u0IXfvS0NyhHP8UBkAxjoSD0r6ku7qGxtZrm5ljgtoUaSWaRgqooGSzE9AAMk14r4q8aXHxKaewsd1r4TOAbtXKS6jgnO3usJ7HqwGR8pGcpYeHQpTZ5jp3i61v1cwXbZQ4ZZEZGHJHRgDjIPbsfStGHxMOdt3GcZB+ccEdfyr60/YfSy03xX8ShKIbexg0nRifMwscaLJqPJzwAAKwtU/a4+GHjz9ofS/Avhr4caR4xsb24+y3WvtaIAbp5FSORWSNy0OTguw5LqcgLluGUeWTRsmfO0fiqSGMymcCNerMwwP1pkfjy/vCi2B2wkZN3IuUI54Rc5J9/u85yelfemk/sU/DmQ3F34g0Kx1PUrqXzpPskTWtrExOSsUSscLk5+Yk+9Z99+wV8NJlxaSa5p/GB5epyMB6DDZ6VAz4t0fXo9MkkmDSTXMx3STzuXc4zwD2HJwBgDJwK6G3+IMi/8tSPxr6D1D/gnjYFc6f481ZDg8XlrBIM9vuqtcbqn7APjq1Vjp3i3QdScIWVZ7Oa1BfshIeTAPHzYOM9D3APK/FXxSu7fwnqgt7to7iW3aCJgclXf5FIHc5Ycd+laNj8RbLwT4fhQXK6fptjAsajJwiKMADueB7k1Q+KX7J/xX8H+ENW1K80rSbmy02Fb+a5sNWUqqRMJGP75I+gUkjuOmTVb4T/Beb4jS2HiTxNbzWnhy3fzbLTbhSsl6w6SyL/DH/dBGWHJwMZAKej/AB48J/ES3kl8c+Lb7R/D7TMlvolta3cYuIiNgN5OqFSGJLBEYKBjcX6L9DeFtK8OaLo6L4Zs9PsdKmPmoNOVVickD5srwcgDmrup6Zpl1o7aZPYW0mmbdgs2iUxbR224xXz14D1SH4U/Ebxb4PiuvL8MrD/algkrAJaA7TMmSeFBkU8/40Ae46/rEFvay+eyeTtO/f8Ad245zntXyBpfxC07UtBmtbf7Rf6fpumahZ2cSJJNOwklfywqMMhI4FjG9jjDY6qRXVeIPG03xWvhHE8sHhnONp+Vr4Z6nuIz2HU9+OK63U7ix0XwNqqu0VpG1lJDGgwuWKEKigd+QABQB+lHguVpvCOiu5yzWUJJxjnYK2qxvBsbw+EtFjkUpItnCGU9Qdg4rZoAKKKKACiiigAooooAKKKKACiiigAooooAKKKKACiiigAooooAKKKKACiiigAooooAKKKKACiiigAooooAKKKKACiiigAooooAKKKKACiiigAooooAKKKKACiiigAooooAKKKKACiiigAooooAKKKKACiiigAooooASvk7/goLZ3F54X8CrbXbWUq6xK4kVA2cWsnBB7GvrKvm/wDbo8JX+sfCWDxBp8sBl8N3QvXtJwQLlHUwlFcfcYeYCCQRxj3oA+EPD914ihvGRJNPc7vvOrjP5GvSNGsdc1TxB4PXVruxfTT4n0RZbGC3LLOralbAq5c9OQcY56V5jous30OoEPol0ZM8qkkZGfrur2P4Yx6p4w+Jnw/0WTTW0i0utftbg3lzIjvmz3X+xUU/xfY9mSRjeDg4xQB+kC9awvH/APyIviP/ALBtz/6Kat3vWF4//wCRF8R/9g25/wDRTUAfjPb/AOoT6VJUdv8A6lPpUld62MgooopgIVDAggEHgiqR0PT/ADllFlAk6kMs0cYV1IOQQw5B47VeopAWrLWtY0xlay17V7TadwVNQmKZxg5RmKn8RWmfiD4pkhEVxrbalbg58jUraG4jJ9TlMkj61hUUwNFteEsm+58OeGbl87meHTBayMx7tJEQx+nQ9eoFSR65pvmL5vh2SBcH/kH6vOMk+ol3gD6YrKopWA2E1jR3Y7h4gsE2cENb3eT+UePpzUialpUlxKqeIprNFVSP7T0iTLEls4MLOMcDrg896w6KXLF9AudLayR3Rm+zeJPDc6RuF3XV81g5+UH/AFcyhu/XofzrVstB8SX8PnWGkNq1tuKrdaVewXED4ODtfeM1whUN1AP4VTm0exuJGeSzt3durNEpJ+pxU+yiPmZ3ouNVt5Hjm0TW4ZUZlZTpk78g44ZFKkcdQSCKow/EDTdqsNYtFDDPzTqp/InIPseaw7PUtT023SCx1vWLG2jyEt7XU54okBOSFRXCjv0HeteP4h+MYrUWo8TXEtsE8vy7m0tZ8rjGGZ4izcd2JJ7k1Hsh8x0UPiO5XBD5HXINXIvF1zH/ABH864T/AISANDsl8H+B5227TIuiNDIf9rckvDH1AGO1SSa5o32VwnhC7t7nZ8k1t4pupMPj7wWZWXg9mDL6g1PsmHMeiw+OJ48ZYj8a0bf4hyrj943515a2paIqkQX/AIqtpMqoe+trK5jUZGSyxbGYYz0YH69DN9usWYeT4otHO/btvtJuLNcdyXDS4/I59qn2ch8yPYrb4oTpjFww/wCBVtWnxeuo+l03py1eGReZM8Qt9S0K93uV2w6l5ZwAef3yIMZHqDzVyPTdakkRYNJmvN6lh9hmiuOmP7jHjnr0pckl0HdHpOi/EQ6h8RNa15vK+2QxRafDOFHmBAN7DOM8lh+VaHib44nULqHw/Bp8PiK/kKvNbyWL3sdpHx+9lSNHYDkY4ycivFfCuj6/rnirUNCt4ZtJmaYXNxdXkJBt4WVQGCnq5KnA6cc8V734R+F83gnS5bbwj401i0uZGEsovrWyngmkzktKFgSRi3QsJAxAUZ+UVmMq6H8JPBnjLTZNf8P64ra3JE8K6t4c2acIJG2MQyQBG3cLlZCT8x6ZGJ/Cl5o+qaary33iDTdTt3e0vUj1m5lBlQ7W+Wdn2jIyMY4PesnVtZnvvtOvSWcejfEDwkUS/W1crDf2THeycg74ZFDFd2SkidQQSeO8SeJVh8feImszm3mkgmGz7u5oUJ/M/MT/ALVAG98QIbrSfEmj23g/xJdP4g8Qyi2mk1lYXhWKJSxkYxopLAHA4Oema6D4f+DfEvg23ub680nT9Y1y9w17qEeq/PLt6JGrxjavomQMnr3rxuPxRLL8RYrkyEfZdPKqhOcl35I9Puiu3g8fSpjMh/OrjJwd0Jq56zJ4m1S1iaW48Ia7HDGu95Ikgm2r3O1JSx+gBPtUFx8StEsY/MvjqGmQB1RrjUNLubeFCxAG6R4wigkgZJHWuAtfiRIn/LZh+NbFv8UpgADOSPQmuhYiS3I9mjr9O+IXhjWLyOzsfEWlXt3JkJb297E8jYBJwobJ4B/KugDbuR0+lec6h420zxJZLZ6zp1hq9qriQQ39ukyBh0IVgRnBPPuaopYeBpWikh8NWOkzxklbjRS+nTcjBHmW5jbB/u5x7VosV5E+z8z1XmjmvOY7DRlkSTTte8TaPKAVdo9Wa8DqcHBW8EyjkfeUBuozgkG/AupW7D7F42a43DDf25pUVxt9Cn2drfHXndu6DGOc6LEx6oXs2dvzRzXJRXviW3+7deHdYyud26ewK+2MT7s+uV/rVj+3PEFuxWbw9HdDAIk07UopB34Ik8tsj2BHPWtPb0+5PIzpeaOa5v8A4TK4gaRbvw5rVuUYKWjthMhyByGQkYyce3NRx/EjRd224lubKTeUKXVpLGcjPHK47etWpxfUXKzqOaOaxLPxx4fvuIdasXbnKG4QOMHBypII59RW0kiyKGRtysMhl5Bq7oWovNHNH40Z96ADmjmjPvR+NABzWfr3iCw8MaRd6pql3HZafap5k1xKcKg/mSTgADkkgDrUPibxRp/hPTJL3UJtiKMJGvMkrdkRerMTj868X1C41Dx3qkGra4j28EB32WjB90Vu3QSyDo8uCeTwuSBzzUuXQLdybxJrd58T5I2vEks/DBCyR6TOgV7gjlWnGegOD5fTIGeRxZVQqgAYHsKWoL6+i0+3aaYtsBwFVSzMeygAZJPoKjbVjPTP2cfhHY/GLxR8QtF1rVdUtvD/APZukG903Tbg24v8y3+EmdfmMYG8FAQG3c9BX2d8OvhP4P8AhPpb6f4R8OafoFrIQZRZwhXlIzgu5+ZyMn7xPWvG/wBjr4UeIvBcfiLxT4hgTTT4itrGO00xs+fBFA1wwabsGf7R90ZwF55yB9J15dR3k2jojsJS0UlZlBWH4y8baH4B0WTVvEGp2+l2CHaJJ3wZHwSI0Xq7nBwigsxGADWZ8TPiloPwr0WG+1u4ZXuZRb2lnbrvuLqU9EjQcse5PQDk18y6lHq3j/xj/wAJd4zMMl5bbk0XRom32+kwnq3I+e4cY3yY4+6uFByAT+KNe1j41alHqXie2n0nw1a3Hmab4baQfvdrfJPdgEhmyAypyF46nmrF7fiNckjgcAVDf6ksKks3NcFfaprXjLxFb+F/CVkdS1269QfItU7yzuPuoMHjqcYFACeMPHE9veWmj6RZTa14j1J2h07SbXHnXMgGSBk4VVAyznCqOSaX4dfsU6ld+HfFfxG+MAWTxBJp88tt4egkBt7dUicxicjiTB2nbnblRndX1h8Efgfp/wAHtBaNro634jvAranrk0QSS5YZwqqOI4lydqDpuYklmZm6n4l/8k38Vf8AYJu//RL0AfkrpvhPSJJrJvsMcJkgjL+RmLcdo5O0jJ9zXpei+B9B0+bS7+LS7c3y6jYBbmZfNlTF1HwrNkqOTwMda4rSf9Zp/wD17x/+givUbH/j103/ALCVj/6VRUAfpOKWkpaACiiigAooooAKKKKACiiigAooooAKKKKACiiigAooooAKKKKACiiigAooooAKKKKACiiigAooooAKKKKACiiigAooooAKKKKACiiigAooooAKKKKACiiigAooooAKKKKACiiigAooooAKKKKACiiigAooooAKKKKACvI/2sv+TefGP/XGH/0ojr1yvIv2s/8Ak3nxl/1wh/8ASiOgD88NI/5DTf73+Ne7fBz/AJLV8Lf+wvdf+mq/rwnSP+Q03+9Xu3wc/wCS1fC3/sL3X/pqv6APvaoby1ivrWW3njWaCVDHJG4yrKRggjuCKmooA8S1r9jH4O64ZjJ4Js7MylSTpsklptIx93ymXb05xjOTnqa4TWP+CdHw11BmNjqfiXRQX3qtrfpMFGD8n7+OTI575PHWvqiindiPh/VP+Caf71v7J+JM8Me9io1LRkuG25+UExyxAkdzgA+grhdS/wCCePxQtFJsda8KajjORNPc2xPoQPJkGT6E4Hqa/Rqiq55dwsj8rdQ/Y7+NOmqW/wCEEe9QAlmstUsmwB7NMpPsACT/AD8XmuJbXcLiwv7faWBMlnLgYJByQpAwQevpX7dV+SOsf8hCT/r7n/8ARz1aqS6i5UeYLqlqTgzov+8dv86mW5hfhZUY+zCve7eCK58K6jHNGssZtZMo4BBwpI4PvX2z4H+CXgHxd8JfCUer+D9FvPN0mykd2so1dmEKclgA2fxp+1DlPyvzRX6g6/8AsV/B/XrdIh4Rh01lk8zztNnkgkPBGCQ3T5unsPSuK8Qf8E7fhxqEcX9lajr2hSKTvaK8Fx5gOOMShgMe3rVe1XYXKfnnRX2v4h/4JsqWg/4R7x/cQgZ80axp6XGfTb5Rix+Oa4rxD/wTt+IenNCNF8Q+H9dVgTKboTWBjxjAAAm3Z5/u4x3zxXtIisfLtFe0+IP2MfjLoF0IU8JRa5GYxIbjR9TgaJeSNhE7RPuGAeFIwRznIHBa58HfiL4bu5LbU/h94pt5Y9pZoNImu4sEAj99Arxnr0DZB4PNXzJ9Qszk6Kr399BpN9NY6i/9mX8B2zWd+pt54zgHDRuAy8EHkdDUkNxFdRiSGRZY26MjAg/iKd0Ikooo9u9MAooooEMeFJPvKrfUZqM2FuT/AKpc5zwMVPRSGenfCC5TS/C8k27dNeXMjbmOSI0Yoq564G0/nXuPhPVUht5S3zMy4Ga+VPCPixdJ8P6NBdafe2QWEFXSBp0lBJO8GMNjOc4bB5r1XQ/ilp8MIWK11a+nOAtvbaZcbmJ46sgUfViB71wvc1Ob+P8A8QFt/G9zoukRyTapd6HJZ3kikGBN0qND5nPDInnsBjP75cfeOPKbK61vT2c+YJzK4kllaRZGLYAOE2Rjbx03jjoelbOs6hNrHibXb+6hkt7mbUJg8Um3cgRvKVTtJGQiKDgkcZzVeumMFa7IbMv7TfXXiqwu7iabToIx5M11HYK6mMnJHlrM7Z44PT1xXaxzaVJJElt45sCzs37vV9Fu7HavOMy5ZCfbAzXPUfzqvZxFdnVW9pf3UiR2eoeF9acoXKabrqmRQCOWSVEwOfUkHrVhtL8Q2+BJ4b1LkZH2Uw3YP4wyPj8cVxM1vDcACWNJQOgdQcfnTIbGG1ZmgU2xbhvIYx5x0ztxml7OIczOyuNQm05gLy2v9OJG4C+s5oDjuRvUce9Fv4miblL2E/SQVgWOvazpastlrep2qsdxEd05yfXkmrX/AAmXiBiTNqS6gem7UrSG6bHoGdSQPbp1qfZIfMdLB4hlxlJQ4zjKtmrsfim5j/iNcUviSVmdrrQvD9/IzbjLLZtE3QDGInRe3YU6117TFiP2rwxIZixJNhrc0EW3PG1GRyPpuNT7JhzHfw+NJ48fMfzrRt/H0q4/eEfjXmtnrHh+SJTc/wDCWWTktmG3SyuY0AJwBIxVmGMcsoNLFfaW1isv/CZ20VwYt/2e78PXsZDY+6zqWXOeCV3D0zS9nJbD5kevWvxHlXH74jHoTWtb/E6VsBp9y56Nz+PNeMCC5kgeS11nwfqEqqCLe08SRmVyeigMigMemGI+taN34c8WabB51x4R1hIlIDNB5NwQCcZCRSMzdf4QTio5Jdh3R68fGWm6gyG7sbK5ZTkGWBWwT15xVaOx8FTAKugWdp8hQtY7rckH1KEfh6e1eL3WtSaSu+/g1DTIgdpm1Cwnto1PoWkRQPxNOsfGFpeyCO01S1uZDyFhnVjgewNTqgPcl03RSzfZdd8R6cGQLiPVXnAIzhgJt+Dz06cDirqWuoqzfY/HczLkMo1XTIJ/qD5Xk5B/A89a8UXX7iPnzOPrVyLxVcrj5jWiqSXUXKj2mOfxbC+Ir7wxrC54ZzcaeWHpgCfbj1yc+gp0uv8Aiy2ikH/CIJqM6qQv9l6xbtG7Y4w05hbHQElQRzgN38hh8bTr/Ga0bfx9Mv8Ay0I/Gr9tU2uLkRSax8TalrA1nxV4b1qTW0zEkdnpstzbWY7pD5W8EesnO71xgBzeKNMjYLLdLbNkjbcq0JBHUEMBgj0roLX4kzKRidh+NbVn8V7qPGLph+NNV5LdC5EcHeeK9NtbNJ45xfPKVSC3syJZbh2+4kaDlmY8DHr2r67/AGb/ANmOXw7fW/jPxu0c/iBow1loakSQ6SDnlmBIknIxlh8q5KqWA3n55bW/D9/bSQXOhaTNFIhjYPZRZ2kYIztyOK0rfWtG2/u4ri1lyrLNbX88bqQcggh+uamdZzVhqKR+iC4Ax2pa/P3xH8WNX0PQmm0vxf4ii1OSaKC1M2ptLH5juqAsjAhlGckegNbOm+M7mCGNG8WeKS4XBcavIC3qfzrAs+6WPFeQfFr9pbw38Nba/s7GK68W+KLdeNC0S3kuZUYnAMzRqwiXnJLc46KTxXzVN8aPiV4wh1bQvBHiXVr2O3jls5dXvRaw21tJtwEWfyXkklXPJA4I5YGul8GaCPCXhmDTdtos++SW4mso2RJpGckud7MxY8ZJYknP0ABleDdetvHeoXPi3U/EC+J/E10PmyGjTTIzg/ZoIHw0KDgncAzHlsnpv6hqS26klsfWuL+KOlwi0TxDZJ5WvaQpngnibY0qDl4HP8UbAcg+gIwRmpfh/wCENa/aZaVvDWqNo/hSKRUuvEAhLNKdw3w2wbAL7c5kOVQkDDHIUAgsdN8UfF/xOvhzwdEoVJANS1qYZt9MjOcsRn95If4Yx1P3sDmvsD4R/Bvw98F/Dr6VoMMzvNIZ7vULx/MubuUnl5HxyfQdAOABWx4B+H2g/DTw5baJ4d0+PT7CEZ2rkvI2OXdjy7nux5NdJQAVzXxM/wCSceK/+wTd/wDol66Wua+Jn/JOPFf/AGCbv/0S9AH5V6T/AKzT/wDr3j/9BFeo2P8Ax66b/wBhKx/9Koq8u0n/AFmn/wDXvH/6AK9Rsf8Aj103/sJWP/pVFQB+k9LSUtABRRRQAUUUUAFFFFABRRRQAUUUUAFFFFABRRRQAUUUUAFFFFABRRRQAUUUUAFFFFABRRRQAUUUUAFFFFABRRRQAUUUUAFFFFABRRRQAUUUUAFFFFABRRRQAUUUUAFFFFABRRRQAUUUUAFFFFABRRRQAUUUUAFFFFABXkX7Wf8Aybz4y/64Q/8ApRHXrteRftZ/8m8+Mv8ArhD/AOlEdAH54aR/yGm/3q92+Dn/ACWr4W/9he6/9NV/XhOkf8hpv96vdvg5/wAlq+Fv/YXuv/TVf0Afe1FFFABRRRQAUUUUAFfklrH/AB/y/wDX3P8A+jnr9ba/JLWP+P8Al/6+5/8A0c9AHaWH/Itah/16yf8AoBr9DPhH/wAkp8G/9gaz/wDRCV+edh/yLWof9esn/oBr9DPhH/ySnwb/ANgaz/8ARCUAdbRRRQAUUUUAJSMu6nUUAVrrT7e9j8u4gjnjznZIgYZ9cGuC1f8AZy+FmvXk13qHw68L3N5PI00ty2kQCWRySSzOE3MSTzk16NRTA8Evv2Gvg3ef6rwvNY5JP+iapdoo9gplKqPYAYriNY/4Jz+B7nzf7N8ReINPZkITzJIpgjc4PKAkDjgnnHWvrKinzMR8Mat/wTbvUST+yvHiO+BsF7p+0ZzznY/SuN1j/gnv8SbDf9g1XQdVxgqN8lvu9RyGxX6M0h5p88gsj8s9W/Y3+MWj+Z/xScepeWQP+JffRPuz3XeU/HOK4jWPgz8Q/D7ut/4C8RRsj7G8jT3uef8AtlvyOOo496/YPFN2Cq9pIVj8adF1m0tdP03S7uT7DqdlGtvc2N4pgmikThlZHAII+lenaF4o0bSreOS81WztkJwDLMq5PoOeT7Crn7Sdjb3fxy8eJPBHMn9rqdsiBh/x6wetQ+C9A0yzjM0GnWsM20jzI4VVunqBWRR4ncX0Oqarqt7bt5ltc39zPDJggPG8zMrc+oIP402vvz4T/sW/CXx18F/CGrX3h+6t9Y1HRLaWa+stWu4W8xowxkCCXy92STyhHbGOKj1j/gm34Lmt5TpXjDxTp90QPKNxJa3EIP8AtL5CswI7B1+tdEaiSsRynwPRX2HrH/BNnXLe3kk0n4h2N5OPuW99o7wK3rmVJmx/3wf61x+tf8E//ijptq8tpc+HdYdWAWC1vJI5GB6n95EqgD/erT2kRWZ82UV69r37Ifxf8O2yzzeDZbxGk8sLp11DcP0J3FVbIXjr7j1ritf+E/jrwo0A1jwXr1iLjcIi1g7htuM/cBx1HWnzR7hZnLUUmpbtFmWLUoZtMldd6x30LwMy5xkBwMjPpUUF5BdZ8maOXHXy2Bx+VVdCJqKQsFpaYBRRRQAySGOYYkRXHuM1Wt9Hs7SQSW1ulpIp3K9qPKYMOhBXBBHr1FXKKANK28VeIrN1e38T60jKdw8y/kmGfpIWB+hGKmvvGviDVUEep3lnrcO8SGHVtMt50Yj1GwVj0UAXl1iLchk8M6BhXLMbCKWwZhzgboXBA5HHQ4pJNShvprWzs9NuNLvLt/s6Tx6k8yKzdGZZVYkAA8AgnuapVJpv/Ix6D/1/J/JqTSYancHwBfRoPK12Rm24Pn2yNlvXjGKhk8H6/CWMV3Y3K4GFeNkOe/Qmu7/KtXwT4D8S/FrW00jwnArRiXyb7WnXdbacMEkt/ekwOI/XGcCqlTpxV2iVKTPMPDXhPxf4s8YW/hjRdDTWdVmQzMlnPhYIQP8AWSlhhBngZPJwBXaat8AfiroIdrvwHqzRKQDLZvDOp9MBX3H/AL5r9D/hD8H9A+DPhOLRNDikkYt5t3qF0wkur2YgBpZXwNzHAGOgAAAAAFdvt7157tfQ3PyP1PRfEfh0MdU8Pa9paK2wyXel3Ece70DlNpP0NZEPjC2aZ4U1GDzkJDxGUB1I6grnIP1r9hWhSTAZQw/2uaydc8F6B4mhjh1fRNP1SGN96R3lqkqq2MZAYHBwaQH5Fa/r0n2rQDLLiEX29svgHEEpXJ/3gp+oFdV4c8OeL/ipHDNYJJpvhfcWluhefZLi7UZwIW2kqpI+9jnPHFfTn7Y3wS+Fug+DvD9tpfgfR9G1vVNWitorzR7ZLN4oVzPO7iMKJAUh8vDA4M2R3rgtF1RGkit7cCKBPlVVGAAOAAO1AGL4bT+ybpPDmj3ureDNYggxZ6bqV19usLiJDjMZPJAHZSpHHBrsvD3j5tf0edry2/s7VLOZ7W+s2bPlSrg8HurKUdT3VxWN8aFhh8HzapFg6hopTUrSTzDG3mRkMYww5+dQyEd99Z3wn+G/iP8AaG8a+JW0o3Gj+B7i4jjufE0JAMpjiVJIrXIIZ85UvjCkHqRigDV0DRtT+PXiyfwfoazrp0TKNa1iPKxWkJPzRq4IzMyggKDxnJxivu/w14Z0rwfodlo+i6fb6XpdlEIbe0tYwkcagcAAVU8E+CdG+Hvhiw0DQbKOw0uzj2RRLkk8klmY8szEkljkkkkkk1vCgApaKKACua+Jn/JOPFf/AGCbv/0S9dLXNfEz/knHiv8A7BN3/wCiXoA/KvSf9Zp//XvH/wCgCvUbH/j103/sJWP/AKVRV5dpP+s0/wD694//AEEV6jY/8eum/wDYSsf/AEqioA/SelpKWgAooooAKKKKACiiigAooooAKKKKACiiigAooooAKKKKACiiigAooooAKKKKACiiigAooooAKKKKACiiigAooooAKKKKACiiigAooooAKKKKACiiigAooooAKKKKACiiigAooooAKKKKACikooAWioZbqOHZ5jqm9gi7mA3Mew9T7VIGoAdRSCloAKKKKACvIv2s/wDk3nxl/wBcIf8A0ojr12vIv2s/+TefGX/XCH/0ojoA/PDSP+Q03+9Xu3wc/wCS1fC3/sL3X/pqv68J0j/kNN/vV7t8HP8AktXwt/7C91/6ar+gD72ooooAKKKKACiiigAr8ktY/wCP+X/r7n/9HPX621+SWsf8f8v/AF9z/wDo56AO0sP+Ra1D/r1k/wDQDX6GfCP/AJJT4N/7A1n/AOiEr827nxfofh/Rri11PVrOwuLi1k8qO4nVC/ykcZPrX6EfAfx14d8UfCvwp/Y2vaXq/wBn021tZvsN5HN5cywJuibaxw4yMqeRkZFAHpNFN3e1G72oAdRSZooAWiiigAooooAKKKKACiiigApKWkoA/Mn9or/ku3jz/sLL/wCksFL4U/482/3T/Kk/aK/5Lt48/wCwsv8A6SwUvhT/AI82/wB0/wAqAPvD9nL/AJIH8PP+wDZ/+iVr0avOf2cv+SB/Dz/sA2f/AKJWvRqACkC0tFADdo+tGwU6igCjfaHp2psGvLG2u2UYBnhVyB6DIr4n/b48A+G18SeC500LT45pbK9SSSO3VSwRoSoOBzgu2P8AePrX3NXxx+31/wAhzwN/166h/O3oA+RfDnw00HUpTvt5oQ38NtcyRL9dqsBmvYPgn+yLoHxW8TeJ9Om8Q65pNvptraTwLayQyfNK0wcMZY2Yj92Mc8ZPsK4jwZ/rBX1d+x3/AMj547/7B+m/+h3VVzMVjgNa/wCCa+ordSNovxFh+y7h5cOpaMXlC453SRzqGOfSMcfmeB1j/gn/APFvTZZ/sc/hfV4VdlieLUZoZZFGdrMjwbUJGPl3tgnqetfpNRtqueQWR+Td9+yv8ZdLXN18ONU6En7Ld2dwMDrjy52P4EAntXGal4D8WaLG8mpeEPEemoiGV2vNGuoQqDOWJaMYAweenBr9l9tJtFV7Vi5UfiU1xHH95wv+9x/OlWZGOFdW+hr9otW8L6NryOmp6TY6ikgCut3bJKGAOQDuBzXF63+zf8L/ABEZDfeBdEkMjBm8u0WLkDAPyYx0qva9w5T8lKk0/jxFoP8A1/J/Jq/S7Vv2FfhBqhJTQbnT8yGQfYb6WLbnPyj5vu89PpXIS/8ABOP4fyapZXK654gS2trgTNa/aVIkUfwF9u4DGRkEHnrVe1QuU8U+E/wg1748au9vpN1/ZPhe0m8rVNcAO84+9Da8bWk7Fz8qZzyRivvjwD8P9B+Gfhez8PeG9Ni0rSbQERwQ55JOWZieWYnksSSSSTWloPh7TfC+k2ul6RYwabp1qgjhtbaMIiKPQD/JrQrCc3N6jSsFLRRUFBRRRQB8Tft1a8Lf4meC7GWWOIQaNfTQqWwztLNAG4zzgQrjA/ib1rxzwjq+7DE816f+39pdpqnxM8NJdQJOq6FMV3DlT9oUZB7V85+FvClnLJjzLpFzwqXDgD9aAPetD8L2Xxb+IXhLwdqWy50m6uZL3UrczlDNBAm4RkAEkGRoiRwMKea+7tB0HTvDOj2mk6TZQadplnEsNvaW0YSOJFGAqqOABXw9+zR4c03Q/jr4Yeys44JJLO+3ycs7fLF1YnJr7xWgAHFLRRQAUUUUAFc18TP+SceK/wDsE3f/AKJeulrmviZ/yTjxX/2Cbv8A9EvQB+Vek/6zT/8Ar3j/APQRXqNj/wAeum/9hKx/9Koq8u0n/Waf/wBe8f8A6CK9Rsf+PXTf+wlY/wDpVFQB+k9LSUtABRRRQAUUUUAFFFFABRRRQAUUUUAFFFFABRRRQAUUUUAFFFFABRRRQAUUUUAFFFFABRRRQAUUUUAFFFFABRRRQAUUUUAFFFFABRRRQAUUUUAFFFFABRRRQAUUUUAFFFFABRRRQAhOBXjOufGLxH4b8K6p471jRrPSPBWmNLJcW17I8WpG3RynmqD8m5sbljOC2QvBIr2ZjtUnGa8A1TxXqPjTx15viPwp4qtvC2iXSyafpUGlSSLqFzGwKXc7LwURgGji6bgJGywQIAdPrXxhuvDt/qnh+8trP/hLpbxINC04TMBqEUvMcvPJEYDtLt4AjOOSBXY+LtS1W10zT7PTvJTV7+ZYPNIJSEYJkkAP3toBwD14rzrxP4d8R614zf4gWtteR3HheSWz0/RSgB1K1I/0luc4ZztMZGM+So6OTXoHjG6ns7TSdcgt3kSynWW4hZCXWF1KuQo53KGzj2NAHA658KW1XxBJZWWiaO5tbBfO8UeJdPTU7nUGmaUSWwLncIwvLc4AkVVXaCKPAd5D4b8N+GPEehRR6N4Z1a5js7/Q2mdre0klkMET2i8+UDOYkMShU2vuwpVizPil4w8QeK77T9C8PaHqt54Ou4fP1PxBpBRpJ4zj/RbfLjaX53y/wrlVG5tyavirUhrmj+G/DWi6HOLpbyxv5tPDJEdPt7S4guNsh5UMdkaLHnJDk5wpNAHrC0tcxYeP9MnvhYXpk0fUj/y66gPLLH/Zb7r9/uk5xXTA0ALRRRQAV5F+1n/ybz4y/wCuEP8A6UR167XkX7Wf/JvPjL/rhD/6UR0AfnhpH/Iab/er3b4Of8lq+Fv/AGF7r/01X9eE6R/yGm/3q92+Dn/Javhb/wBhe6/9NV/QB97UUUUAFFFFABRRTS1ACk1+OXirxDcXutXmj+HY01DW0uLgurHEVt+9c7pG/oOc19pftJftitZXWqeAPhfIl94tA8m815gGs9JBzuIPPmTDoF6AnJzjafkDTbWHwpI+jaFbtqWu3Raa8vrjJXzW5aWduvOc7ByeOmc1vTp82r2JlK2xwfirw/p/g/UNMN3eHUNcu0lkvrhlLM+QoACgfKg5AHSsMw+GbpCGj00ZyGUqiOOx9CD+teg+MfDceg2+jmWZr7UZrh3ub6VQHmbZ6DhVHQKOAPzrFkt45Pvxq31Ga6OXyIuP8P8AiPXvDOkw2Hh7xV4h0KwjDG3h0rWrqCOPcSxKKkgUZJJ4HJJruNL/AGkvjDomlx2Vh8S9bCxKFSS+SC8kxn+J5Y2Zj7kk15o/hjSX/wCYdbocYzHGFP6Uw+GbcKRFcX0PGBtu5Dj3G4mp5V2Hc9+s/wBuT41abpkFumsaHqU8ahWub/Svnk/2m8t1GfoAK7K3/wCCjnj+1sbdJPBug390qKssq3c0KuwHLBcHAJ7ZOM9a+UG0a8U5j1aZz1/fwxsM/wDAVXj/ADmk+y6tH/y2s5/byniz/wCPNU8kewXZ92Wv/BSzSlltUu/h9qyRuwE0lvexSeWvGW2kDPXpXa2f/BRL4UXF7bQXKeINNSZtpuLnTCY4x3ZijMQB7An2r83fM1KP79hG/PPk3AP/AKEBSf2lNGQJNPuk5wcKHH6Gp9mg5mfqzo/7ZXwY1zUobC38f6ZDdTZ2reiS1XgE8tKqqvAPUivQfD/xO8IeLLpLbQ/FWia1cupZYdP1GGd2A6kBGJIFfjA2sWbfLNHImf4ZIW7fhUDjQbpvMdbLewB3sFVsfWp9l5j5j9y80Bq/FHw/rGqeGblrrw94j1rQ7hovIMularcW7eWSDs+Rx8uVBx04HpXe6J+0f8YfDPn/ANnfE/XG84KCNSW3vwoGcbfPicr15I69+1L2b6Duj9cqWvzI0X9vP4zaKzi5u/DWvRu4P/Ew0mSN0X+6phmQc+pB/pXb6F/wUm8WWvy618PdJ1HL5EmmatJBtX02yRPuP/AhU+zl2HdH6AUlfG2kf8FLfDkioureBPENjIzctaSW9zGq+pO9Wz14Cmuy0f8A4KEfCTUmjjurvV9IlfOVvNMlwuBkEsoK849e4qeVhc+YP2iv+S7ePP8AsLL/AOksFL4V/wCPM/7p/lWF8VvGek/EL4neLfEOh3P2zSb7VN8E+0rvAt4VJweeqmt7wr/x6H/dP8qkZ93/ALOX/JA/h5/2AbP/ANErXo1ecfs5t/xYP4e/9gKz/wDRK16NmgBaKTNLQAUUUUAFfHH7fX/Ic8Df9euofzt6+x6+OP2+v+Q54G/69dQ/nb0AfN3gz/WCvq79jv8A5Hzx3/2D9N/9Duq+UfBf+sFfV37Hf/I+eO/+wfpv/od1QB9VUUUUAFFFFABRRRQAUUUUAFFFFABRRRQAUUUUAfJP/BQjwrY3nhXwRrC+Zaav/bbacL63fbIbd7K6maIjlWUvBG3zA4IOMZOfjvwppOsrIUj1tQAcBpLRWb8cMP5V9uft9/8AJPfBH/Y0D/0239fH/hH/AI+D/vUAfRP7GvhNYfivqVzqOoXWs31joURgmumVViaSVlkKogVQWCLyQSMcGvtSvkr9kX/kqXiL/sB2/wD6USV9bUAFFFFABRRRQAVzXxM/5Jx4r/7BN3/6JeulrmviZ/yTjxX/ANgm7/8ARL0AflXpP+s0/wD694//AEEV6jY/8eum/wDYSsf/AEqiry7Sf9Zp/wD17x/+gCvUbH/j103/ALCVj/6VRUAfpPS0lLQAUUUUAFFFFABRRRQAUUUUAFFFFABRRRQAUUUUAFFFFABRRRQAUUUUAFFFFABRRRQAUUUUAFFFFABRRRQAUUUUAFFFFABRRRQAUUUUAFFFFABRRRQAUUUUAFFFFABRRRQAUUUUAFJS0UAJRilooA5bUPhxod9eLdJFc6fNuZnOmXktoJSQoPmCNlD8Iv3s9/U1r6F4d0zw1Zm10qwg0+3ZzIY7eMICx5JOO9aVFAFPUtLs9Wt3gvbaK6gdSrRyoGBBBBHPqCR+NcxH4MvPDCM3he/aCIbmGl6i7zWjE8hUJJaAZAA2ZRQT+7PGOzooA5DSPHNysKxeKNGm8LXvmGIPLKtxZTENGgaO4TgK7yqqLMIpXw2I/lOOqhnS4jWSORZI2GQ6nIP4inSwpPG0cih0YYZWGQR6VyE/w5t9PtXTw1fXHheUsXC2QVoATtB/cuCnRMAADGSRyc0AdlXkX7Wf/JvPjL/rhD/6UR10tx4y1vws6L4i0SW6sydv9qaDDJcqDnjzLdQ0qDkDK+YOCSVFcd+1Bq1nrX7Nvi270+7gvrSSGIJPbyCRGxcxqcEZHBBB9xQB+fmkf8hpv96vdvg5/wAlq+Fv/YXuv/TVf14To/8AyGG/3q92+Dn/ACWr4W/9he6/9NV/QB97UUUUAFFFVNU1Sz0XT7rUNQu4bCwtYmnuLq5kEcUMaglndjgKoAJJJwAKAJ5pFhjd3dURRksxwAPUmvhb9pL9q6f4p3V/4C+GV8yeH1/c6x4ws3+SX+9bWjdG6jMgJHJA9Ty/xu/aU1j9orULzRfDF3Npnwr/ANVJcqjRXGs4PzdcMkJ6Y4LY5HUV47pap4ihXS/DhGn+G7Mm3ku4F2ibBw0cB9AcgyeucZ5I6adPrIiUuiEgXy7VdA8IxRpDG5hu9SDhkteu7nOZJic8c4JBbGQD12h6Fa+HrBLOzjZY1ySzNlnbuzE8kk96sadplrpNnFa2kEdvbxjCxxjAH+etWfwrtSMjhvixGv8AZukSFfnF+oDdwDFJkfoPyria7v4sQh/D1q54aO+iZSD0Jyp/QmuErOW5SCiiipGFFFFABRRRQAVC1rDICGhjYe6ipqKAM6Tw9psmc2UOfULg0z/hHbZf9XLdRHsyXD8e+M4P41qUUrIDIbRbpF/darcbh0WZEdfxwoP5EUjWmrxnKXFncc/ceFo8/wDAgzY/75rYopgYjTavDsL6dDOCSGFrc5ccHBw6qOox170h1aaFgLnTL6BSCQyoswyMcfuyxH4jtW5RSAveC5hcaLLIquqteuQJEKN91OoIBH417J4U/wCPQj/ZP8q8g8K/8g25/wCv5/8A0BK9f8Kf8eh/3T/KuKW5oeBeENe1bw7YhtI17VtMMyp5v2LUZogSucDCt2yfzrv9B/aI+LPh1ZEtPiTr8yu+8/bpY7sj2BlRiB7DivLtL8P2EtjDKYNskiKzsrFcnHU4PXpVn/hH4kGI7i6iXJO1ZjgfnXUo6bEXZ754f/bm+NeiW7pd6xofiGXduDajo4jPT7v7h4wB74J5rtvD/wDwUk8eafYP/b/gHQNZug5YHSdSmslKYGF2yRy/NnPO7HOMcZPyX/ZF0nEepTBeweNGP54zSfZdWjHE9rJ6bomUn64bFLkiF2feGif8FM/DzaVFP4g+HnibT735vOg0uW1vo15O3a7SRM2Rgn5BjJHOMnvNN/4KEfBe60mC91DXNU0FpEDPbahoV4ZISf4WMUUiZ/3WI96/NEyarH96whk/653P9CopjapLGp83TL5MDJwqPx/wFjU+ziPmP1t0/wDaq+D+o2Nvdx/E3wtFDPGsqLdarDBIAwBAZJGDI2DyrAEdCAa8E/bu1ayvdc8Dm3vIJx9lvx+7kVupgx0NfA1xrGluu26zGi4P+lW7oq+hO5QB9ajW18P6kyCIWUzB8r5LLnd7be9T7Lsx8x7v4L/1gr6u/Y748eeO/wDsH6b/AOh3VfnVDp/2W4intry+tZIjlTDcuBn3Ga7PwN8XPH3w216bV/D/AIuvYLiaNY5o7hEnimChwgdWXnb5jEe9L2bDmR+xeaWvzJ0P9u74w6TfCW6vNE1q3CFfs91p3l7ie5aJlPFdnov/AAUj8Y2t1nWfAuj6ja7OmnX0ttIW9fnVwBUOEl0HdH6B0V8YaJ/wUu0GS4ca74A1/T4QvyyafcQXhZ8jjaWjwMZ+Y+g45rttD/4KF/B7UvNF/qOseHtm3b/aWjXB8wnOQphWTp3zjqMZpcr7DPpmivKPDf7Vfwf8VErYfEnw35nmCIRXWoR20jMegVZSpb8Aa9G0XxFpfiS1a50nUrTVLZX8tprKdZkDAA7SVJGcEHHuKkDRoppajcKAHUUmaMigBaKKKACiiigD5h/b7/5J74I/7Ggf+m2/r4+8I/8AHwf96vsH9vv/AJJ74I/7Ggf+m2/r4+8I/wDHwf8AeoA+qf2Rf+SpeI/+wHb/APo+Svravkn9kX/kqXiL/sB2/wD6Pkr62oAKKKKACiiigArmviZ/yTjxX/2Cbv8A9EvXS1zXxM/5Jx4r/wCwTd/+iXoA/KvSf9Zp/wD17x/+givUbH/j103/ALCVj/6VRV5dpP8ArNP/AOveP/0EV6jY/wDHrpv/AGErH/0qioA/SelpKWgAooooAKy9d8SWHh2FZL242M4fyreJGlnnKI0jJFEgLyNtRm2opYhTgGtJq4jwTbw614h8Q+IZlZ70XsumQ+YQ32eGFghWPj5Q7KXI7k98DABt+IfGFl4U08X2qpdW1lvCPcJbSTpFnJ3yGMN5cYAJaR8IoGWYCta0vIb61iuLeZLiCVQ6SRMGVlPQgjqK89+H+nxaT8TviJa2xlFu0llc+U8zyKJJI3ZyoYnbk84GBWp4P0lfDXjLxNpdo+zSZI7XUoLTGFtpJfNjlWP0QmBX29mdz0IAAO1ozXm3hN7yx+OPjjS21S+vNN/sXSdShtbucyJbzTXOpJJ5Q/hUrBENvT5RXI6tr3iTSfGbfC+2vb64vtdkk1Kz19p0Z7HSwwNzuyQ3mq5EMeFOBNG+TscAA94oqOGPy1VMs20YyxyT9TUlABRRRQAUUUUAFFFFABRRRQAUUUUAFFFFABRRRQAUUUUAFFFFABRRRQAUUUUAFFFFABRRRQAUUUUAFFFFABRRRQAUUUUAFFFFABRRRQAUUUUAFFFFABRRRQAUUUUAFFFFABRRRQAhGa8C/a+8CaRdfBnxVriQyWWrRQxbrqylaEzjzohtmCkCVeBgOGxgYxXv1eRftZ/8m8+Mv+uEP/pRHQB+cGmz39lq+TCL2PdgmL5ZPyJwfzFe7/AzXbLUvjb8MooZ1+0RatcmW3f5ZY86Vf4LKeQDzg9D2rxjSP8AkNN/vV7R8NdFttc+LXw2tLgTIk+p3cbSWs7wTAHSr7lJYyroeBypBGBzQB+ge4UV8VeO/Cv7UPwt+NF74n8GagfHfgFduzw9f38bObVFP7g7kVhLy22VdznCeY0hzn021/bU8IaT4TlvPGum6t4I8TW8KtL4b1K1f7RNKVz5ds+As/OMEY4ZdwXkAA9o8eeOtF+G3hTUfEfiG/i03SbCIyTTyH8lA7sTgADkkgCvzp+NHxq1/wDaSmE2rPP4Y+G0H7xNAll8tr0KQyy3ZGAVyoYIeBgHrzWH8UPiT4g+OGuR+L/iHIuj6Jp8hfR/DMLnyLRCTiSf/nrORt5wAMcAZwMe20WfxsGm162WHSFcPaaW2QZMEEST4OG5HEfQA/NuOMddOl1kZuXYr2Vi/jWziSNJNM8MphYoYv3bXkYGAOOViI7dSPQV28MMdvDHFEixxRqEVFAAUAYAAp35UflXYjMXijik/Kj8qYHI/FSMt4RklDBTDc27jjOcyqv/ALNXn9ei/FBGk8DakU25jMU3JxnZKjkdPavORWMtykLRRRUjCiiigAooooAKKKKACiiigAooooAKKKKANPwr/wAg25/6/n/9ASvX/Cv/AB6n/dP8q8g8K/8AINuf+v5//QEr1/wr/wAep/3T/KuGW5otjwHR/wDkF2v/AFzX+VXKp6P/AMgu1/65r/Krldq2RmFFFFMApKWigBNtVrjS7O8z9otYZ84z5katnH1FWqKAMseGdMUgx2ot8HI+zu0WPptIxR/YYT/VXt5H/wBtd/8A6EDWpRSsBlf2Xer9zUSR/wBNIVP8sU022qxrxJayHHQhl5rXopgYzS6nGpJsEkwM/JOM/TkU1tUkjUmXTrtFBALKqsBnvgHP5CtukpAYE2pabNgXMbKOgNxbsFH/AAIrj9ahs7fQReRTWJtILuPJjezkEUi+pBQgg+9dLtHTHFQ3FjbXceye3imTOdsiBh+RpWA2dF+I/jbw2sCaN498VadBCG8u2h1q4aBckkny2cpk5J6deevNdto/7V3xn0QosXxAur2BF2rDqFjbT/iX8sOT9W715I3hrTCcpaJbt/etiYW+mUIOPao28OqhH2e+vbbsf35lB/CTdj8MUuVdh3Z9IaP+3x8X9OYLef8ACO6vEq7QZLJ4XJ/vEq5H5AV2Gi/8FI/FUUjLq/gTTZ0C4WSy1B1Zm9SGXge1fHv9k6nDITDqoljI+7eW6ufwKFP604Q6tDwVs7r/AGw7wfhtw/55/Cp5I9guz710L/gpR4cu/N/tbwRrumbdoTyZYbjf13HquMcfXNdv4f8A+CgHwh1qN3uNR1XRSsmwrqOlyg4wPn+QP8vP14PFfmi1xfRgiXTmZu5hlRl7dN2D+lJ/apHEtldxkHB/c7h+YyKn2aHzH60+Hf2rPhB4otVuLD4i6CsTMUH2y7Fq2R/sy7Tj3xivQ9B8W6J4psYr3RdYsNXs5SwjuLC6SeN8Eg4ZSQcEEfhX4oNqmnzRtHLwGBVo5IiOOhBGKr/ZtBu7fags1jZcgxMqEDrwRgipdPzHzH6Xft9MD8PfBH/Y0D/0239fIHhE/vz/AL1eb6Pq2p/bvDWjvrGqXGj21xKYNOuNQnmtoiLWfBSN3KqQC3IAPzH1r0fwj/x8fjWMk46MZ9U/si/8lS8Rf9gO3/8AR8lfW1fJP7Iv/JUvEf8A2A7f/wBHyV9bUhhRRRQAUUUUAFc18TP+SceK/wDsE3f/AKJeulrmviZ/yTjxX/2Cbv8A9EvQB+Vek/6zT/8Ar3j/APQRXqNj/wAeum/9hKx/9Koq8u0n/Waf/wBe8f8A6CK9Rsf+PXTf+wlY/wDpVFQB+k9LUU9zFawyTTSJFDGpZ5JGCqoHUknoKw774geHrGKyd9Wtpft237Ktu/nNMGJAKhMkqSCN3T3oA6Cs3XvEWmeGrA3mqXsNjbbggkmbG5icBVHVmJ4CjJJ6Vgyal4s166sG0izs9E0sustzcawjy3MkeQTGkCMuwsCR5jvlCvMTZq3pPgHTbG+t9RvBJretwptGr6mVluATGiOUwAkIcRqWSFUQnJ25JoAqDxNrniBlXQ9Ha2tHQN/aOrAxAgqGG2EfOevO7aQQRiqFlb6r8P8AUrma5+065o98zXV1cQRjfZyhSXKwoNzRttBwu5txPXdx36jAo2g0AcHJdad4R1zXfEONSv5tYNtCLO10+R23xqyqo+XA3Z6sQo7kVpeDdJ1P7VqWua0qw6jqRjVbSN9y2lvGD5cWejNueVmbHWTHRRXVbRRQBy+neEZrP4ma94oadGg1HSNP01bcKd6NbTXsjMT6MLtQP9w+tchqHwcu9WN54guru1/4T6O9N7pWsLGWWxVA6RW6g8+UY5JEdRwfOkYYYgj1iigCKHf5a+Zjfj5tvTPfFS0UUAFFFFABRRRQAUUUUAFFFFABRRRQAUUUUAFFFFABRRRQAUUUUAFFFFABRRRQAUUUUAFFFFABRRRQAUUUUAFFFFABRRRQAUUUUAFFFFABRRRQAUUUUAFFFFABRRRQAUUUUAFFFFABXkX7Wf8Aybz4y/64Q/8ApRHXrteRftZ/8m8+Mv8ArhD/AOlEdAH54aR/yGm/3q92+Dn/ACWr4W/9he6/9NV9XhOkf8hpv96vdvg7/wAlq+Fv/YXuv/TVfUAfTn7Qf7Rvhr9n3w7Fdamkuq65ekxaZodmR9ou5ccDn7iZxuc5wDwGPFfnp4w8Wa94u12Tx38Sr1dS15iY9P0uyQmCwjY5WC3T+JuRljyccscbjvft3aeuoftNahcSSzJNaWFp5EkcrKY8qxIGD69RXhPk38epQX8Os30dzCCqs8gkGD2wwP6V1U4pLmsZy7HrOj+HbvUr4avrzBpvvWumjmKzHqf78nPLdug469Vn3rxSPxj4tt5ozHrMM0Q5aO4tVJY/VcHFXYfih4pt7xRLZ6XdWv8AEVaSJzx/wIDnFdXMiLHr340Z968ytPjFdrdGO88NTrCF/wBdaXSSZPYBW2H/APVV6y+NWiz3EkNzY6tp5Rc757JnRj6Ax7s/yp80QO/z70Z965LTfi14R1SSZItetYXhIDrdk25yc9PMC56HpnHfGRWrpRvPiNqH2Hw1eW40uNtmoa3DKkgh4B8qIAndIQw+b7q57ninzIRBrNjc+O55vCmkoWuJ0H2q8Zcw2Uec7n5G5j/Cg5Pcgc1Tuv2ePGFuR9l1HQ78BiP3xmtsr2PCyc+361734Z8Mad4T0mLT9Nh8q3TkszF3du7Mx5Yn1Na351XJzasXMfKFz8JfHtngt4YN2NpJNnfwNgj2dk4Ptk8dKxbjw/r9iCbrwzrkAC7iw06WUAd8mMMBj3NfZPbuBSdulL2a6MOY+JJNQggbbM/kN2WYGMn6BsU5LqGT7sqN9GFfa80MdxG0cqLLGwwyuuQwPqKxL7wH4b1KNkudB06UMu0sbVA2PTIGRSdN9x8x8kA56UtfTF98DfBV7G6jREtmbB8y3kdGGPTB46Vh337N/hyZV+yXuqWLh9xZbjzARgjbhgR/+qp9nIfMjwOivYL/APZnlXYdP8UTA87lvrVJB7Y2bT+eaxdQ/Z38WWnl/Y9T0nUgQd3mpJa7Txj/AJ6Z7+lLll2DmR5zRXV6h8H/AB1pkir/AGFDqQYZ36dfRsF9m83yzn6ZrD1Dwv4j0mYRXvhfWoZCu4eRZtdrj/eg3qPoTn2qbMZQoqpe6pbaXcGDUXOl3OA32fUEa2lweh2SBWx74qW1vIL2IS280c8ZOA8bBlJ9MikMmooooA0/Cv8AyDbn/r+f/wBASvX/AAr/AMep/wB0/wAq8g8K/wDINuf+v5//AEBK9f8ACn/Hqf8AdP8AKuGW5qeA6P8A8gu1/wCua/yq5VPR/wDkF2v/AFzX+VXK7VsZBRRRTAKKKKACiiigAooooAKKKKACiiigAooooAKKKKACiiigBKKWigBNoPUD8aryadaSDD20TDnqgqeSRYo2d2VEUZZmOAAOpJqloujXnxF1J7a0aa08Pwn9/qKAr9oOSCkR7jIILD0+mTyApeGZNPbx3pcWm2fywyypPdRL+7VjbTER57sQGP8AwE/h7L4R/wCPj8a5K8nsNP1nw9oOjWBXT7K7lE10mBGswtJx5fq7YyWI+7gAnJwOt8I/8fGf9quSorSsXHY+qf2Rf+SpeI/+wHb/APpRJX1tXyT+yL/yVLxH/wBgO3/9KJK+tqyKCiiigAooooAK5r4mf8k48V/9gm7/APRL10tc18TP+SceK/8AsE3f/ol6APyr0n/Waf8A9e8f/oAr0v7Q9ppNpOlvLdvHf2brbw7d8pFzEQq7iFyegyQOeSBzXmmk/wCs0/8A694//QRXqNj/AMeum/8AYSsf/SqKgD2D4q/Br9oD9qK6k07Wtb0z4T+AHLKdJs52vNQuFyrKbjyz5bemBLgFejfePuv7PfwA0r9n3wLbeHLC/uNZeEsTqF9HGJTk5KgqoIQHoCTjpmvUVGKdQA1Vx2p1FFABRRRQAUUUUAFFFFABRRRQAUUUUAFFFFABRRRQAUUUUAFFFFABRRRQAUUUUAFFFFABRRRQAUUUUAFFFFABRRRQAUUUUAFFFFABRRRQAUUUUAFFFFABRRRQAUUUUAFFFFABRRRQAUUUUAFFFFABRRRQAUUUUAFeRftZ/wDJvPjL/rhD/wClEdeu15F+1n/ybz4y/wCuEP8A6UR0AfnhpH/Iab/er3b4O/8AJavhb/2F7r/01X1eE6R/yGm/3q92+Dv/ACWr4W/9he6/9NV9QB5l+3roNvP+0pqEtxE29tNs5IplZo3xhwdrAg4+nrXz7/YixsGivL2Ijp/pDSfo+4V9e/8ABRi1eH4q+FLgqwim0eRFkK/KWWYkjPrgg/jXypXZD4TOW5n/AGC8jYGPUXbjBE0SsP0A5o2amhx5ttKP9pWTH5E1oUVoIzjdajHndZxy+8cuP5ik/tWaPPmadcKOuY9rD+ea0v1opAZja7abT5yzQ88+ZA+Ocd8Y/WqK23hq5fKxaaZCxJBRFbPfjrXQn5qiltYp12yRJIuckMoNADdF+0aHZmDRdZ1XTLZzu2WGpzxoW6bsB8E/XNb2nePvGuj2n2e08ZamyZLA3oiumyf9qRC2PbOK5d/DumyMW+xwq5zlo12E568ik/sGJMeTc3kHGMLcuw/JiQPwo1A9Es/jj8QbG1SL+0tO1B1/5bXVkVdue5RgOOnA7Vs237Snim3gQXGhaZdzKuGkjnePcfXBBx+teRf2dfRn93qkj/8AXxDG35bQv60Y1aPjdZXA652PF/VqfMxWR7zD+1MI4V+1eE7zzQo3fZ7mNwWxzjOOM+tb0H7TfhKSQLNDq1plgu6WyJH1+UngV80/btRjyH05X/64zgj/AMeC0f2sy/6yxuoyOoEYfH4qT+lV7SXcXKj6zs/jx4BvnRI/E9nGzvsH2jfDz/wNRx79K6jTfFmi60yLp+sWF8ZMhBbXUchbHXGCc4wa+Im1ixZSsmV45WSI/rxVZoNAuhkrYkkdcKG/PqKtVX1Fyn332zRXwvp8cumIp0vVdS00BdqtYahNEFUnJAAbHP0retfHnjbTVAs/GuqKQgQfa1huRgevmIST7k5p+18g5T7Ko9DXylb/AB3+Ilioxe6LqJxjbeae6fU5jkHP4Y9q3oP2nvElsn+keEdPvT622pPFg9yQ0Z6+1V7SIuVn0cyqwwygj3Arm9W+GnhLXr6W91Hwvo99ey48y5uLCJ5XwAoy5XJwAB16ACvNLf8Aam05ZUS78L6xCGYDzITDKqjuTh8/gAa2rX9pbwVNcRwzy39k8h4+0WUgUD1JAIAp88WKzRozfs/+B5JGaPSZrQM5fy7S/uIY1yckKiyBVGewAFY7/s16EuBBrGsxKM4V5Ynx6DJjycepJNdLp/xu8DajdR20PiWxFxJkrHK/lngE/wAWOwNdLYeKNG1WTy7LVrK7k27tkNwjtj1wDnFFoMNT5n/4R3/hE77VNJ+1Ne/ZdQZPPdApfMcZyQOO9ek+Ff8Aj0P+6f5Vx3i8g+MfERByP7SP/omKux8J/wDHqf8AdP8AKvJn8TsdK2PItF+Gni+fw3YX1rof221lgjkjMFwhZ0YDBwcc4PIzUF54a8Q6aM3XhvVoQDtJW2MuD/2z3ce9fTnwrx/wrbwx/wBg+H/0AV1X+etenGmmkYczPiK6vorHIvPMsSDg/bImgwfT5wOfan295b3X+pnjm4z+7cNx68V9rPbxyfeRW+oFYWpfDvwvrGTf+HdLvSW3n7RZxv8AMercjr70ezYcx8lniivpG6/Z+8DXWNujyWpGcG0vZ4OvskgBx75rBvP2ZNFeN/sfiDXLKTZhcyQypu5wxDxEn6Bh0/Gp5JD5keG0V6rffs16vFGzWPim1mbjbDeacwB55G9ZeOP9k1j3nwF8aWas0X9kX4yMLDdSRuRj0aPH/j1Tyy7DujgqK6e8+FfjSwj3yeHZpVBwfs08Up+oAbd+lY194c13S1D3ug6nbRk7Q72rFc+mRn/IpWfYCjRUU1wtqQLlZLUk4H2iJo8kdhuAzTYb63uMiK4ilI67HBxSGT0UlLQAUUlLQAUUUUAFFFFABUV1dRWdvJPPIsUMYyzscACo9Q1CDS7V7i4fZGv5k9gB3NXPDXgeTxFIuueKALTQ4B5sOlz8Bsf8tJs9v9n8/QnkgKeh+D7n4ibbzUC1l4VT5wu7Y93juc/dT+ddstx/wk1vDYaGPsfhpE8t7qEFDKo4EcPouOC31A9aVUm8bSRAxvZeGoflFqybWvSDxuH8MYx93+LvxweohhS3hSKNAkaAKqqAAAOwHatIxIuczrGn22lP4WtLSFYLaK9kVI1HCj7JcVteEf8AXn/erO8Vf8hDw3/1/wAn/pJcVoeEf+Pg/wC9XHX+M1jsfVP7Iv8AyVLxF/2A7f8A9HyV9bV8k/si/wDJUfEX/YDt/wD0fJX1tXOWFFFFABRRRQAVzXxM/wCSceK/+wTd/wDol66Wua+Jn/JOPFf/AGCbv/0S9AH5V6T/AKzT/wDr3j/9BFeo2P8Ax66b/wBhKx/9Koq8u0n/AFmn/wDXvH/6CK9Rsf8Aj103/sJWP/pVFQB+k9LSUtABRRRQAUUUUAFFFFABRRRQAUUUUAFFFFABRRRQAUUUUAFFFFABRRRQAUUUUAFFFFABRRRQAUUUUAFFFFABRRRQAUUUUAFFFFABRRRQAUUUUAFFFFABRRRQAUUUUAFFFFABRRRQAUUUUAFFFFABRRRQAUUUUAFFFFABXkX7Wf8Aybz4y/64Q/8ApRHXrteRftZ/8m8+Mv8ArhD/AOlEdAH54aR/yGm/3q92+Dn/ACWr4W/9he6/9NV9XhOkf8hpv96vdvg5/wAlq+Fv/YXuv/TVfUAb/wDwUotZPsHw+uxHIYFuruFpQhKKzRxlVJA4JCtjPXaa+I6/RH/godp9xdfA2xuooJJIbLXbWa4dFJEUbJLGGb0G+RFz6sK/O4dBXXSehEtwooorUkKKKKACiiigAooooAKKKKACiiigBNoqM2kJOTEh/wCAipaKAM2Tw7pkkRjNlEFK7flXBx7Y6UNocW0+Xc3kTdmFy5x+BJB/GtKilYDLOm3y8pqkxbOR5sUbKfrtUH8iKdt1aPLeZZ3GP+WZjeLd/wAC3Nj8j/WtKigDM+3anEQZtMWReh+zXIZvycIMfj+FL/bRTHn6fewDpu8oSD8oyx/StKigDKOsaXIwE0ixMRwbmJo+nYFwPWiG30e4mM0X2V5cDdJGRuwfUj6fpWrjqO1VptNtLj/W20MnG35kB4osB0fgxVTR5lT7ovpMc5/hSvY/Cv8Ax5n/AHT/ACrxzwXClvosyRoEQXsmFXoPlSvY/Cn/AB6H/d/pXFLc0Wx5F4H+MXjrwzosFtFqGmajZLDHHbQX1if9HRQQFDRupbjGS2enbnPXaT+034qtoXGq+F9Kv5t2VawvpLcBcDgq8b5PXnIH868Y0+zvPsEDRXzKpQERtGrAe2cf1qfbqseMS2swz/EjKceuQT/Ku6MpWMrI990z9qqyaz36t4R1myuMkmOzeC6Tb2O7epJ9tv51v2H7THgS6sknu7y+0mRsk299ptwGQA4GWRGTnGeGPX14r5jF5qcZAewjkHrDP/QqP5mm/wBsSRgGbTbyI4z8qrIOO3ysar2kg5UfYWn/ABi8D6pBFLB4s0bEi7wsl5HG4HujEMp9iBXTW2sWN5CksF5bzRONyvHKrAj1BB5FfCk2saVLuW5/d8ZK3VuycevzKM9KZDZ6DfZ+zizkJbB+zuAc+nymq9qTyo++Nw7/AM6N3sM/WviOHUNStZFe31vVYWV/MGy+kPI5HUniti1+InjaydWi8V30m07ttwqSKfYgjpV+08hcp9i/hSFc+3418rWnx28f2jIXvdNvgvJWaz2b/bKMMCtmz/aZ8T27Kbzw1p14o+8LS6eJm9MblYCn7SIuVn0VcWMF4oFxBHOB0Eihv51i6t8PfDOutG2oaBp92YwQhkt1OM4z29h+VeVWP7VFoqq2peFNVthjn7JJDcYPpjcpx71u2v7TngZ0DXlzqGlAqCftmnTYB/u5RWGfoce9PmgwszXv/gF4HvrgTLo32JtgQrYXElshwSQSsbAE8nnrWFffsz6FLdvJZ6xrWnQNj/R0nSZV45IMqO3PXG7FdXY/GfwHqLFYfF+jBuBtlvEiYk9gGIya621vLe+UvbzxXCg4LQuHH04p2gw1R4Zefs0agkz/AGDxUn2cnKLfacJJR9WSRFP4LWFdfAHxvazOkMmh38QPyzG6mgZx7p5Thf8Avo/0r6Wz9DmgYbuDS9mmHMz5OuPhf46s5HR/Cd1MFbb5ttdWzxt7rmUNg9tyg+oFYVzp+qWO/wC1aFrVqUBLeZpdxgY6nds2ke4JHvX2d+VAXrUukPmPiFNWspGAW7hJJxxIDUWqa1Bpdr5pPnyMdkUMXzPK54CqB3zX1B8WviNo3guzispbGPXNe1BTHY6T5Ycznpl8/dQdyfQ14db6LbeGroeJPEcNnceI7hhDbW+nW6xxo2DtihRQMnqSxHqTgVk462uVczPDPglNPWHxX4ykWK5gXfBp5/1VtnG3j+KQ/wAyBjIBHT2+nXXiq9h1HWLdra1gbfZ6az5APaSXHBbnhTwv1p+n6Jd6pdR6jrxjnuYn329rH/qrXryP7z/7R/DFdH+VXGIrhjHGKPwo/Kj8qsg5/wAVf8hDw3x/y/yf+klxWj4R/wCPg/71Z3in/kIeHOn/AB/yf+klxWj4R/1x/wB6vPrfGdENj6m/ZHbb8UvEQ/6gdv8A+lElfW4Oa/OnwnqGtWPjy7/sbXrvQZX0eMPJZ7cv++fGdwOcHmvW7f4sfFCxkLJ4rsr5flOy90qLHB6fuypwfz9DUxozkuZD5lex9eUV8v2v7RvxEs2H2rRfDeqKGyfs8k9oSv8Ad+Yy4P8Ate/Stm0/au1GHb/afw9vuD850nUoLnjtt83ycn1zjvjPdOlNdA5kfQ9FeIWf7XHhBmUalpXijRWzhln0WW52Htk2vmg59QSPWtmx/am+E18F3+PNH01mLKU1iU6e6sCQVZbgIVYEfdIB9qhxkug9D1aua+Jn/JOPFf8A2Cbv/wBEvV3RPF2h+JY4pdH1rT9VjljE0b2NykyvGcYcFScryOenIrzv9q3xtqHgH9n3xnquk2kd/qTW0en28EjbVL3U0dqpJ6cGbPPHHNSM/OLSf9Zp/wD17x/+gCvUbH/j103/ALCVj/6VRV4Vo3jzTIrqyt75brS7qONY3hu7Z1IIXB5xjGQcHPNdTrXxltW8Nyp4Wtb7WdYtyl2nl2MqxQGKRZN8pdQNuV7UAfrnS1m+HNQk1bQNNvZVCy3NtHM6r0BZQT/OtKgAooooAKKKKACiiigAooooAKKKKACiiigAooooAKKKKACiiigAooooAKKKKACiiigAooooAKKKKACiiigAooooAKKKKACiiigAooooAKKKKACiiigAooooAKKKKACiiigAooooAKKKKACiiigAooooAKKKKACiiigArxv9ry+t7P8AZ68WC4njgMqQRR+Y4Xe5njwoz1J9K9jr5D/4KNaAPE3gnwTZG7msz/bLzJLEASHS3kZSQQQRkA4oA+UNI/5DDf73+Neo6P8AETRfhP4y8CeLPEM72+kaZqdxJM0UZkdi2mXqIiqOrM7Ko92GSBzXhPh2x8VQ3hU6rpt1ICf301k6sfTIWQD8AK6fWvC+u3Vx4f1fxD4jt5rLT9c02aHTbKyEEIc3UUZd3ZmY/K78ZxzTWrsHQ9F+PnxA+IXxw+Geta7ri3PhvRLcx31l4UtHUN5UUodpbpiMu3lgt5edoI6E184LyM+tfZHifSf+Ep8J6tpcU6xDUbKa1WfG4L5kZUNgHkc5r5+uv2dfGVmzLBeaNqMIxtkMssEh4GcqUYdc/wAXP6V6Xs+WyiYc13qec0V1138HfG9mzb9B84Kcbra7idT7jLBv0FY934O8SWOftHh3VI/m25FsWUn2Izn8KmzKujJopJ/MtWKz29xAwJBWWB15HUcioI9QtZfuXML/AO64P9aQFiikzS0AFFFFABRRRQAUUUUAFFFFABRRRQAUUUUAFFFFABRRRQBu+Ef+QTP/ANfz/wDoCV7D4U/49D/u/wBK8e8I/wDIJn/6/n/9ASvYPCn/AB6H/d/pXDLc0Wx88aX/AMg22/3BVqqulf8AINtv9wVartWxmFFFFMAqrcaVZXjE3Fnbzk9TJErfzFWqKAMweG9PjbMUDW/O7FvK8QB9gpAFOXR2j4iv7yNQcgGQPj8WBJ/GtGilZAZy2d+igDUVfAx+9gBz78EUoXVF6m0f67hWhRQBnteX6qSdO3Y6hZgT/Kmtq5jUtJYXiJ3OwNj8ASfyrSooAybnVtKmVRdAbMjBubdgoOcA5ZcDr+vvVaOx8N3V1C1utiLlW3RtauqOGHORsIORjr2reZQwIIBB65qC40+1u02z20Uy5ztdARn15oAt22qa3p0ySWPifXrModwSPU5mQn1KuxB/EVvWvxQ8e2NxG8Xiy4miU8w3dpBIG+pCBsdOhFcZ/wAI7p6kGK3+zsP4rZ2hP0ypHFA0Xy/9Tf3sBxj/AFvmZ/CQNRdiPS7P4/ePrW8Qzvo99arnKNavE7cH+IMQMH2q/cftP+J7eC6D+G9OL7NlvMl02PNLAKWUr93k8A54FeS/YtRj/wBVqSyev2m3DflsK/rn8Kq6o2rR2pG2zlO+Pa250wd4xlcHIzjuO9Pmdtwsj1FVk8L3z3+ozSeJvGmqH5pM4O3PRc8RxLnp+laul6BKmpPqupXX27UWXZGcYjtk4ykY9yOW6nA9MVJoXh9NL825mk+16nc4a5u3GC59FH8Kjso6e55rXrWKIuJxRxS0VZInFGQKGYIpZjgAZJPQCofDfhu9+KErJbSzaf4djkxcX20q14vBMcB7Kc8yen3euQeQzltY1QavquiNZwvPY2+oyxS3yjEQm+yXH7tT/EcAk44HHrXQeEf+Pg/71dl8Y9LtNG0HwdZWNvHa2kGqmOKGJdqqosbvAArjPCP/AB8f8Crz61+fU3hsej+Ev+SgXH/YJj/9HPXoled+Ev8AkoE//YJj/wDRz16LXdQ+BGU/iE4/yKP89KWityBvFG0U6igDl7z4YeDdSGLrwpolz15l06JiM9SCV4PvVHxN8NYtV8MXGmafqmrWR/cyQwyaveSWm+GRZIhJAZSjqGReCpx2wQK7OaZII2kkZURRlmY4AHqT2rxDxl8Rtb+I2uHwh4EjuVV/+PjV4HMY299smP3cfrJ944wgJ+YY1OSKvJFK99Dz2z1vyfHV7od59mF9ana0lvNvjkcEhkU4GSuOR2zg16heAf8ACG6yR/z4TY/79tUdn8KU+Euky/27pWj+OfDMjLJeznTdl1ZgAKrBGdlaJMsflAcAk/Mc5ofErwynwv8ACepar4bvJ7/wrJZtHLpNzc+d9mRowiy28rZYrnGY2Yj5iVI6V5TtfQ6T9L/BP/Im6H/15Q/+gCtusPwO27wboR7fYYf/AEAVuVIBRRRQAUUUUAFFFFABRRRQAUUUUAFFFFABRRRQAUUUUAFFFFABRRRQAUUUUAFFFFABRRRQAUUUUAFFFFABRRRQAUUUUAFFFFABRRRQAUUUUAFFFFABRRRQAUUUUAFFFFABRRRQAUUUUAFFFFABRRRQAUUUUAFFFFABXyz+3l/yL/gj/sKTf+kslfU1fLP7eX/Iv+CP+wpN/wCkslAHxxoX/IQP1rpPiJoY8ReCY7Azm3NxqWnwiUKG277uKPJXvgOTj2Fc3of/ACED9a67xhFfzeFbZdLs31HUTqumi2so3CNcSm9gEcYY8AlivJ49aAPHviN4Rn+FWsQ2Nt4qikkuLVpo4Vjlt5JXDqixBlcryWOPTacjHILXxZ8Q9NBe31y7uFJHC6kZm/BZkwMf73PvX6P/AAk/ZP8ADvh7/iofGem2XiTxheW/lXH2pBcWlqpO7yoUcY46FyMtjPHSui8Ufs3fB0/bdb1jwhomnxKokubn/j0hRVUDc21lRcADn2rRVJLqKyPzK0T9obx89qlwsz38DnAa4sYJSCCcjbAytjjHK8HvXQ2v7VXiCwYLqWiae7k7lZkubEFQRkDerjPuCfpU/wARNH+HPj7xLqtj8MfCa+HPCcV80s3iZpJPtOokBR5dsGP7u3ypOTktnPGSBg2vhex8QaobfRY7qz021IFxqUdwxE7A8xIDnOOhftkgZPI6YyqtXM3yna6b+1fpGoLt1Dw1M8inkWN5b3IAxwR5hjP5gfjWgvxi+FniKBP7U0Wa1f5laG60ZpTHyRgmFXU5xngnr25A5C++E9ndMpS/uAAMYuI47j8i6nFY938G2EhNvc2TrtA/fWhRs5P/ADzZRj6gnrWvNU7E2iehyaf8DNajWRbvQ9PEkQyq3f2FgPdSVKtz3+YfhVmX4A+CNSzJp2vX1pHIFZfs+oLMBwOR5gfIP5c15FN8KdZt5ZPKht5IeNrQX0kIPA/gKvg5/wBroO1Ys3w31KFmV9EvAu4jdGLWdT7hmKvz7gUud9Yj5fM9qu/2YZN7HT/Fsixk/IL2xSY49yjR5/SsO8/Zx8X27sLbUNEvow3yyTPNbFh6lQkmPzNeVTHW9Hhcy6prGnLH1a5t7tTHj/bRvLPtjir9t8VfGCbGg8ZRTOp3DdqijocjdGyZHHVT9Knnh1TQ7M6e4+D/AI9tZnj/AOEa+1bTgPaX9uVYf3h5jocfUA+1YcnhnxDbsVm8L66rDIIXTJ5BkH1RGH49K3Yfjp8SbfypZYmnVSHaJrSBkcA8rlHDYI7jFa1v+1V4gtZo5L/QrWS2XLSxi3urd8YOCGZWHBxnjpn601KD2Ytex5l/a1oqhnuEjGM/vDt/Q1OtxE7YWRD9DXsVj+1loepbrfUdCL28qmMrZXsF0WJ42lX2ZBBP+FWF+Jnwm1hJYNS8Mtp0UkefMm0YNnBHyhoA5U8+31qvdf2gu+x4zRXsyWfwN1yKaGO/03TJRtIkmupLKTknBTzSufu9s+/WrsPwD8G+IrYS6B4guyI5MPPa3iXS9PuEHIHUH14HrT5X0FzHhlFeyah+zDcpsOn+KG7h1vrNXGOMY2FcGsPUP2dfF1nsNpe6TqQIO4SGS2K9MY4fOefTpRyy7Dueb0V1l/8AB/x1p7qreHxfKw3b7C8icD2PmFDn6A1hX3hnxDpb7L3w1rMBC7iUsZJ1C+paIMo+hOaiz7AUKKq3GqWtlN5N3KLG4xnybwGCTHrtfBx71NDcRXMe+GRJUzjcjBh+dAySiij0oA3fCP8AyCZ/+v5//QEr2Dwp/wAeh/3f6V4/4R/5BM//AF/P/wCgJXsHhT/j0P8Au/0rhluaLY+eNK/5Btt/uCrVVdL/AOQbbf7gq1XatjMKKKKYBRRRQAUUUUAFFFFABRRRQAUUUUAFFFFABUUyLJcacrDcrahZqR7G4jzUtJbxLNreiI4yv2+Jse4yw/IgH8BQI9lpaT86PzroMxaZNOlvG0kriONRksxAA9yTVbVNUttGsZbu7l8qCMZZjz1OAAO5JwAB1JrpfBvwrl8RSQav4riBteJbXRHX5UIOVef+83AO08D3NAGb4S+H9z8RJ1vtZge38KrtktrVm2vqPcO4ByIuOFP3uCeMZ9whhjt4kiiRUjQbVVVwAB2FP/DH0o/OrjGxNzzD47f8eHhb/sMN/wCkN3XB+Ef+Pj/gVd78dv8AkH+Fv+wu3/pDd1wXhH/j4/4FXm4j4zohsej+Ev8AkoE//YJj/wDRz16LXnXhP/koE/8A2CI//Rz16J+ddtD4EZz3Cij86PzrcgKr6hqFtpdpLdXcyW9tCpeSWVgqqB1JJqp4i8RWHhXSJ9T1Kf7PaQj5m6lj0CqByzE8ADkk14vo/wDb/wC0b4neRHk0nwPYyeXPC6fNIwPMbHo03TIGVjBAOWPGVSoqaGo8xyfxD+OEPj3X7fw8t/HoXhC6mEMmpXCyDcvOZZiB8iHK7IjgtwzlEOD9MfDnwnoHgvwvb22gOs9lIPNN5vV2uSR99mHB9scdhV218GeHdF8Ny6Fb6Tapo8jM0lo0YdJGOCWfOdxJA5PPA9BXgvgHWD8KviR4t8Hm9I8Lx239p6esz/JZp8vmJknhR5in04NeXOo5u7OiK5T3bXtat7e1m89kEAU79/3duOc+1fL2iyz/ABA+FkNoY518OaXaXEkbXW0vcqnmfZo+DjEaeXuIP3ht5IbF3xJ4xn+Kt6sUcskHhhjny8Mj3q+rdCIz6d/pXW6td2Wi+AdWM0sFjbLYSRJvZY0BMZCqM4HoAKzKP0l8D/8AIm6F/wBeMP8A6AK3KxfBSlfB+iBlKsLKHIYYI+QVtUAFFFFABRRRQAUUUUAFFFFABRRRQAUUUUAFFFFABRRRQAUUUUAFFFFABRRRQAUUUUAFFFFABRRRQAUUUUAFFFFABRRRQAUUUUAFFFFABRRRQAUUUUAFFFFABRRRQAUUUUAFFFFABRRRQAUUUUAFFFFABRRRQAUUUUAFfLP7eX/Iv+CP+wpN/wCkslfU1fOH7dHhK/1j4SweINPkgMnhu7F7JazAj7RG6mFlVh91h5gIzwcc460AfEOhf8hE/WvUtH/5C3hAf9TToX/p0ta8V0XxE9vqUi3Gl6hHIr/dWHzQeAcgoWH69ulev/DaTVPGXxG+HmixaPPptveeILS6+230iKFFm328qI1LNuZbRlGQuCwJ9KAP0K8ZeM9E+H/h2817xDqVvpOkWab57q4bCqP5kn0GSa/PL46/H7Vf2lhNaGGbw58Lrd/Ojt5X8u41ZV5WSf8AuR8EhO+QSarf8FAPGXivVvjcfDwvrW98O6TbW9zb6JqEJNr5zq26Z9hBdh2DZAzwAa8E1Lxx4gvpLH7Zo9le2UKDzbG1uzEs0gP32LIfkHZM/UmuinBbyIkzu7NLjxlBFFZKdP8AC2zZuQGOW5XgYTGNiEcZ6kdMda7KxsYNNtIbW1hWC3iUIkcYwFA6CvPj8Zra1WMS+HtUUMdv7kROB69H/pWg3xg8ORzwwyvdwmVgoaSzkCjnGSccDmu1SiZnb80c1zcPxI8MTXEduut2fnSfdVpNufzrYt9a067kWOC+tZpG6LHMrE/gDVXQi5zR060cf5NZ2p6lcW5S103T5tV1WbHlWVuQCwJC7mY8IgJ5Y9Pei4GR8RJPP8PzaTCj3GpaiPItLWIZklfIJAHoADkngd64TUvCeu2WUv8AwxqiFQCR9kMwx65TdX0n8Pfh3/wiyT3+p3C6lr91zPcqMRwj/nlCDyEHvy3U122Pb9aPZ82rFzWPhC60rRbGR1udPj02VcFxNbm2YemchSPbPrxU9vbwzLm01W8IIyDHfPJ+I3M3+FfcjW0Uhy8St67gDWBqHw38KatM8t94a0m7lkbezz2UTkt6kleTUexK5j4+uLG6uVZZL77UpGNt3bRSAj0OFGRVFvD4ViUs9N68NDC1swH1RuD7ivq6f9n3wJNIzDRZLfcxbZa39xAgyc4CpIAB7DgdsVz0/wCzDo3kMtt4j1+BwpCM0lvKAccEhocn8wT61HsR8x84NpdwvAgmUZ/5ZXzN+OJA365qlNoaSTJK9pceap4ZraGVhzxgjaePUV9A3H7NOtRxubbxZZzOq/Ik+lMoY+hZZ+M8c4P0rHuPgL42t4XdU0a5KjPlw3kgdvZd0IXP1IHuKj2THzdzynT/ABBrGiKFsfEOqacincIopbuKMN0J2IxUn8K3bH4zeNdNVY4fFsc6A5EdxPA5Of8Aakj3t/31XRXfwt8aWNu803hu4ZE5Ignhlbr2VXJP4CsG+8N6vp9u0moeHdStrfO1pJrN9vI78Ucsl1C6Ogs/2g/iBaxjzba2v40BLN9lBY9eSUk6/Ra17X9qzV7MAaj4ehCAbWkXzoxnIwTlCoBz615TdaVo0eDcWMVtuOwSSweVzjOAxA54PQ9qWOxtJ8raaldI4If9zfO+MEHlSxUjjuKOaouoWie2Wn7V2h6hGYL7Q3LMozFHcxShmHJG04NOuPH3we8TXEtxqXha3S4cruurjR0Mj44z5kYLcYx16YrxabTbyQbTqJuVznyr62ilT8gqnP41TbQ5FcMbHSZj6wQvZv8AXerN+WBT9pPqg5Ue5x6B8ENWJNtqSaYTKcj+0bm1UE8kCORgqrz2UD8qt2vwH8Ia0kT6N4wu7iJtyjy7q3uFbHYELk456k18/tpbxOoFldQgj79nqZmPbgpMoUD3HPFVptNjMnzrehiASb6xiuQfoYiuMY757Ype07xFyvubvh3VtQ8O6aIdQ0u9ukmma4jurZVfeGAwNoOQeK9K0H4kSJamKy8M63eXbKQkZthGpOO7E4ArnfDnHhjw/wD9ekXbH8Ir1Xwn/q07iuJmx4l4T+G3jS78Pxz/ANhtdeXJPC3kzISDHK8ZTBI5BQj3696dfeF/EOmMy3fhvVoWXG4LatL175Tdn8K621+I/wARfCcevHS9Ghl0G11LUHW4n0uadSPtMjO29Jlzhtw6cY79Teh/ay1SCMpdeFLP7SqKWQahLESSMg7TAcA5BGT36mu6Lg0rsyd7nlV1fxWEjJebrGRTtZLtGhZTjOCHAxUkN3BcqGhmjlDcgowOfyr3GH9qrwtcyIZ9F1CJGYBpG+zvsGcElRJuwPQAmh/H/wAHfEFzvvdEspDM5drm80T5CW5LsxTHOep61dl0ZNzxOivZ7bwr8D9YuI7W1u7aGaTKosOq3MHQE4H7wAAAdPapLf8AZ98HatI8em+MdUkkCFvLgvLSbA9SDCTjJHf8afKw5jxSivXJ/wBmPVo42aDxbZyyKCVjm0tkDN2BYTnaM99px6HpWDffAPxxZW/mRQ6RfkEZit751c8843xqv/jwpcr7Bc4GiunvvhX4102382bw3cumcH7NLFMf++Ucn9O9Y2oeH9a0mMSX2ialZxk7Q8tq4BPpwPrU69RlGioZbyK3x55a2z089THn6bgM0sV1DOSI5Y5COu1gaBktFHtRQAUUUUAFS6TGs3ivw8j52/a2brjlYJWH6gH8Kiq34ZiWbxro+7JEazSKM/xbNufyZvzoW4j1nnHeqWqaounRoqxSXV3MfLt7WHmSd+yqP69B1qO+1OSG4hsbC0fU9YuBi3sYWAZz/eY9FQd2P616l4C+GMHhyVdX1Qx33iSRCrXCE+VbIcfuoQewxy5G5jk8AhV6NWZmX4E+FUkN9Br3iRxcagqhrbTVObeybBG7H8cmCRuPTJxXpvT1pfwo/CtErEhzRzR+FH4UxnmPx2/5B/hb/sLt/wCkN3XA+Ef+Pj8a7747f8g/wt/2F2/9IbuuC8I/8fH/AAKvLxHxm9PY9H8J5/4WBP8A9gmP/wBHPXonNed+E/8AkoE//YJj/wDRz16J+FdlD4EZT3ErC8YeNNM8E6b9q1Cb944YW9qhHm3DAfdRe/UZPQDk4FZvxC+KGifDu3iGoTBr24VjBaLyzgD7x/urnA3HjJx1rhvBHwV1f4ieJH8VfEhElsyqm10wEgTL95FYdVgXg+WcGRvmfgBTVSqoIIxbKnhrwTrf7QOsQ+I/EjXWjeG7dv8ARLOFyDOpHPltwRuHBlHJBwuByfoOGKy0HTYLKyt4rKyt4xHDbQqFSNRwAAOlSXd5HaRhQFRVGAq8ADsBXB6prWr+KvEUHhXwlaLqniS7XckTsRDbJ0M07D7sY/M9BzXlyk5O7OhKxH408eS2UqabpVlca34gu1b7HpNim+e4KjJwOyjqWPAFSeAf2KdQvNF8WfEf4tqsmuS6ZcPbeG4mDW9uqREoJiP9ZhlVtn3cqCc19W/Bn4E6J8JdOW4ZYdW8WXMZGoa/LCFmmJwTHHnJjhBA2xg4GMncxZmr/tUeOrn4c/s/+Ntas7H+0r37ELK2tuzTXMiW0ZPqA0ykgEZAxkZqBn5i6T4P0pZLEwW72W+CMt9hnktt3yjr5bLmvStF8AaDZXGl6gLAXF+uq2Mi3V5K9xKrfaYVyHkZiOBgY6fjXlWj/EPQVXT3ub5bB1hRWiulMbqQoByD713Wo/GLQrPw2Z9FnXX9StZobmOztFZwzRSLLh2AOwERn5jQB+sC+lPqhoepf2xo9jf+X5f2qBJtnXbuUHH61foAKKKKACkorm/FHjSLQLqCxtbC71zWbhfMi0zT9nmmMHl2aRlRFHPLsATwMnigDpKWuQ1HxR4g0fULj7T4ftruw3L9m/s3UfNvZE48x2gkjjACZHCSSMcjAycVvaD4gsfEmmRX+n3C3FtJxuHBVhwVYHlWB4IPIoA0aKTcPWjcPWgBaKTNLQAUUUUAFFFFABRRRQAUUUUAFFFFABRRRQAUUUUAFFFFABRRRQAUUUUAFFFFABRRRQAUUUUAFFFFABRRRQAUUUUAFFFFABRRRQAUUUUAFFFFABRRRQAUUUUAFFFFABRRRQAUUUUAFeQftayKv7PPjAMQMwwgZ/6+I69fr5D/AOCjmj3HiDwF4M0+DUJbDdrRmynKM0cDuodc/MNwBwfSgD5Q0f8A5DD/AO9XunwfYJ8avhaWO0f2vdDk/wDUKvsV8waa3jKPUm+znR7o7v8AWTCRCfwBOK9H8M6H4tv/AB38ONW1jV7W1g0/xZo8i6fpsTBXZ76GElpCckbJWGMY5I70AWf27bS6b9pTWGiujb50+zIXy1YN8rcnv+RFeAFdXj58yzuO+3y3jz7Zy2Pyr6t/4KFaLb6f8btHv4kKz3+jKZm3ZDeXKyrx2wDXzJXZD4UZy3Mxr7U4879MVwMf8e9wGJ+m4L/SkXXPLb99YX0JzjJh8zH/AHwWrUpMVYjKbWdKmYCeSONjwPtMZj/D5wKFstGvpRKi2skgXh4yuQvsR9a1doqvJplnN/rLWF/96MH+lFgILfS47W4FxZ3V5azAYVre6kXbxjgA+lanhvWvEHg++vLzSPEd9BLdt+9Fx5dwG6c/Op54HP19azDodl2hKf7jsv8AI01tHC/6u7uoz6iXP86APQ9O+OvxC01pC+o6XqqsAFW808psx3zG65J+lbunftNeJ7dpBqPhjTb1SQENlfPCVXuSHRs9uhFePmwvYx+71FifSSNSP8aRk1ePBWS0nGfusjIcfXJ/lVc0u4rI9/0/9qjT2X/iZ+FNasnZ9o+ymC5TbgfMSJFI5J42npW7p/7S/gO7VftN/eaXIxP7u+06dMAdywQqB+NfMLXmpw7S+npKpOD5M4LAc84YD+dL/bDR487T7yLPQhBJ+GEJP6VXtGLlR9iaT8XvBOuIGsvFOkysQT5bXaI+B32sQ2PwrpbfUrS6jSWC5hljdQ6vHICCpGQR7V8IS6xo9wxW6KRMRyLyExkj/gYGadZ2+jXDyPZG3L4AdrSTB9slT7U/asXKfeoYdqUV8R2t/qunszWuu6tBuxwt/IQMdAASeK2bH4jeNrHIj8V3soJz+/SOTHsMrV+1DlPsOgivlax+PHxAs1JmvNL1Bs7gJbMx/h8rDg+tbVh+014lt4S2oeGdPu3DZ22d28WV9PmVuevfvT9pHqTys+iLrT7a9jCXFvFOgO7bIgYZ9eRWHqvw38La55f27w/p1yY87PMt1+XOM449hXl9j+1RY/ZVk1Hwtq1s+CZEtXhuNvPGPmUnPHb863rX9prwI1mlxeXl/palQWW802cbCTjDFUZc/QkU+aDDU0b79n/wReMGXSWsmC7f9BuZYM+5CMM/jWHffs0aFIwax1fWNO4wVEyTKT6nzEYj8CK6yz+NPgK+gjlj8YaKiyIHAmvY4mAPqrEEH2PIrrobuC5jV4Zo5kZQwaNgwIPQgjrT5YMNTwq9/Zp1GN2Nh4pjePGQl7p+5i3+8kigD/gJNYWofAXxtZt/ow0fU48/eW6kgfp/cMbDj/f59K+l9wpewqXTiPmZ8laHG0fh3Q0YYZbWMHBzyBXqXhP/AFaV5lpv/IH0n/rgv8q9N8J/6tK8h6M6Tz/xb8ULfTfAuseFbK5jbW72/wBRj8tz8kEb3k253Pbg8DqSRxjJHndnFqNmjGHWBK7Nub7RCrKTxxxg4wMAZ44r6n+GPh/S7rw7fSzadayyy6vqXmPJArM/+mTAZJHPAA+gFat78KfB+oZ83w5pwyu0+VAI+P8AgOPXrXdCgnG5k56nxjqui6vqGsQX8dxYQyqhicrakhlJyTtYnJz71O2hzbQWttJnfHLm1eIsfU4cjn6V9V337P8A4NumYxWVxZ5xxbXUi4x3GSaw7v8AZp0lpWa01rU7NGIKruSXbwM/eXJz/Wn7AXMfNc2lSFcPpcrADgQao78/R1A+gqBrNYeR/a1qwGA8lpBJj3PlHJHTgcnFfQVx+zTqasfsviaFk3Hb9psstt7A7WHNYtx8AfGsLFYpNHuhnAY3MkWR642Nj6Z/Gp9ix8yPJLLxFqmiszaf4mawZsBgftdhuA7MSxwPQnIzXQ6X8WPHliW+xeIzeh+CI7+C73Y/u+cgx6HBHSt+f4V+ObaRlbwvPOQcbre7typ9xukU49MgH2Fc1feHb1I2kvvDGrLGq73kn0ecqoHJLHYQAPU0uWS6hodPY/tEeP8ATVIuLeO8Vj1utMMjKeeAbeQcH12n61sWX7W19a8anoOnyEtlZEvJLMheMjZJGckf7w/CvI1k8Pbwi3NrE+flVLgRnnsACDWhHp4j5hvbtAvHyzk8fjmmpVO4WR7RaftOeGNYjVdV8N3pIJIaE293GARwwJcNz/u1Zk8f/B3xSsJ1PT7eCZdwEd9pEq+Xz/fVCnOAeGPbvXgsmgvJHsM8cp27QZ7WNj+q5qJtBmXJWGyY+irJGfzD/wAwarnn1QuVH0D/AMId8FvEcgkstU023laIfurHVzbsB/eaMOMHnHzDPQH0p9x+zj4bu3eXTvEmpWyOAyxrPFPGOnILoWwf96vnWbS59h32Mjqp6Q3u49hkK64OPciq62a2fMcWoWe443rbxOp7/N5Tbj37dTS9p3iPlfQ98vP2ZdTjd2sPFUEsWcql5p5L493SQD/x2sO8/Z/8b2bN5H9jajGpwrJdyROw9drRkD/vo/0rzC38XaxpeBB4pu7Td2u2ubccf7chK59hW/pPxe8dRyFbLxJHqjcFkhvIbhlx32sowD060e0h1VhWkad38LvHGnlvO8KXkihtvmW01vKre4Ak3Y4PVR2ziqvhfwr4nuPGVjHbeGtUhnME0ay6hZzW9tC5aMb3dlAKhQ/Ckk8Adc1s2/7QnxA0whb2yW4DHerSWAfgbcqfJfjrnJA6+1atn+1pfWiqmqaFaJJySWlls9y84KiRD+OCapSpvqHvHtfgD4e2vguz8yVhf63Mo+2am6BXmb0A/hQdlHSut/CvDNJ/au0S+hBl0W+Zxw4sJ4LhAc8AMXUnj1Arpbb9ozwTJGpnu76zcqCY5NNncqe6kxowJHqCR6E10RlC2jIsz078KPwrj7f4weBrrbs8X6Ipbosl9EhPthmBz7V1kNxFcJuikSReCCjAjnp0q010ESfhR+FJkdO/0paoR5j8dv8AkH+Ff+wu3/pDd1wXhH/j4P8AvVv/ALQfjCy07WPB+i3LLBJJdyXvnyyKiBRbTxBeTkktIPbp6isDwe2bg+ma8qv8ZvDY9H8J/wDJQJz/ANQmP/0c9J8Wvi3b/D20jtrSP7frdyP3VugLeUpOBI4HPXhVHLHgdyPMPF3xOv8AQfiJbaF4Whj1XxBqVgLQRQsJJIHDs2NvQNhs5chVAJPFes/CX4JxeDbg6/rcrX/iS4zIxeQyJbsc52seXfsXPuAAOKuNbkhZA43dzkvgZ8OtP8ValJ4w8S6suu61vEg0q4wZLN8na1wp53gfcjwFTqNxO6vedQ1JYVJ3DNcH8XLCO30w+J9OBt/EGjj7RFcQqS80KnMlu4HLoy5+XscEcivH/ip8b7rXNJu4/B91G8At3kl1QfMF+QnbGOhbsT/DnuRgcrberLWh3PjX4hXepa0PD2gsDeOP9K1BhuhsUPc/3nI6J68niui8CaXovgmzkTS9d8S2N7cYe8vbfWZUe6k2gF3XO0E7R0AAxXgPhnVE0zSbdbMfupVExdW3GQsMlyc8k5zmt6LxZOnUtUjPfPFXxy8faXqGg6P4f+I15carqs7KW1XSLSWG1to13SzMYrdc4yiAMwy0q8jBqP4+fFXxvrnwjvdP1nWPDOqaYbvTHnew0u4trrEd/buX5nkQ/dBPygABvw+dLHxU0njq8uXfc1vp0McRJPyCSWUyY/3vKjz/ALgrotU8RRa9o95pt2xe2u4WhkAPOGGMj3/kaAOdFnb3GssZYY5DnGWUH+dd3NZwWvg3W/Jgjh3WE27y1Az+7b0rzPwrqEs2oSWd5J5moWrbJWxjzB/DIB6MP1yO1epXv/Im6x/14zf+i2oA/RrwQP8AijtC/wCvGH/0AVuVieCf+RN0L/rxh/8AQBW1QAtFN3Adaxdc8YadoU0VrI73WozBjBp9mvm3EoBAJCjooLKC7YUbhkjIoA2mNcb4Dt1a48TarPaG1v7jVJopJJN4LxQny4mAY8LsUHjAOSR1piw+L/FcOZZIfCdjIR+5iIuL7ZgH5n/1aMckEKHxjIc5qs3g+88H3U9zpELa3pl3E39qaddyh57lwhAkjZztLsAqFGKqcg5XByAePeDfH+n/ABF/aG8OeK18QWr6feWeqafo+miVUkFsjW+2Z03ElpnEjrkA+WFOOTj3TRbdbP4g+JI4P3cE1nZXbQIAF85nuEeT/eZYogT/ALA9887deH7D+1tA12w+Hs0etwW8y26sbS3jtTKqFlnZHbnKBd0Ykwc4yDmuo8IeGbzR0v77U7pLvXNTkWW7miXEce1QqRRg8iNBnAPUszHljQB474o8CWXgmz0a0sr7+3PjDql4JbPWXylyzeaGnmcKH2WscbMpVsrt2x5LOoMfiAPpHxNt/hFaXVrbeHPE8kmsTyNctHPBANzz2EY2kMZ3Rm+8P3P2kADy1Y9f4c+B+t+GvEeq63D4/wBQutR1ScSXVxdadaSSNGDlYVcplY1BICjAGSepJrdm+EFpdeH9XsrjUbmbVNQvjqQ1kKi3MFwD+5dMDA8sBUAxgqCpyCQQDvYY0hjVEG1FG0KOgA7VJUcKssah23sBgtjGfepKACiiigAooooAKKKKACiiigAooooAKKKKACiiigAooooAKKKKACiiigAooooAKKKKACiiigAooooAKKKKACiiigAooooAKKKKACiiigAooooAKKKKACiiigAooooAKKKKACiiigAr5Z/bz/5F7wR/2FJv/SWSvqavln9vP/kXvBH/AGFJ/wD0lkoA+N9B/wCQi2fWu38M6pceJvEFlBpkqWVnpV9a37avPF5sZnt50mSNEBXf88ShjkDGQDmvGNSvprjXBpMrNYadMu57hWw9x6xIR933J5xnA713+meJotLs4rW2QQW0ShEjUYVQOgFAHZ/tNw+Ivip4k8GXEuuaPqGtySSadEkNpNajyT+8Z3/eupVMZ6A5YDPNcLffs2+NraQraSaPqkW0NvhvDEQcnjDL9KF8YtP44hleRitrYnyhwMM74Y+vRF/Kuvt/HzKR+9P51pGUlohWPNL74L+P9NkZZPCt1dKoz5llLFKhH/fQOfwrlJdO1GCe7hk0nUhLZyeTcrHZySiGTg7HZAyhuRwTnmvoSb4ny6fYzzrOwMUbPjdjoCad8OvHlxofhayh+0sZpl+0TuzZLyOdzEk9Tk1XtWLlPmptStY7lraWZYLpTtNvN+7kB9NrYP6VZ/WvpLwvY6V8TLzxbrHiCzt9Tjvpf7OhjuIgCIIhtO09QfM3/MMHIBB6V84XmmroesarpCzG4j068ltElY5ZkVsIT77cZ9+a1jPm0ZLVhlFFFaiCiiigAooooAKq3WlWV9L5lzZ29xJjG+WJWOPTJHSrVFIDNXw7YRlvJiktQx3FbaZ4lzjGdqsBnFKukPHkRajeRp2VnWTH4uCfzNaNFFgM4Wmox8JqCuo6GWAFvxIIH6Cl/wCJqmABayD+9llz+FaFFAGb9sv0+/p244ydk4PT60ja15aMZLC8XAJIEQP8jWnRgelMDIvNS0i7j8u7CPHuHy3MDbc9AfmX361WfR/DepNGI4rIur7lNs4jbd9UINb5UN1FQTafa3IIltoZQeodAaQFsaprsbRPb+LPEdoYyCBFq85VvQEMxGPb3roF+K/xChu4Jk8XTSRxsGeG4sbdlkwclSVRTg9OCD71xX/CO6eOY4PIPYwO0ZH02kY/Cj+xWTmHUL2H/tqJB9MOGp6gdZ4b8RWN9pOmW5uolv4Y1hmt2IV1ccEbTz9PavV9F1aw0a1SW/vbeyi7PcyrGp/EmvHPC+j211oM0d9FHfn7a4LzxKSwwmM8Yr1nwX4R0OzjaaDR7GGYqQZI7dFb16gVwPc1KHgX9oXSfD8N9p9xpeoT2Qv724i1G1VXSZZLmR12qSDja3X2rtdP/aU8EXkkiT3V5puwD5ryykAJ9AVBr5Y02+uYbGFf7PlkjVBtaJ0JI+hIP4VZOtJH/rbW6jGcZaEkfXivQjNxSRhyo+vNL+NHgbWGkW38U6WGjOGWecQkfg+K6fTtb0/V1kawvra9EZAc28qybc9M4PHSvhltU0u4IWQxk+kqEfzFQR6doczqYY7VH6jySEb68Ec1ftWHKj753UufpXw/p13qmkxhdL8Q61p0e7zClvqU2wtxyVLEHgDrXQ2PxR+IGlqiQeL7i4iQEBb60gmJPqWCBj+dWqvcnlPr4gN3pNox2FfL1j+0N4/slVLiHQdTRVxvaGWCRj6kq7D8hW/ZftR6mgCX/g4EqoBks9TVg7dyFeNcDr3Jp+0j1Fys98vLG21G1mtbu3huraZDHLDMgdHU9VYHgj2NclqPwX8B6pbtDL4R0eEMVbzbS0S3mBBBBWSMK6nIHQj8ia4+z/ai8PzbvtOi65ZbSB89ukgPrjY56Y71t2H7RXgW/HGryWx37MXVrLF6c8r0560+aDDUhv8A9nTwdcRBbWPUdNlDbhNb6jM5+m2VnUj6rWTefs12BjBsfEWpRSg9bpIZlx6YVUP613em/FbwfrChrPxLpsys20H7Qo5/E1v2erWWoqHtLyC5RjgNDIrg/kafLBhqeHX37N+qxIpsvEFrcSZwRc2rRgD1BVjzWLffAbxlZ7fI/s2/3Zz5c7Rben95ef8A61fS9J/npS9nEOZnyZe/DHxjprYk8NzzqRu3WcscgGPXJBrntY8M3kbCLV/DV+Aqh18/T2mQA5GdyhgOnrX2pgUFQ3UZ/Cp9ku4+Y+Dmt9DtJ5IY2TSrhTiSKKRrNzxkblUqTwcjI7n1NXre1lUB7TVr1Im5x5wnB9wZA5H4Gvtu4020vFZZ7aGZW+8JIwQcetczqPwh8F6pI8k/hfSmmdtzSpaIjs3uygE1n7EfMfIl1pE15JuuZLTUGwMNf2Mcjj2BG3j8Kpy6SLGOaSS2sYYV+bdayy2agYHVUbBPXnrjHpX0n4w+Dfw48L6XNqmoSXWg2MZJeSPUp1Tk8KqMxA56BQK8M07wHB4g1G51PUZ9St/BdqVktbfWHjE1yFGfMl2IuEPXacn1NZSpW0KUjI8M+H9S8U6Y17ZWl/DYliql7pCki/3l81GYqcdzjnjiqNn4L+2ws9vpkjR7mRZl0+MtkH+F0Zc89GAHTivVp/tHjT/RY4zZeGNoy65WW8HPyrj7kfAyerdOATnpoLeO2hSGJFjiQBVRRgADpxVRpLuLmPIbPxN4x0e6SaLxNrEU8bHBuZ72Rc8jmOTfG3HsR3HY1sab8dPH9q0Ui+IrTUXVeYJntXQnHTCIjfTkV6SVDdRn8KrXGlWV4u2e0gmXBG2SIEYPXtT5JLaQcy7HCT+JNS+J3iGb/hLNOtJvs9h+5je0UL/rPvYLPzyRnjrS+H/g34Ov5sz6Mr5OeJ5VHX2ar39h6foviqcafY29ksmm5dbeNUBxKMHAHWun8J/64fX+tcVS/M7msdjX03wLHoPiTwzH4Li03w3qSwXOJ/sSuJgsa4SU8MwJwS2d3Fer+E/iA3iLR7k3tr/ZusWE7WeoWJYsIplAOVP8SMrKynuGFcPHeLZeMPDMjNtxDdnPttTNctp99e+NPiN4nNpJqtp4YvLi2iutW0y1EzjyoysiwAsMuxGwv0Xb3PFQot7FHq+g+H9T+P3iC78LeH5Hj06CQRa1qy7hFaR8FolYEZmZeAqnK5yccZ+hrj9ij4N3Em9fCUlqOMRWesX1vEuBjCok4VR9AKp+Afj38KfAfh3T/D2mWupeGtPtYMxQ3ekzxg4I3FnK/M5LZJySSSea7nTf2iPhvq3mCDxhpYaNVd1mm8oqDnBw2PQ/lT5Wt0K55M3/AAT3+H0JZLDWvE2nWgZjFaR3cEkcKk8IpkhZtqjgbmJwBkmuPvP+CeN2tq4tPiF5k4QhPtGkqAWxxuKydM9cCvrjS/F+h64pOm6zp+oAMFP2W6SXDHoPlJ59q1etSM/Pu+/4J/fEOxvbjULTXdA1CU2qxm2Hmx+YyFioBIwp+Zhk+o9OfP8A4i/s7/En4Y+GLvXtY0Sz+wW8kELPb6gr/NNMkMfG0HG+Rc+gya/UTPavDv21Z4rX9nHxDPM6xQx3+kO7twFUapaEk/hQB+dHhfRJ7HVnu7+UTalKqrKYyfLQDoqj0yTz1Neq3v8AyJus/wDXhN/6LauBiuIk1JpTIgiHzeZuG3Hrn0rpb3xPbz+DtcFqrTollMrTt+7hBKEffPB+gyeRQB+mfgk48G6H/wBeMP8A6AKy774k2UrTQaDbT+J7yM7GTTdrRI/Iw8xIRcMMMASy91rnPAXgbVNf8G6S3i3XG1O3ltICNH0+L7LYoojwFfkyzZDYYO/ltgHy1r0uzsbfT7dLe2gjt4YwFWOJAqqB2AFAHM2uk+IPEVoy65dLpMEu5WstJlYSbGVhta44ZThhzFtIZQQ3atTwt4N0XwVp72WiadDYQyyGedkyZbmYqFaaaQkvLKwVd0jlnbGSSa2cY6cUtACKu2gjNLRQA0KF6U6iigAooooAKKKKACiiigAooooAKKKKACiiigAooooAKKKKACiiigAooooAKKKKACiiigAooooAKKKKACiiigAooooAKKKKACiiigAooooAKKKKACiiigAooooAKKKKACiiigAooooAKKKKACiiigAr5Z/b0/5F3wR/2FJ//SWSvqavk3/goNPd2/hbwO9nbrdSDVpd0RfaSv2WTO0njP1xQB8bw6Paa751leRebBIeRnBB7EHsR61P/wAK18RWl1YW9jf2OpW19f2unwvqLtbyQvcXEcEe9lVg6hpFJbapABOGPFY+ieLoYL7NxpuqQZy3Fk8vQ9P3YbB/T3rqfFGpSeMvD1no03h7UI9H1DUtOt7y7uitvsja8gGFXJck5xnAAznPGKaV9gPO7+LWdP1bW9Yg0+HWvD+kyf2dPrOjXIltLiTeoDQPKImkXexXcqEdCCRzSx+NLUL/AKTbX1m/UK1u0oI9d0W8fhnPtX1J4w8I28/wv1nw7pWnw7G0ya2s7NFUJv8ALPlgZ4B3YOT35zXyxdeH9f0tQb7w3rNuAu4t/Z8sigd8sgYD8cV1yoKJkp3HX3jLSrzTbuJdThhkaNl8u5byXyR/dfDc/Stbw/4gjvNHs5be6R0MShfmHXABHseK46bWbK3lMNxcR20uAfKuT5THPTAbGaT+z9OvGaUQ20xzy6opJ+prP2XZlcx678MfH1jovhe8ku7yOCG3ubppZGbhf3znn35HHWvL2vpdWvdQ1K4h+zTX91LdGHOdgZiVXPqFxn3zVGLQbC3cMlsilWLhTkqGPcDoDWhVwhy7ibuFFFFaiCiiigAooooAKKKKACiiigAooooAKKKKACiiigAooooA3PCf/IJm/wCv5/8A0FK9h8Kf8eh/3f6V494T/wCQTN/1/P8A+gpXsPhT/j0P+7/SuGW5otj540r/AJBtt/uCrVVdK/5Btt/uCrVdq2MxGRXGGAYehqvNptrcLiS3iYZzygqzRQBmt4fsdwMcXkHGMwsUJ9jg0HRSjZhvruHjkGTzAf8AvrOK0qKLAZ32PUYv9VqIkHX/AEmAMf8Ax0rSf8TeHI2WV2P7254fwxh/zz36VpUUWAzP7SvomKyaTK7A43W00bIfoWKn9KRPEEW397a30EgJGxrSR8c+qAqfwNalFFgMZtW0O4jIkmtArZBjmKo2M4IKnkfiKmj0zT3twIFjjiYZU27leD3BU1pMobqM1TfRdPkzusrfJ6nyl/woAv2d9q+m2qQaf4g1ewRAQnkX0g2jvgE4/wD11t2/xL8e6faxw2fi+6LINoe8tobgke+VyT75rkv7CtQDtEqf7sr/AONJ/ZLqP3d9dKe25w3P4ijVbCPSV/aC+IVnaxKn9g6hKqhXkurWWMtgct8kmMnrgAD0roP+GpdWt5YhL4JjuYmcCRrTVhuRe5AeJQfpn8RXizWeoLzHfq+OgkhGP0xSbtWjYnbaTjPQFo+P1queXcLI+iV/ao8OpdW8V1oHiO2SVtpmW1imSMZGWby5WYDnsCeDgGtHVv2oPh5o9o80urXbSeW0kdv/AGbcxvNjPCb41XJIwCSBnqRzXzJ/aF/Ht8zTGYZIPkzKx+o3bciqupa0BbgPY3qNvQgGHOSHXjIJAP1OPen7SQuVHq+sahd+MryTxd43ddP0e0Hnafo833bRezyjHzSnjjkgnHXip5LGbxhcwXd9uh0eM7oNOkjKvMR92SX07kR9uN3OVCafpVzrl1Bq2tIY3UBrfTt25Lc9mP8Aef36Dt610tWl1JGqoRQAMD2pfzpfwoqyRPzo/OlrPaS+1rVv7C0JI59ZZBI5lz5VtGTjzJMD8l6k+3NAzF1Jh/wl0i9xpv8A7VFbXhL/AFw+v9ag8V+B7TwT4ot4oZJLm8uNJL3d5KfnncTDnHQAZOAOAKm8J/63r3rzauk2dEdjptc8L2vi7xB4a069knjtJEuvNW3kMbSLtTKFhyAeM4x0r1zT9PttJsYbOzgS2tYFCRQxKFVVA4AA6V51Zf8AI7eF/wDrndf+gpXp1duHS5LmNTcPzqC4sLa8YGe2jmOMZkjDcenNT0fTrXV6kGHceCdCupGeTSbXc3BKxBc/lUln4bTSNy6TqWr6LGzeYY9M1O4tk3YALbUcDOABn2qxqmvWOjtClzPtmmOIoEVpJZP91FBY474HHU1nw3us6zkraf2NaZBV7gq9w4/3BlU/Ek47A1DjF7oNe5up4w8YeG7U+R8SNasbOMFl+3Nb3RQdWLSXEbsw5P3mOO2ABjhPjB8T/il8S/hvq3hyMWmueHfOt5p7nU9GeC+uEguEmIijR1ErZh5HlRq6n5Cc5HRaf4P06wvvtzpJe3+flurxvNdM9kzwnGB8uM981x/xW+Mtn4DK6XZr9r164CqiBC6QFiAm8LyzMT8sa/M2Ow5rGdKFtUWpM+fdF8M6FqGqSW8VzM0sLkyW8Uz27wHJUqYgQUxyMMM8c816RdfDzRP+EW1See3lvpYbGcxG8necRnYTkBiQDkDn2qr4f+HN3/wkH2j4hahqug+JNYeOGw1AeW8Eh+8IpGG5VkPIEZAHZSxqbWfCutQ23iXwzrmsXc2qRW4a0jsEjgiv0mPlxMpzuGJCEZWIxwc4YV5srJ6G5+oPgcY8HaF/14w/+gCt2szw3ZnT/D+m2rLsaG2jjK5zghQCM1p1IwooooAKKKKACiiigAooooAKKKKACiiigAooooAKKKKACiiigAooooAKKKKACiiigAooooAKKKKACiiigAooooAKKKKACiiigAooooAKKKKACiiigAooooAKKKKACiiigAooooAKKKKACiiigAooooAKKKKACiiigBK+Tf8AgoNqcWj+FfA086u0f9ryofLXcRm1kHQcn8Oa+s68Y/a08EX3jj4L6nFp0ZmvdNlj1NIEXLSiI5ZF567ST3zjGOaAPzg8P+MNEa881tWs4lOD+9nVD+IJGK6Lxt4uk1jw3DZ+EPM1vWFvrW4jWxi82MGGRZhuf7gwY143ZOQO9c7pt5CWS6hCtG/OcV6PovjKz0jT3uriZLe3hUu7cAACmBw6/HT4laNbWd1e6Xb3NrcWTakrPZhd9uEBLB1kxxuU4xnB6Vo2n7Vmo26htS0CLywcM0fnJ1zzlkwAOBya9V+B/wCxRqHxq0HTfEfjG+1TwV4fWFk0zRdPgihvWjM5lR5GdXWOPpiLZztGTgDPo/iD/gnbGxi/4R/4iXtuuG85dc0qK83HjbsMLW+zvnIbORjGOd1XmupHKj56tf2pvDmqxm31HScxSjyzFHcRT72442HGQc/p0ol8VfB3xFG8mpeGLWzZyAJptKRZWIOeHiBcY47jr35r1jQf+CYV/YaXeWd98TY7mMgGzhHh9GgjO/c/mK0xd125AAdSCQckDaczXv8Agmb4htIIm0bxD4Y1OYS/NHJp0+kny9pyRNFJMwOdvy7cEE8job+sPqhciPOV8J/BbWYTJaal/Y535D/2hcWobHB2pM20j1wtTWvwG8I6/C0nh/xlc3KRyYYx3FvdouRnb8qgg/U1c1z/AIJ+/FPS/KNrp1rf5ZgW0vXzKyj3W7RFwfbnjpXE+Jf2QvirpptnuvCusXQVTGnmWVvfqigltuIGBXlieuCSafto9UHK+hvXv7M+pR7DZeJIJsA7hc2ZQ+3Ksf5Vi337P/jK0YC3fTb8bc5SVo8H0+YVyd54F+JHglki+zazo8My7vs9ul7psZZQq7gse5ScAZOAScEkkmo7X4mfEbw3GLM69fwx8vGs01tcPyTkbrmMSEenJ9KpVKbJtI1b74T+N9Pm2P4ckuhgNvs7iORfpyRzWHe+H9f0y4eC88O6vBImCcWTyg57gx7hXTab+0R4/s7YQyw2N+I8j7TPpjvIwycbjDMEyOnCr06VvW/7WGoQwIl/4UtjcKoDsmoSRB2xywRoDtBPbccdMmq5oPqL3ux5FJrFnbzSRTzrayxtseK6BidW9CrYI/KrEF1DdRh4Zo5kPRo2DA/iK9wi/ak8JTczaHqSM2M5S3b6nAlJP5UjeM/gprF0ZrnRNNaSaT5p7rRcZJI+ZmMfTnkmqsnswu+qPFaM17VaeDPgnqk6pZ3kERkclY4NYuIUB6kBfMCqOvAwKD+z34X1QyDR/GWpq7hjDFHcW1wqegGYyzAe7EnHJzzT5WHMeK0V6tN+zHr0EDfZ/FenXMgXKrNpckQJ9CwmbGfUD8Kx7n4CeObeNnW30e6CjOy3v33n2G+JRn6kD3pcr7DucDRXTXfwt8Z2MbPL4au9q9fJeKY/98o5J/CsS90PWdNUteaLqVqi4BaW0kGM9B0NKzGVKKgkvoYcec/kZOMyqU59OQOafFcwznEcqSHGflYGkBJRRRQAUUUUAbnhP/kEzf8AX8//AKClew+FP+PQ/wC7/SvHvCf/ACCZv+v5/wD0FK9h8Kf8eh/3f6Vwy3NFsfPGlf8AINtv9wVaqrpf/INtv9wVartWxmFFFFMAooooAKKKKACiiigAooooAKKKKACiiigAqveQ/aPskBO0TXltET6BpkU/oasUxY2n1XRoVIUPqFuxJGfuOHwOfVBQI9oopPw/Wj8K6OhmLSf5601mABJwAOtRaJ4f1T4kTLBpjvp+gFtt1rKNiRwD80duP7x6eZ0XnGTjABHZ2Wq+MdWbSNDVrcKP9J1aSPdFbeyg8PJ/s9B39K9p8H+CtM8E6b9k06HDyHfcXUhDTXMn9+R/4jz9AOAAABV3QNB0/wAMaPaaXpdqlpYWsYjhhTso9T3Pck8k5JNaH4frVqPViPHf2hdAiul8M38M01lqL3z2RuoH58k208pjKnKsC8UZ5GeOCM1554Y03WpGZIdYhjzwHax3MPf74H6V6F8fPEllbX3hDSJJNl3JfSXYzwgRbS5TknuWcYFcv4Q/1x+tebiPjN4bHW+AfD88HxHkn1HVbnVJodNElur4jig3yFW2ovGSFHJyfevXq8p8N+IbC3+LEeltODe3Oj5jjXn7kpLBsdOGHXrXqv4V20PgM5/EOrk/iL4Z1rxXpVlaaHr8/hy4ivoZ5bq3XLPEuS0eDwcnacHg4wcgkV1X4frR+H61va5Bn6X4fsdJaWS3gAuJv9bcSEvNJ6bnOSfbJ47Vo0jMqLlsAd8nArxjxh8U9R8aa3F4U+H0Q1O4lLJeXqPsVVBwwjf+EDndJggdFBY/LEpKC1BLmLnxD+NX2XVR4X8KwNq3iCd/s4kgIZYpsZKLn7zquWbsgxuPaul+E3wRtPAsh1fVJzq3iCUl/Nn+dbVmxv2E9XJAzJ1wMDA4rHm/ZO8FXmgouoxTnxCsTY1a0uZYBDKSWzFEr7AFJOMqSerFiSS34TfEDXLDUNd8DeLbv7fruhlXj1LgfbLZ/wDVuQAOQMA5yeRnmvMqVXNnSoqJ6V420vTvFHh2/wBH1OFbizu4jG4YAlfRlz0YHBB7EA15l8DdH1b45fFbwRp0zi/g8NxXH/CTXcZYowhuFEKswwVaaS3EgXOcA8Ec11ek6H4r+N2sTaH4LaO3ghlEGpa/MoaHT1I+bauf3kuOiDjJG7Ar7E+Dvwb8MfAzwTaeGPClj9ksYiZJppDumupjjdNM+Ms5wOegACgBVAGBR265GBTqKKACiiigAooooAKKKKACiiigAooooAKKKKACiiigAooooAKKKKACiiigAooooAKKKKACiiigAooooAKKKKACiiigAooooAKKKKACiiigAooooAKKKKACiiigAooooAKKKKACiiigAooooAKKKKACiiigAooooAKKKKACkYAjmlooA+f/AIkfsVeAPiDrU2r2x1DwpqNxIZbmXRJERJ2PVmikR48nqWCgnuab8Of2KfAPgPWodVum1LxXfW8gkt31yRHjhYHIZYo0RNwOMEqSMcGvoKigBqjb24p1FFABRRRQAUUUUAMMakYIz25rJ1DwhoerqwvtGsLvchjPn2yOdp6jJHTk1s0UAeY67+zP8LfEbvJfeBdGedgF8+O1WOQAHIwy4IriNa/YV+FGqNI9tpmo6TK7K3+g6nOqDAAwIyxQZxz8vvX0LRQB8fa1/wAE3vC11ubTPF+t2rNLu2X0NrcoE5+X/VK/GRglzwOa8/1n/gmZrMbq+m+LNDvtzHcLrSpbRwOx3pK4Y+o2qK/QGigD8wtb/wCCefxR0zaINP0vVkYn/kGa6+B6ZS4iQL9FJrgda/ZJ+K3hdY/tHg3xJFuRiGgt7XUOmM/8ejsR9G5btnmv17pCoPaq5mB+LV9ofj3wPcBbl9Y8PyLFvVdQtL/S38skjOJB9zI+904I7VLp/wAVPiBYMTba7Pdqvynyry3ugenTzlHP5fjX7PbPasHWvh74X8SXEk+r+G9I1SeQAPJe2MUzMB0BLKScYq/aSXUnlTPyatf2iviDp4Kz28N2+Nv+kaU8nzAZyDbyY5/Gtu1/a3vLdmF/oFiy7sEfbpLZ1wTuG2SLk+mSvSv0U1T9lb4T6xdS3Fx4F0tJJGDt9mVoFyBjIWNlA49BXH3n7CfwuuLiWSK21ayV3ZxDbanIETJJ2rnPAzwKtV5oXIj46tv2mPCurBRqHhq+KM4bzI1trmMAj73Em7ueimp/+E0+DHiKSJb/AE+1hky237fpEsSLnrmQx7BnA/i5478V7/qP/BNXwlcLL9n8T6lGSG8sT2dtLgnpklMn65ya8/1H/gmb4gg0+d7HxZol1eRwsYYJbC4hSSQA7VLLMdoJ4ztOM9D0q/rD6oXIcDb+B/gz4iZU03VNPWcodsVjrBikwO5QODx7ipJv2cfDt2u/TvEepQZXjbLFMh9zuQn8iKXXf+CfPxVsdMlnWz0vVGjAYW1nrReVznHyrLCiEjOcMwHHWuC1X9kv4q+FLV7/AP4QnXrLZ1ksora4fnjlLWVpWH+6D61Xt4vdC5WdNefsy6oisbHxTby/LkJd6ecsfTcsgwP+AmsK/wD2f/G9krPCuj6kq4wsN48cjc9ArR7fzft+FclqOj/EfwNayahdP4j0K1jAjkuNUsr+ygAZhgNJOuxCeMZ6kgDrSaX8YPHlrIRZeIo9V3KA0UV5DcugGfnAZV45APPpVe0psOVkXgTV4L3SZ0MsSXK3rs9uJVZlBVQCcHvj/Jr2jw/qVpp+mvPdXUNtCqEtJNIFUDHUkmvH7Tw3petaDoc99p9vNcNbRs0jIAxbaOpFeh+F/hx4ZmuIbqfRra5nT7r3AMmB6fMTxyePeuF7mp4b4d1y0vtMgC3EYkUMpjMg3YViucenH6ithZFbowP0Nep+H/i54O0G0vvD+o+HbjU5NP1W/G2G2tpI4g9zKwChpAQMbR90dK1ZPF3wW1qKOa90iOwm24aEaRPGy9eCYUKH6hjXfFJpamR4zRXs/wDwjPwV1tEntfEOn6eCufJj1cQOMf3kkbcp9iBV+b9nHQtREVxpev6hDaSRqybHSdXzyHDEHIIx0OKvlfQm54TRXr13+zPqX2lvsXiWA2/BX7XZlpOnOSrqOvoKwrj9n3xtbzSLE2jXcSt8sxupIi49Snltj6bjS5Zdgujz6iulm+Fvjm3keN/Cl1MVZl8y3urd42weqkyA4PXkA89K5+40/U7ON5LjQ9ato1UuzzaVcoqgckklMAAdT2qditCKiqMevabMwEeoWjknA2zqcn061ezjrwKACikBBpaACiiigAooooAKl0uMzeKNAjzgNeFj/wABhkcfqo/Ooqs+HomuPGmhqCAsbTTHjk4iZMf+P/pQB63/AA9iK5rQ7GLxx4w07+1JL2LQ47i4K2cEyxLcxQERtJIytuIaY7VUY+VCT96tzUNSttKsZry7lWC3iXc8jdB/ifQDk8V5r4B1hraS3HkTW01npNrZtDMhjeKRJJklBXsS8fPGeBmlWk0rIUF3PZvH/gnwVB4ZmWwbVba9umSztoW1WWSOWWRgqhg5J2jkkLj5Qc9K7bSfC9zpOn29ppnjlkigRVSO+0mBoxgDIxF5eF46A5968E1jxU82veHYZG2+XcSXQ3N94rC67f8AyJu/4BXVQeNZF/5aEfjXGpyWzNbLsexCz8Xw5MOpeF9ZA5G77Rp5b26TYx6859BWbbeLPEsuvX+kDwc+p3OnrGbmbRdTt5YFZxuVFacwZbbhiuAQCD0ZSeAt/Hbrj97096y/hr4zlh0F7522XGqXU2oyYkLHEjnywT/sxCNP+AVqq9RdSeREXxihh8WeMLeHWPD19p7waY48jVYFVgwmAyjKzKwH95GI965bw18N9Fu5vnF4gz92O9mQD8A1dD8UNemurjStbVzKlsGtLxeSfIkK4f8A4A6qfozVP4POZRz3/rWMpOTbZVtLHReDvBOi+E/G3ho6XYpbyyxXIkmJLSSYSPG5iST+Jr2r8q8ysv8AkdvC3/XO6/8AQUr02vSw/wABhU3E/KmvKkSszsqIoJZmOAAO+e1VtW1ix0HT5r7UbuGys4QDJNM4VVyQAMnuSQAO5NeJXVn4t/aE8RNaW8c2g+B7eZ45blmAMgXAIK5+eRgcBD8iDO7LDbWs6ihuSlcb4i8Va38dPED+FfBsklnpUILXWpSIVilTkb2I5MZ/hUcyHn7oyfb/AAJ8PdF+Guk/ZtOiDXMir9qv5FHnXLDPLEdAMnCjgdBV/wAN+G9M8C6DBpWlxeTbRDlnYtJK2OXdjyzH1Nc/428dWvh+0aSZmeR2EcMEKl5ZpCcLGijlnJIAA715U5ubuzoSsX/FXi200HTbi7u7hLe3hVneR2wqqByTXkvwD+D/AIo/ah+KGs+M7aS68J+BhGtiNUkhxcXqBk3pbhuBuCD94chM4AJzj6a+Dv7LreILbT/E3xSso7nUhKLm28NFhJaWi4baJxyJpMEE5+VSAADjJ+mNP0210mzhtLK2htLSFQkVvboEjRR0CqOAPYVmUZng3wXo3gHQLXRdB0+LTdNt1CpDEOvqzHqzHuxyT1rdoooAKKKKACiiigAooooAKKKKACiiigAooooAKKKKACiiigAooooAKKKKACiiigAooooAKKKKACiiigAooooAKKKKACiiigAooooAKKKKACiiigAooooAKKKKACiiigAooooAKKKKACiiigAooooAKKKKACiiigAooooAKKKKACiiigAooooAKKKKACiiigAooooAKKKKACiiigAooooAKKKKACiiigAooooAKKKKAEpNo9KdRQAzyx6Cuf8AFHw78K+NrRbXxF4Z0fX7ZZBMINUsIrlBIAQH2upG7DEZ68n1ro6QjNAH4+eMvh0ngXxt4h0Kxu9Q0tdK1O6tUhWRSPJErGFtjKVBMRjOVABya3fDenT3yiO58RamYSMNDAYoc/8AA0QOPqrA19i/tSfsn3nxL1VfF3gyWztvE/l+XfWV67Rw6hGoOza4B2Sj7oJG0g8kYzXz3Y/sq/GeG4jSHwhHA7MFM11q1qIU5wWYpIz4HXhSfagDzPxZ4Y8O6TrkPh3S9B0/VbnWdJkj0/S2txPcC+WVFSRCSWDyrLhn6n7MpJO3jobj9hv4nW7T3c3g2BXmUOsGjasIlQBQACqlV3nGTxjJ9K+2f2eP2W9M+Eatr+vy2/iX4g3QxPrLRfJZx84trQNzHEAxyfvSElm/hVfdttMD8e9S/Zi+Klr4m0+xh8E+JEtbrCHzPKlVHLYDF2L4XGc8+9WNS/Y/+J3hWSR/+ENvlWN1Kz2drC2DgY2tDIrEg99uQe9fr5to20+ZoR+Nl5p3xV8Ktuu7rxZYlJdgkvPt4TeM4GZA0bHjpkg4PWm2fxz+INvKAPEVtfvG2WjkFq2cHkMqqjAde4NfsnJCsow6q49GGaxda8B+HPEgiGraBpmpeVny/tdpHLtzjONwOM4H5VaqSXUXKj8pbf8AaU8cWbI15o1pdRgbmVLaRAwwehV36H25rVtf2spIJANS8PJGuPm8uZk7nBHmIOK/QDWf2P8A4O622ZPAGkWZ2GM/2XG1jkH18gpk+h6jtXG65/wT/wDhjqUm6wn8RaCNgQpZ6s865BJ3f6SJueenTjp3q1XmhciPkmP9pTwb4it5LfVNCluIJozHImyG6Vs4yhGcEHJqtJqnwM1mGSOXQ7PSidrB4dNktZMggja8ADKQQOhGenNfQPiL/gmlpV9cSnTPHM4gZRtXW9HgvXB92iMAK9eNoPPWuA1j/gml4rs7iVdL1rw1fwcbJC93pZb1+SMTBPwY59s1ft31QuU8/wD+EB+EGrLtsPEp02TcNuzWW3c8YCzswOfoast+znpWoIzaT4supArYzKkNwAOuDsCc/jTtY/YH+Kmn3EsMGkG8iU4Emm6xbyxMCP4ftQVyO3zAHrjiuA1D9lX4naPdTBvCOsiS3dl85dHMxXaTyJIZAG9mXg9R1qvbR6oXKzrbr9mrWogPsuvWM5zgie3ePj1yCef8axLz4B+NLYqIodPveuTHclMf99L3rjobX4jaGN0NzrNoYzvIF3fRoGGMnYyMmOOQQfrVmy+NHxB09ozHrkt6q5P2e4FlOHyDxkbJCckYw3aq9pTfQXLIt3nwz8ZaepMvhq7lUKWLWzRyAY/4EOfpWJfabqembjeaNqdqqruLvZSFQM4yWAIHPqa7Sx/aU8bWBDX+lWN/AAcn7DPbNknglw7jHttH1re0/wDayQtt1TwyEQjAezvt5Le4kjjAH4mqvDow1PGm1iyWYwvdRRTA4McjhGyRkcHB71d0HVrex8WabNI+8GGcRrEC7zOTGqxoB1Ylv0r2+L9o/wAB69HJbajpN5Gj4HlXFrFcCXHJ4jZ+mB1A9s4NW9B8efCK11I6lZ22maRqKcC5k0z7NNyOSGKA4+lVZPZiuXvAvwulu7q21zxVCjXkEgmsdOD7ktD/AAu+OGk/RT09as+MvgPpHifxBca9ZXlzour3AxPLDiSKXhRlo24Bwi8qVzjnNdRpvxK8K6tGz2viHT5VU4P+kKpz+JrcsdTtNUiMtndQ3Ue7aXhkVwD6ZB69K25YyVtyLtHh+rfs56zPJby23iK0kltZRNF51myAnaykHDnjDNVS8+DPjG2DGJdMvSCMLHO8ZYd+WXjvX0JRWf1em+hXOz5kvPAXjGxP7zw3NOA23/RJ45O3UZIrl9B0nXfD2jwWOp6FqtvJas1uGFm8gZVYhT8m7qoH419h8fjQAPw+lQ8NHuHtH1PjjUNfF1G1haxPeXdwhAt3RkXb0LOSBhRn+ldb8NLCXS9PtbWadriSMBS7En8MnnA6c11nxgRV8c2m1QD/AGS3Qf8ATYVheEf9aPrXBOPJKxundXO9sv8AkdvC3/XO6/8AQUrsfGXjLTfA+iyajqcxSJSFSNBl5GPRVHc15b4u8aWngHVPDmr3kE9xFGlyix24BZmKpjkkBRwSSSAMU7wX8OdY+MHiCLxb4xaaDRF/49tGkUiOVefkVWAKx9NzMN0pHRUwD1U6ip0/MzlHmZR0fwt4j/aM1a11TWH/ALN8DQymS2jjYqzEADKf3nI3DzDwgLbBk7q+iLCzsPDOk2umadbR2On2qCOC3iHyoo6D/wCuea4DUtEPwkkGseHpGTw6uF1LQ5ZmMEMPTz7YEnymTvGvysvAAIBq9rOvarrmpf2L4W0qfxHr8mAljaEARgkAPK5+WOMZGWb8M1yyk5O7NErC+KfGTx31ppenWk+razfyeVZ6dZrulmb6dlHdjwBya95+Bf7Nb+E75PFXjiS01vxbndZwpGGttJUj7sO4ZaT1lPPZcDOeg+AvwBtPhLYzalqNyuteMdRVW1DUyD5cffyLcEZWJe2eW+8eTgeu1AwVcUtFFABRRRQAUUUUAFFFFABRRRQAUUUUAFFFFABRRRQAUUUUAFFFFABRRRQAUUUUAFFFFABRRRQAUUUUAFFFFABRRRQAUUUUAFFFFABRRRQAUUUUAFFFFABRRRQAUUUUAFFFFABRRRQAUUUUAFFFFABRRRQAUUUUAFFFFABRRRQAUUUUAFFFFABRRRQAUUUUAFFFFABRRRQAUUUUAFFFFABRRRQAUUUUAFFFFABRRRQAUUUUAFFFFABRRRQAmKTbTqKAEpaKKACiiigAooooAKKKKACiiigBCuaTbTqKAGPGsilXAZWGCpGQRXP6h8OPCmq2NxZ3fhvSZ7a4jaGWJ7KPDowIYHjuCa6OigDx3WP2Q/hDrFjLbHwPpll5m39/p6G2mTBBysiEMvTsemRXGa9+wD8MtUs2hsZte0aYsGFxBqck5AHUbJ/MQg+6/TFfStFAHxb4k/4Jp6RdWapo/je8im80F/7Y0u3uomjweNsQhYNnac7scHjnjz7Xv+CaXiyz8ltG13wzqL7jv8xbnS2UdiHTzy3fKkDtzX6J0mKdwPyv8QfsFfFfSZInh8O/2uzZDNpGtW8+3H94XnlfhtyfXFcFrf7NXxM8KMr3HhHxNarMGc7NGe9TgD5ibMkR4GB8+M9uhr9jdtGKfM+4rH4pSXnjPwWy6fJrd9pC7fNis7y7utNYBmbJWOQHcpOcEYGQRWtp/wAXviPZ2qwx6tcXsUY2iWL7Hcn/AIEzqrE/ma/ZSaCO4ieKVFkjcbWRxkMD2INcjrnwZ8B+Jnkk1TwboV7NJtDTS6dEZDtxj59u7jHrVqrJdRcqPyzh/aW8c2duFudMsXlRMFpNMucMQOrNHIyjPt+VdBb/ALXiLIEuvDcEWCNyJqw8wDv8kkSc45AOM+vevvjVv2PfhJq0jSHwlBZys+8tZTyw84x91W2gfQVx+r/sB/De+Vvsl1rmnguX2Le+agB52gODxWirzQuVHwv4y8eWvxa8UQ3ejPqWi/YtOZS1wsLebuk6YVnUr+IOR+a+F7XxKJEWLUtL92ksJCfyEwruP2iv2cx+zv420RPD+pNqUGt6ddO39oQxxlmhlh3LujAOQJ0OSDnmuD8M61rcFzHEui28jMR+8+3bYx1znKZ7DoD1rGUuZ3KSsdPceHr208WeFtS1qO68bi2Nxcf2TaxJEibdpDxRf8tGXI+V3JO3IOQAforTfE+n69o1vqmnXS3tncpvjmQ9exBB5BBBBBwQQQeRXz/cX3inSZrPxbPJp9pa6ITJLY24ecy27ELMWfAwVT5uF6rXQ+Gr2+1n4keI/BXg22W+1e+u0u4bMH9za+ZCjSzSkZ2IWO4juzHHJqBnU+ONYudaWLw3pEa3uv6232Kys+GZ2chS20sPkQEsxyAFUkmvsD4H/A/Qfgb4Ri0jSPMu7yQK9/q1181xeygYLu36BegGAKy/gh+z7pHwntV1G6ddb8Y3EWy91yZMOQcExRL/AMs4wQMKOvUkmvWaACl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8R/av+Cd58ZPh3Cmisq+JNGuft+nrI21J/lZJIG7YdGOCejKh6A1+cTax/wAI7qUtpqgfRdStztnsdRHkTRn0Ktg/Qjg9q/YqqF94f0zU5A95p9rdOOjTQq5/MigD80Ph54X8SftALJ4a8LW7f2dc/uNS16VGNpbQniRQ3AkcqSu1TkZySK+9fgX8CdA+BfhibT9L332qX0v2rVdZugPtGoXB6u2OFUchUHyqM9yxPodtZW9nEsVvDHBGvRI1CqPwFTUAHSloooAKKKKACiiigAooooAKKKKACiiigAooooAKKKKACiiigAooooAKKKKACiiigAooooAKKKKACiiigAooooAKKKKACiiigAooooAKKKKACiiigAooooAKKKKACiiigAooooAKKKKACiiigAooooAKKKKACiiigAooooAKKKKACiiigAooooAKKKKACiiigAooooAKKKKACiiigAooooAKKKKACiiigAooooAKKKKACiiigAooooASuH+JvxNTwDDp9jY6c/iHxZrBli0bw/DcRwSX0kcZkkzI5CxoijLOemQAGZlVu4rwf4mXafDX9ojwz8Q9fu5LbwXcaBP4bnvXwLXS7p7mOWOWdi2I45dvl+ZjAZUDEbhgA3PEHxO8dfD3TZtd8XeENMbwzbDzL648N6pLe3NjF/FM0MlvF5kaDlih3gDIRuQPSofEmlTXVjapqdo11fwNc2kHnr5k8S7S0iLnLKN6ZI4G4etch8Tvi14Z8D+FBc3kkOtz6nEI9N0a1ZJZtWaQYSOJOd6tn733cEk8V5F8P/Cl98K/FH7P2jeIZo47qz8MX+jvMz/u/tZS2dbdWPU7YpAo7iM4HagD6G1Lxdomk/2mLzWtPszpkC3V8Li6jT7LC2/ZJLk/Ih8t8M2Adjehrgfhl+0J4R8aeDNK1W+8XeGre+vBcBoIdThADQgvIADITlIgJGHZTuOBVP4d6hb61+0P8Wb2xf7VZ2un6LpUtxGpMa3cRvZJYd3QuiXEJYAnb5gBweK8UbS7PWPHH7J9tfWsV5b/AGvXpfKmQMu9LV3RsHurqrD0Kg9qAPqnVfiR4T0Pw/aa7qPijRtP0S72/Z9SutQijtptwyuyVmCtkAkYJzitmx1S01OzivLO6hu7SZBJHcQOHjdSMhlYHBBBzkV87nRta1b9p3xULnxNBoeqLY2zaBFcWMU5ez2kStD5nIbzM79nbbmuI1bRo9I+EPxEbwhqsmreF21+zGrvpunpb2LW6GP+0WtFg5dfLwkhUAZikAyQ1AH1Ha/E7wffSatHbeK9DuH0jP8AaKxajC5ssbs+dhv3f3W+9j7p9K0df8V6L4U0uTVNb1ex0bTY9pe81C5SCFdzBVy7kAZLADnkkCvCP2oj8PYf2fQZBpyp9jRPDP8AZ+xZ+THgW2Pm8vaE8wJx5Qbd8taehyaV/wANHarF4uWH7f8A2fYv4S/tLZ5fl+WftH2Td/y2Eud+35tpj7YoA6L45fGj/hAvgVrPj7wnPpmvm1Fu1rJ5vn2swkuI4id0bDIw5Iw3UCu70/xz4e1TxBc6Da69plzr9pGst1pUN5G91ApAIZ4g29QQy8kfxD1r5x/a8XwddfAf4vx+Hjbf21u0+PWTYFgFlN5BtDlfkEuDk/x4xntXpPxI8H6NoEPw1uNO0+KzudM1+3gtZ4ciRI5t4mUtnLCQ8vuzuPJyeaAPW9QuvsdhcXG3d5UbSbc4zgE4rw3wf+0Rrl3ZeBdZ8TeH9P0zw74yu107TrjT7+S5uIrp1doUmjaJAFYROCys207cjBLDu2Hj3dd/2tJ4fOjeRPvFnFOLjHlttwWcr12546Zr5WtdDm8B/Av4R/EPR9bvr/xja3lpaaPoGoXIktrs3U/kTQQxHG1/KkkbeOVCtzjNAH3OKWkFL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VyXxQ8cad8O/Bmpa5rOmXup6PawSSXy2dus3lwLGzSO6swygVTnr16V11cB+0DpN5r3wI+Ium6dayXuoXnh3ULe3toV3PLI1tIqoo7kkgD60AclZ6x4E+HuuNdaJ8KrjT/ABDfWTajeDRtBtY7xYvMZSZijAklgxwCxOc963/EPxF+H3izwtcjW4bXWvDkmkx61MuoWazWzWrOVDMkg6gqcqRkYrlvi14K8Ya78Sjq3hnUdU06O10WJJrexeGAamn2lzJbCd42MUmw5VlKnOAWXO9cfxd8PxJbx6Z4d0C7TQJfD+l2VtDNC52Kt+JHSXf824ICW3ZbJOepoA9mXUfC/wAPPC+lJaxWOiaFJNb2Njb2cKwwBp5FjiREUAAFnHQcZJrkNS8VeGNP8VDTrH4f32s3/hWQxwXWmaVbsmnyTwq7rC7OpQtHIN23GQ2DmvH9Y8E+Otct/EnhXUPDko8NeBbO6Hh66EzSPqs05K2jRgICWt7Mywtljl5skEgMvWa5oej2/wAVPHVzr9v46h+2XVrJaS+G7rVoLeWNbKBCSLN1QsHVhk/Nx1xigDovFPjzwN460XxCPF/gG61PTPDbb7mLXtHt7mNZcDAjV2YFyHGOBwetbGk/FvwzoNjJpcmgaj4TjsbeGSHTbrT0gVoHmWENEqMUKq8iAgEEbgcciua8c+FNY1PwX8XrS2srsXGp3cbWZhTLyDy4RuTIIOCD2I4rG1D4ceIbTRvEkOuTat4t8TLcQJpmtXDqyS6Yb6CURCKJI44pE2fvPlLPsD7tuI4gDrtStPhn4V1/WbHSvh5ZarrM/Orx6FoEDvh1z/pD7VViVkztLFsSA7cNmus1qHwp8QvAkt5qnh2DxLoscLTf2bqOliV2MfOwQSr9/KjAx1Arl/D2tz/C3UvE1jreg6xdRXusXGo2mt6fZPei/SYhwrrEGeNoAy24EgG5IUKHGVT0jw9q0uvaVHeS6ZeaQZGbbbX6osu0HhiFZtu4c4JyM8gHigDj7uP4e2Hwpstmg6TceCNQW1+y6XbadE1rcefJH5AWDbsOXaMjjjg9qpX/AMXvDusSaVb23h3VPEs0k15NbwWtjHK0D2Vz9mlk+dwFIl4UjnBzxWL4U8H6vF8T5NCu9Pmi8GeG5pNV0idl/dSzXG4CIYP/ACw3TYHTEoGBsU15/p/hFdL1XQJvE2neLrazjPiYB/DsmoQShpta86HebNlcq8WWG75TwetAHu6fFLQptH8SXeoR3GmQ6DCkmpwX8IV4Ue3SblQSCNr4OP4lYdqwvCnhv4WeHPE+g3XhjwboGma1rlnPd2t9pWjwQSm3URmVmkRQQMyxgjPJYccHHLeJvA11q3jLwrDpOnaleeFPEukQ2GuzajNIZYILKdbi2WYzBpGMqzXcMgcl23qcrtYnZ+EfgnVdH8deIZtTtZINO0eP+yNDaRt2+1ZzOzggDOd8SHPQw49SwB7Ct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FADcUuKWigBKMUtFACUmKdRQAmKWiigBKMUtFACYopaKACiiigAooooAKKKKACiiigAooooAKKKKACiiigAooooAKKKKACiiigAooooAKKKKACiiigAooooAKKKKACiiigAooooAKKKKACiiigAooooAKKKKACiiigAooooAKKKKACiiigAooooAKKKKACiiigAooooAKKKKACiiigAooooAKKKKACiiigAooooAKKKKACiiigAooooAKKKKACiiigAooooAKKKKACiiigAooooAKKKKACiiigAooooAKKKKACikzVCTXtPjuJoGu4/OhYJIgOSjFQwB9DhgfoRQBoUVn/29p/8Az9J+tH9vaf8A8/SfrQBoUVn/ANvaf/z9J+tH9vaf/wA/SfrQBoUVn/29p/8Az9J+tH9vaf8A8/SfrQBoUVn/ANvaf/z9J+tH9vaf/wA/SfrQBoUVn/29p/8Az9J+tH9vaf8A8/SfrQBoUVn/ANvaf/z9J+tH9vaf/wA/SfrQBoUVn/29p/8Az9J+tH9vaf8A8/K/kaANCis/+3tP/wCfpP1o/t7T/wDn6T9aANCis/8At7T/APn6T9aP7e0//n6T9aANCis/+3tP/wCfpP1o/t7T/wDn6T9aANCis/8At7T/APn6T9aP7e0//n6T9aANCis/+3tP/wCfpP1o/t7T/wDn6T9aANCis/8At7T/APn6T9aP7e0//n6T9aANCis/+3tP/wCfpP1o/t7T/wDn6T9f8KANCis/+3tP/wCfpP1o/t7T/wDn6T9aANCis/8At7T/APn6T9aP7e0//n6T9aANCis/+3tP/wCfpP1o/t7T/wDn6T9aANCis/8At7T/APn6T9aP7e0//n6T9aANCis/+3tP/wCfpP1o/t7T/wDn6T9aANCis/8At7T/APn6T9aP7e0//n6T9aANCis/+3tP/wCfpP1o/t7T/wDn6T9aANCis/8At7T/APn6T9aP7e0//n6T9aANCis/+3tP/wCfpP1o/t7T/wDn6T9aANCis/8At7T/APn6T9aP7e0//n6T9aANCiqC69YNIiC6Tc7BVHTJJwB+dX6ACiiigAooooAKKKKACiiigAooooAKKKKACiiigAooooAKKKKACiiigAooooAKKKKACiiigAooooAKKKKACiiigAooooAKKKKACiiigAooooAKKKKACiiigAooooAKKKKACiiigAooooAKKKKACiiigAooooAKKKKACiiigAooooAKKKKACiiigAooooAKKKKACiiigAooooAQ1wnw7/5HH4n/APYxQ/8App06u7rhfh3/AMjj8T/+xih/9NGnUAd3RRRQAUUUUAFFFFABRRRQAUUUUAFFFFABXJfFDxrdeAfCJ1Wx02PVr2S/sNOt7Oa5NtG8l1eQ2qFpAjlVVpgxwrHCniutrhPjV4NuPH3gePRbaPzfM1nSLmZRM0R8iHUraaYh1IKkRxuQQQcgYINAEvgvx1qOratfaJ4j0eHQtftIUujb2d6b23lgclVkSYxxnO5WBVkBGMjIOaxvDvxy07xT8N/E/i6wtJHj0SO5n+yu5QzwrCLm2lDFeFntnglHGU80qw3IwDPGHwkt28F3vhrw3BJYR+IJ47XVdQa7eS4WzOfO/eSMzsWjDRLz8vm7h93B5/xJ8FdV0iPxB/YOpahrS654dutFuotUuUO1hE/2VlwqgBWkkU+0mf4cUAa1p8W/F0V5b6fq/gzTrDUtUsXvNFNvrzT2t08ah5IZpDbK8LBCGBEbqQGG4EANV0j43+JdU0Pw03/CF2seueJPPbTrca3/AKCqRBWYT3LQKyyMGbZHHFKzbGPCq7LJ8PfhC3w78Q3ksVu2p219Y7IL69upLi6059q+Zbq8rMfJdgGAUjBUAgjBVP8AhFdf0n4Z+HtCn8M2fiS2hgZL+z+2m3uI5A4aKSGQcZU5OcqwO0qcjBAOw8QfECfw78P/APhJbzQbyxuA8KPpV7NCJozJOkXzPE8icb93yscjjjtF8RvifB8N00+a60+4vre4S5kk+ysvmIsMDzHCtgMSExyygZzniuW1TwT4um/Z3tfDt9JFrfiu3itS+2Y4lMVxHIEMr/eYIm0uQNxBbAzipNai8Z+LL/w9qsXhi30i80ia6YW2o3qyxyh7V0XJj5ALNjocZzg0ARax8XvHGieCde165+HtpG2lBLld/iFfst5aNEzl4ZVhZ/MRgFaOSJB82VdhXca94sv/AAr8N9W8SatpsCX+maZPqFxp9reGSPdFGzmNZmjUkHbjcUHXpXk+nfDbxLceDfiTp1vokXhrTNYskh0rw8t6J44rkiU3EysBiNJC8YEY4HlE4G7Fes/FDRLvxN8NfFmj2Cq99qOkXdpArNtBkkhdFBPblhzQBzNr8UvEGl+HZNZ8U+GLKxglFulha6FrB1C6vJpmCpEEkggVT8wOS+ANxJUKTVzSfiNrtvr2n6b4r8K/8I+uqOyWF5bail3FuClhFOdqGOUgcBBIhIID9M49x8DtN0XQdFuvCejaVo3iTSp7e9QrEI4riRI3jeORlGcFJZQDzgkHBxirT2virx9rWiLrHh+Lw5pmk3yX8j/bluJJ5YwwRUCqAFyeWbBwBxQBlWvxy8RG7g1C68GWyeD5PEM3h9tUttZ8y7hZbp7RJntmgQbGmVQQsrMokBw2DjvPHHjoeEF023ttMutc1jVJ2t7HTbN41eRlRnaR2dlVIkC/M56blADMyqfLPB/wNufDniaLxLd2g1KeTW9QuLjS7y7eWCJJb+aW3vII2YxxzIkgzhQSD1DDn0Hx34c1d/EWg+KvD8NveanpMN1ZyWF1KYkuLafymkCuAdsge3hIJBGAwPXIAGaH8Tp4L6907xnpUPhK+tLNtRe4OoJPYSW653uk7CNvkAy++NNoIPIOa6bxB4u0TwrZi61rWLDR7YhiJtQukgQhRljucgcDn6c15j4k8Ba/8YoNVOv2Efha2l0LUNGtIFuBcTbruMRySuQAoACLgAnvn0rT0Sx8WeKvFnhy+8Q6Fb6BFoEczu8N6Lhbq4ki8r92AoIjALtlsH7vHXABofDz44eFvHnhPwlq41vSLO68SQGSy0/+0onkkkUKZYo+QZGjLAMAMgkZAzXRaJ8RPC3iXWb3SNI8S6Pquq2X/H1Y2N/FNPBg4PmRqxZeeORXmHg74T61YR/DaO9jitzovgrUtEu5kcM0F3M2nBCvr8tvP8w9Md6zPhf8IfEWj+KvDT6yL5bDwzHMsNxc6qs6XEjRGFWjiSNSqFHkYhycNt4OM0AeuN8UvBqa5PoreLNDXWLdkSbTzqUP2iJndUQNHu3As7ooyOSygckU64+JXhK18UJ4Zm8UaNB4jcgLo8moQreEkbhiEtvORz05FeK6t8M/GMng3wp4Kj8MaRd2/h/WdNvTr892DJcRwXkcj3CR7MrcOiu0hJwSz4zu46Tw94J8ReF7vVdAPhTRNZ0vUPEl1rv9tXUigbZ7lpx5kRUs00W4RIwONsUZyMYAB1HhP45eFfEN9JpV3rekaVr/APal9psOjT6nF9rn+z3UsAdYyQx3iLcAAcZxk4zWr8UvG914B8JjVLHTYtWvZb+x063tLi7NrG0lzdRW6lpQjlVBlDEhTwOlcH/wqG7T4V+LNITTLNdY1bxHfavkBf3u/UmmhkZsffEQjwTyNoHarHxY+Fd/q3gO9s7OXUPF8k+saXfPperXUZjeGC/hnliQlQADGjDBznAoA7r4f+OIPHWkXFwiRwXtjdSaff20M4njguoiBIiSgAOoJGDgHnDKjBlXqa80+C/hHUfCdnrKzaXD4d0i6uvO0/QYJzMLNSCZCW6AvIWbavA/E16XQAUUUUAFFFFABRRRQAUUUUAFFFFABRRRQBj+KB/xL7f/AK/bT/0ojrYrH8Uf8g+3/wCv60/9KI62KACiiigAooooAKKKKACiiigAooooAKKKKACiiigAooooAKKKKACiiigAooooAKKKKACiiigAooooAKKKKACiiigAooooAKKKKACiiigAooooAKKKKACiiigAooooAKKKKACiiigAooooAKKKKACiiigAooooAKKKKACiiigAooooAKKKKACiiigAooooAKKKKACiiigAooooARq8m8M+HNQ1fx58TZ7XxTq2iRDX4ENvYRWbIx/snT/mJmgkbPOODjgcdSfWTXC/Dv8A5HD4of8AYxQ/+mjTqAMvXpLXwusj6z8YdQ0lI5Eidr6XSYQrupZFO61GCyqxA7hSe1Z994m0DS47WS9+Octol3EJ7dp7zRkE0ZJAdM2vzKcHkccVyvxJginX4+CSNJAulWLDcoOD9mk5HvU3ir7dZ/HjXk0zxL4S8NINC04MviTSmvBJ++u8eVtu7fbjv97OR0xyAeiabodzrMavYfFDW71GijnVrddLkBjddyPxafdYcg9COlTW/hbUbyW6jg+JOvzSWsghnSOPTGMTlFfawFn8p2ujYPZgehFeIXGuyfDz4t658Tbq+k1XQY7Gz8P6mujW4EM062/mxvDCWYqDI2xR5jc3ES5blh137NPhfVPAuueO9L168lu9d1Kaz8SX3mS71867jcSFOAAiyQPEoAX5YF4FAHoNv4X1G8a4W3+JOvzPbyeVKscemMY3wDtbFpwcEHB9RWVqnkaHpEeral8XtS0/S5G8tL66k0mKFm5+UO1oFJ4PGex9K5DwXo19oXjz4n+L9DR7q5/4SD7Pqml5GL62jtYGVoyfuTxmRyp+7IGZH/5ZyQ4Pwd1HTbG98L3/AIlaO10y78OBdHk1RdkcU/2y4a6XD8RuyNaZ3YJCDrtOAD1vQ9Fn8S6fFf6T8Uta1SxlzsurMaXLG2Dg4ZbQg81buvBOtxWsrr8QvEm5VJGYNN7D/rzrlfDmvaBpfxE8V67p13Z2XhcWlrFfXiMqW0l8ZCqkMOCdjIpI7kCvV7xt1lOR08tv5UAcrH4H1pkU/wDCwvEnT/nhpv8A8h07/hBtZ/6KF4k/78ab/wDIdddH/q1+gp1AHmXiZrXwX5B1/wCMOo6IJ8+V/aMuk2/mY67d9oM/hV+LQbufR01WP4n64+mPALpb1V0swmHbu8wP9kxt287s4xzXL/FLT9e1H4weE4/D02jwXg0u9LNrVlJdRbd8XRUkQg9Oc/hWT4q8Kan4T+Hui/DvR0i8Ra1q+o3Go3YLCxh8s3bXlyU/1hhj8yQRopEmFZVJJ+agDtNatV8N6Wmpav8AFrVdL01yqreXraVDExYZADtaAEkA4rJufEOhWemWepXHxxmh0+8LrbXcl3o6xTFCA4Rja4baSM46ZGa8r1K68T2Hgnwj4ISw02y8Y+GfEltBaWupSNd2s1q1rdNauzLsaQbAYmbCfvInO3GAdSXw+n/CrZdZ1Ce0u9Z1jxv4eudQtbewFpFYzDVtPhMKxFnZTtQbizEsSTwDigD17+wrj+zbfUR8T9bOn3AjMN0F0vypBIVEZVvsmDuLKFx1LDHWpNQ8NX2kwrLefEvXrSJmCh549LRS2M4ybTrwfyrM/aK0211D4VyWFzbRXFjPq2jQS20iBo3jbU7VShU8FSCRj0rz74yQ6voOj6J4PuPtWs2tzqSf2LqDAyTFRHIPss7fxyLkbJDy6j5vnUvIAep/8I7ebbI/8LM1zF6+y1OzS/37bGfCf6J8x2IzYHZSegqS18J6jfLI1v8AEjX51jkaJzHFpjbXU4ZTiz4IPBHavPNL8Qadr3/CibLTr2C+vLPUWuLm3gkDyQRro1/EzSKPuASSxpzjl1HevP8AwzrGvfD1fGEujXd1Nd/Eq8upfDEskayw2+qmYwCR8qSIwjQ3BX5zstrltvyhWAPataubDw3awXOrfGS+0u3mkkhimvJtIiR3RirorNagEqQQR2I5pNfutP8ACaWj638Zb3Rku1L27X82kQCZQBkputRuA3Dp6j1rwnR/Ct14M0fwT4K0PxVp3hy90JvEmlR6t4ms1vvLHnRPExXzIkMpjkikDHK8nKHkDd0HUprib4YpoureHvCcFj4Z1TS45PE1o+owTxW15aW6vCftFszLIIhIjsclGBKgngA9PvNe0PT5rOK5+N81vJeRJPbLLdaOpnjf7joDa/MrdiMg11g8Dayf+aheJP8Avxpv/wAh14H4q/4Sn/hZHiN7G98M3ekz6JotpreqHSZZVhil+2r9ptoluMLGCckM7bVO7c2wg/Tnh3TYdH8P6ZYW0zXNva20UEczsGMiqgUMSOCSBnigDA/4QbWf+iheJP8Avxpv/wAh1Sk8Ha4uqw24+IPiLy2heQ/6PpuchlA/5c/c13tZ8v8AyHrf/r2k/wDQ46AOe/4QXWf+ig+JP+/Gm/8AyHR/wgus/wDRQfEn/fjTf/kOuxooA47/AIQXWP8AooPiT/wH03/5Do/4QXWP+ig+I/8AwH03/wCQ67GigDh77wnqOm2k11dfEjxBbW0KGSSaaLTERFAyWZjZ4AA7msPw7ead4xuZLfQfjNe63cRJvkh06fSJ3Rc4yQlqSBnvXSfGFlX4V+LCxAH9mT5J6fcNeZ+M9a8Oahpfw+tfDU1nf+LRrGkPa/2SUkngtxPF9tdyn3Y/sv2lWJ4IbHJNAHSWuq6TqGunQ7X41XVzrQleA6bDcaO1x5iZ3p5Ytd24bWyMcYPpVjw21r4xNwNB+MGoa21vgTDTpdIuPKznG7ZanGcHr715x4GUXWgeJbbXPFPhOTwtJqPiJL7RItKlGrm3N5eeYouEvM7tuTlYM7eAM/NUl74iu7rw74o8J2FxY+J44NIgvoPEGjxRxyy2JnVZra5jjJHnmJWO5Qiybm2xx7MEA7vTdW0nWdb/ALGsPjVdXur7nQafb3OjyTkqCWGwWu7IAJPHGDSabq2ka5rH9j6f8a7nUNVYugsLa50eSfKglhsFrnIAORjjBq+uufDLUNH0yyEug3NnNJBHa2QWN2DhgYh5YBYEEA8jgivDPh34X1vxc3gPSvEt1o2leHbPU49e0e4sdJb7XeywTSMts11JIyxSb8bwsYMkZIVhucKAey61qmleG/KOrfGq60sSlxH9suNHi3lGKOButRnawKn0IIpp1rR11CzsP+F23IvbxI5La2+06P5kySAGNkX7LlgwIII6g8V5n4Q03xFqXjmBfDk+iQTKmtmU63YSXaFf7cu8bQkseD7kmuw8IfDO1+Gfiv4c6CZ4tSmgttWuJboWiQK0s0onfy41yI4w8rBEBOxQq5OMkA66+tRpeizaxe/FnVbTSYTtkvp20lIEbfswXNptB3/L168daTT7dNW0CXXLL4t6pd6LEjyPqMD6S9uipnexkFptAXByc8Y5ry7wHNaafq/grUPEDRp4bWXxFBDJdY+zxai9+PKZs8KxhW5VXPABcZG/Br/Gw6RqOifF3UvCYtmsP+FeatDrt1ZqPJuLgQv9jUMOGdE+1bsYOJIs542gHtF14X1GxWM3PxJ8QW4kdYkMsWmLuc9FGbTkn0qwvgjWW/5qF4k/78ab/wDIdeY+OrS58Bf8IX4TaKW40FdesRpF2AW+zxI2Ps0p9VGAjH7yjByQSff6AOQ/4QbWf+iheJP+/Gm//IdH/CDaz/0ULxJ/3403/wCQ67CigDj/APhBtZ/6KF4k/wC/Gm//ACHSf8IPrP8A0ULxJ/3403/5DrsaKAOE0/wfrtxDIz/EHxHkSyIMW+m9Fcgf8ufoKxtPvtP1bXX0Wy+M17eawhYNp9vPpD3AK/eBjFru478cVt+PLfUbr4X+K4dJLDUngvFg2HDbtz9PevIPi54+8BL8Lh4f8MpbLrOoaeU8LvZJGXt9SUqLQHad8LpK0bb3AUBSS3BFAHoq3lg3iI6Avxlvm14MUOlrNpBudwXcR5X2XdnaM4x05rUj0O5msbK8j+J+tyWl7s+zTqullJ94ymxvsmG3DkY69qqWljb/APDQF/J5Mfm/8I7A2/YN2ftEgzn6Vznhfw3B4X+LHiHT7vUEHhPwzpdrq2kafIm2HTVumnSVdxY5SP7E7R4CiNbh0A2qmADrtW8JarZLY3E3jXXdQiS/tC1rcw2Ajk/0iPhilqrY+jA139YOtXUN/otjc28qTW8t3ZvHJGcq6meMgg+lb1ABRRRQAUUUUAFFFFABRRRQAUUUUAFFFFABRRRQAUUUUAFFFFABRRRQAUUUUAFFFFABRRRQAUUUUAFFFFABRRRQAUUUUAFFFFABRRRQAUUUUAFFFFABRRRQAUUUUAFFFFABRRRQAUUUUAFFFFABRRRQAUUUUAFFFFABRRRQAUUUUAFFFFABRRRQAUUUUAFFFFABRRRQAUUUUAI1ea+CbjVI/G3xOWysrW4i/wCEghy0900TBv7J0/jAjbI6c5r0quF+Hf8AyOPxP/7GKH/00adQBtSQarN5+/RNJfzwFl3XrHzABgBv3HP41T1LQJtamWbUPC2gX8yrtEl1P5jAemWtzxXW0UAc1DY6jb232eLQNHjt8qfKS7YJlcbTjyMcbVx6YHpU6nWUmaYaTpgmZQrSfb33FQSQCfI6Dc2PqfWt6uD+IWoX2neKPA5tL+e2huNTNtcW8ZHlzoYnOGBGeCoIwRQBvRHWrfzDHpGmRmRt7lb5wWbAGT+45OAPyqC8stR1G1Nrd6Bo91ankwTXjOn/AHyYMV0tFAHM/wBn3408WI8P6MLFcAW32s+UMEEfL5GOCAfwqa+utfFnOP7L0/8A1bf8xB/T/rjXQVBff8ec/wD1zb+VAGVFea95a403Tug/5iD/APxmn/atf/6Bmnf+DB//AIxXkXxi+IHiHwP8UPDs1raS3vh6x8La1rVzZwX4gN3NA9miqymM52+cAPmGTMxOPLw3UzfE7xHPqGm6Npvg+K68QyaZHquoW1xqqw29ikjskaGYRsZHYxy9Ex+7OSOMgHYM2tNOsx0jTDMoKrJ9ufcAeoB8igtrTXCzHSNMMyqUEn299wUkEjPkdCQPyFeaaR8d9f8AEVxYabp3gbbrsz3kdxZ32qrFHbG3ZFfMixvuyXG3C8jk46U7wn8eNZ8QL4cvr3wTNpWiaxfvpBuW1GOWe0vY2kikjkiCgFBNDIgdHbICttAOAAeiSwarPcrcSaJpLzrt2ytesWGM4wfIzxub/vo+tD2+qPv36JpLb5Flbdet8zqQVY/uOSCqkHtgeleT+F/2tPDfiTxBpVot54fWx1e5SzsltvEME+pCSRgsYlsgoZMk4OGYrkZGMkd/8dtcv/DPwQ+IOs6XcNZ6np3h7ULy1uUALRTR20jo4zxkMAfwoA3Z21m7j8uXSdMlQFW2vfuwyCCDzB1BAP1FOlfW5tnmaTpj7GDLuv3OCOhH7jrXAfBnxVf3uveItD1I65A9qIbm0tfEka/bfKYEM5eMGNkLjA2sSMHOOK9boA5iz0y+0+6nubXw9ottcz/62aG6KPJ/vEQZP41MsOqxrAF0TSVEDF4gL1sRsQQSv7jg4Zhx6n1roaKAOU1DQ7jVl233hjQrwbzJi4uN/wAxABbm364AGfYUmoaHcassK33hfQb1YRtiFxceYIxxwubc46Dp6V1lFAHN29nqVpGY4NB0eCMxrEVjvGUbFBCrgQdBk4HQZNWY5tchjWOPStNRFAVVW/cAAdAB5FbdFAGN9q1//oGad/4MH/8AjFZ811r/APb1v/xLNPz9mk/5iD/3k/6Y11NZ8v8AyHrf/r2k/wDQ46AK32rX/wDoGad/4MH/APjNH2zXv+gZp3/gwf8A+MVs1438dNe1fT/FngfTtPk8Qm1v2vTc23hpoVuZfLjQocykLtBJzz3oA9L+16//ANAzTv8AwYP/APGKPtmv/wDQM07/AMGD/wDxivnbxJ40ltPFVvoWoeJPHuhXN1pKrpdnBarc3st4zzECUxxvDvwmRvdV2rkkAMR1PxB+LGq+C/hb4ItPEGuaL4T8e63awG5l1W9htreG4jgWS4G4tt27x5fGR8/B6UAeuXEmtXULwzaTpksTgq0b37lWB6ggwciqGm6JcaJI8mneGNB093GHa1uPKLD0JW3Ga8y8X/Hea98AfDPxf4TZNQs9b1UC5ihdXD20djdz3EYIyC4+zsAM/eUZ4zWzJ8WrrUPjZoGiaaEufDM1tNazXKEYlvGhW5Qg/wB1IY+cdTcf7FAHYw+HXt9R/tCLwr4fiv8Ac0n2pJ8S7jnLbhb5ycnJ96s2Fjf6UZjZaBo1mZm8yX7Pdsm9v7zYg5Pua8k+DWua34g1i2vNRXxzc7tRv4zdTSWn9klUnmRBtDeZtCqoHy53Adua6PxZd65pnxMtv7T8SX+kaJfT28ejtZWiyWu/b++trrKkhnK5SQkD5ivDAbgDs7fRbmz1B7+DwzocF8+d11HclZGz1ywt8nNWhHqghiiGiaT5UTB40+2thGByCB5HBrzWTxrrS/BfxRq/9oSjUrXxBqdpDcYXckUerSwxqOMYEaqv0FcpovxH1zTviak1/d6+miS+LbvRrm6vIkk0ryWaSG1hh8sF45TcG2XfIFTG8bssoIB7rBHqttIZItE0mN+fmS9YHlix58juSSfck0+STWZJklbSdLMqAhXN++Vz1wfI4rJ+LXxEs/hZ4A1LxDeT2sDQqsNt9tnWGF7iRgkSu5ICrvYFm/hUM3QV5t4D+JGq/ED4Z6/pXh/xTpvifxV4duks7nVNHuIZlvrc4kSWMqxRZXhJXnAEsb9Bg0AesS2moz2UlnJoWjyWkmd9u14xjbJycr5GDk80QWeoW+mtp8WgaMlgyGM2q3bCIqRgrt8jGCD0rx2PWtZuvB9hq9j4y8Q3fhe1ubv+2VfT1TW9P/1ZiSRPL3EQkSF1CbnSRSu4Abo/EPiTW7z4gQadDqPjDX9NXwzYX6TeFVtYBJJLPdAzSLKy43LHHgL02ngUAe2yPrUwAfStNkAIYBr9zyOQf9R1qT7Xry8f2bp3/gwf/wCMV5h4b+J1/pvxWk8O6qLi30J9LtBBcam6efFd+Q0rpMVO3eyKxOCRmN8HFcfffGbxF4j8C+PL+Nb2w/03T7vR/sIRbkadcukcSqH4EkixPL82Nv2gKcbM0Ae//bNe/wCgbpv/AIMX/wDjFL9s17/oGad/4MH/APjFeJ+G/ib4hvvBN9FeG+0nU9O8YabpcUGqKF1JtPk1G3hD3A2hD5qmdQ8e5WUcMWDY7z4jeLNW+GupW2vLBcazoV48OmS6fCUEkV5NNFDaMhbGEeSTY+ScFlYDANAHYfa9e/6Bmnf+DB//AIxQbvX+2maf/wCDB/8A4zTPBtjqun+HbNNcvFvtYZBJdyxjEQlIyyxjHCA5C55wBmtygDmNHuteNtNjTNP/AOPibrqD/wDPRv8ApjVSfwy1w1y8nhTQHe5UpM/2j5pFPUMfIya6TR/+PaX/AK+Jv/RjVeoAwVbWln84aRpnnFdhk+3Pu29cZ8jOKbLHq8zTGTRdKczRiKUtesd6DOFb9xyPmbg/3j61h29/fR/G6/0831w+myaDDdLZsQY45ftEiFl4yCVAzz2rvKAOQ1qTVorKxhfTLC2tVvbRf3N4zFF8+PovlAfqK66sjxR/yD7f/r+tP/SiOtigAooooAKKKKACiiigAooooAKKKKACiiigAooooAKKKKACiiigAooooAKKKKACiiigAooooAKKKKACiiigAooooAKKKKACiiigAooooAKKKKACiiigAooooAKKKKACiiigAooooAKKKKACiiigAooooAKKKKACiiigAooooAKKKKACiiigAooooAKKKKACiiigAooooAKKKKAErzDwh4s0TQ/HPxOt9S1jT9PnbxBC4iurpImKnSdPAOGIOMg8+xr09q8/+H9pBN4y+J7SQxyN/wAJFCMuoJ/5BGnUAb//AAsXwp/0M+j/APgfF/8AFUf8LF8Kf9DPo/8A4Hxf/FVtf2fa/wDPtD/37H+FH9n2v/PtD/37H+FAGL/wsXwp/wBDPo//AIHxf/FVh+INc8G+INQ0W6m8WaXE2l3f2uMJfw4ZtrLg89Pm7V239n2v/PtD/wB+x/hXD+NvHEHhO+ltrPwjqPiSW1tRfXg0yO3X7NAS4ViZZEDk+XJhE3N8vTkZAN7/AIWL4U/6GfR//A+L/wCKo/4WL4U/6GfR/wDwPi/+Kqz4dvdK8T6FYavYwRvZX0CXELPDtYowBGQRkHB6GtH+z7X/AJ9of+/Y/wAKAMX/AIWL4U/6GfR//A+L/wCKqG9+InhQ2c4HibR87G/5f4vT/eroP7Ptf+faH/v2P8Kr32m2hsp/9Fh/1bf8sx6UAea+NLPwP46vory78Y6dbSLo1/ou2G/gx5V09q7vyfvKbRMdvmb2pPE1v4Y1TXLXXdG+I1v4a1uKzGny3Npe2sqXNuGLqksUu5SVYuVYYYb3GcMRXQ+LPFkXh24hsdL8K33ijVPI+0y2emRwKYYOVEjPM8acspCoGLNhiAQrEZOsfGPwhovw70vxhcW8n2HU2jjtLP7KoupJHYKU8skcp8xbnACMc8UAY3gTw34H8B6haXsfj6LVrqA3bNcalqdu8szXDo7s5XAzlOAAAM4AAAAvafpvgbT9C0zS08Zae0Vhrc2uo7X8G5pZLma4KHn7oadh64ArbuviFolrdTWLabI2rpqSabHpqxR+dKWK4mUZ5iCEyFuwRuCRg2vFvjbw/wCDta8PaReQeZqOuXQtraGCAMVHQyOf4UBKgk92UdTQBxvh/SfDPhW7shZfEsPoWlln03w8NStYraL5GRI3kRRLLGoY7VdyPultxVSKuu+Ln+I/hvWvCfiK68M6Tomuaddabd3tj4gilmhSaB49yKVAJyw61raf8ZtL1LUbBE8K38Wm6nNLbaZqT/ZCt7MisxRYhKZkJCP99F24w23Nbuk/EDQ/EF1pFrpmnPe3V/ay3bxRxRg2aR4BWbJwrl2CBeSTuP3VYgAyvCMvhvQNcu9b1T4jWniPWLi3S0FxdXVnCsUKsXCKkQUfeYklsn6V2X/CxfCn/Qz6P/4Hxf8AxVcv4T+IE3iLxlP4dvvAWpeH7iC0F5JcXkllLEqltqqfJmchiQSBjoOe1Qy/EwWvjHXNCufA2o28ek2LalLqLSWbQvb5lCOqiYv85hfAKgjjIGaAOu/4WL4U/wChn0f/AMD4v/iqP+Fi+FP+hn0f/wAD4v8A4quJ8M/Fq21rWPDllqngjU/DcXiISDS7y9NpNFcSLC05jIhldkYxRyOCwA+QjOSAd6x+IHh3UfiNqHguK1I1WztvtDO0CiJ8CIyIp65Rbi3JyMfvQASVYKAbH/CxfCn/AEM+j/8AgfF/8VR/wsbwp/0M+j/+B8X/AMVWDdfELQ7P7Vavpkh1mG/TT10lYo/tErO3ySKM4MZTMpbPCq2eVIrtY9Ptcc20P/fsf4UAZH/CxfCn/Qz6P/4Hxf8AxVH/AAsXwp/0M+j/APgfF/8AFVtf2fa/8+0P/fsf4Uf2fa/8+0P/AH7H+FAGL/wsXwp/0M+j/wDgfF/8VVCT4h+Ff7dtyPEuj7fs0gz9vix96P8A2q6n+z7X/n2h/wC/Y/wrOm021OvW/wDo0P8Ax7Sf8sx/ejoArf8ACxfCn/Qz6P8A+B8X/wAVWBq2seDdX8VaFrknizS0n0hbhYo1v4dr+cqq2ec8bRjFdz/Z9r/z7Q/9+x/hR/Z9r/z7Q/8Afsf4UAeZeILH4feKNW1K+1DxRpsrXttBBtXUYVMDQyGSOaNg2VkV8MG7FRV3T9Q8JQ+IrfW7/wAZ6XqWoQaYumxySXtuiqC4eaTapA3SMsWQchfKG3bubd6B/Z9r/wA+0P8A37H+FH9n2v8Az7Q/9+x/hQB5JDoHgCHxCt+3i/TprFL291CPS5L+AwRzXUQjmcfNnPM5BJyv2mVQQhCij4L8B/DPwDp/hu00fxXYxrouq3GqrLLqUDy3DywTQtHI+clAswwO3lR+le0f2fa/8+0P/fsf4VwWsePkXVb3T/DvgvUvFctjJ5N3NYC0gghkwDs33Ese9sHkJnB4JBoAwfBlvpfgy7jjg+LNrdaGlzcXA0mZ7EJ+9keQr5gG/AaQkc54FL4q0jwl4u1xp7v4lkaLPc295daF/als1tJLDt2FGYGSJSY0LIjBSVJwCzltHUviglr/AGFb2PgLWtQ1bVVuG/st4ba1mt/IEfmbzNKiMAZFAZGZW5Kkjmo9H+Mmhaxot5Mnh7UItdtNVl0SXw61vCbz7YiLIYwwcxMpjdJPMEmwKwyQQQADJufDfhGbULqNPiTDF4au9ROqXHh9buyMEk5lEzjzCvmCN5QXZN3JZuQDioP+EV8KS6nObr4nQz6BLrS6+dDW6skiNytytzHulC+aUWZEfaGGSoBJXKnqbH4jQrefYNb8G6l4c1OaGaaytb1LaUXvlrvZIpIZXTzNoJ2MwYhWIBAJCj4t+EV17wZpbRN53iq3knspRbqYoyiqRHMwP7tnywXPDNGy5zgEAsa/rHg3xFquh3l14r0ox6RcNeQ2638IVpjG0aux3Z+VXkwM4O7JGQMZHiq38IeItYbVbTx9DoGpG0W1NzpmqQIxCSCWMkEkNtJcbSCrLIwIPyles0rXrPXtP1u703SGvP7OuJ7SKNViX7ZJEMMImZgv390eWKgMrZwBmuB0744DU9Hjvo/hvrKSz6vPottaNLp/mT3EE00M+D5+1Qj27jLEZ4K5FAFG28J+H7GK9uLT4vz2mu6hczXGo6lFqFnsvTJHDHh7cqYlKR28KoyKrLtPzHe+5bPwf4X8NXVnL4T+KMPhqO30m30hoxc2d2ZY4ZJpFdmmDHcWnkyRjOa7zwf440nxNpOuXV1o02hXehXL2up2F7HE8ttIsSTfeiZ0cGKWNwVY8Pg4IIDPDvj7SPF3w/u/FWjaNcaglvHM39nRQJ9qkeIEmJATtLtgBfmwSRyOoAOE8YfD34dfEDwzq+keIvG1rfS6pNb3E+oxajbwXCvFGIzsKnCBkMikAYAlfGM1peIvDvgPWo9YWz8Zabov2+z060RbO7ttlv8AY5ZZInRCduT5gUgjG2NB2rtdF8ZaB4i1i1sdIhj1JZbY3Ut1DEvl265wqyHqGY7sLj+Bs4rqv7Ptf+faH/v2P8KAPD7jwb4UvLTW7i7+KCXnibVbnTbiTXJr20LQrYzie2iigAESor+YxG3LGVySeAOk1Cbw5r3hO00bXPiHp+qzW+pWWpG/NzawyO1teRXUaFUwoG6FVJAzgnvzXpn9n2v/AD7Q/wDfsf4Uf2fa/wDPtD/37H+FAGKPiL4U/wChn0f/AMD4v/iqP+Fi+FP+hn0f/wAD4v8A4qtr+z7X/n2h/wC/Y/wpP7Otf+faH/v2P8KAOa0n4ieFVt5QfE2jg/aJjzfxf89G/wBqrn/CxfCn/Qz6P/4Hxf8AxVXNH061+yy/6ND/AMfE3/LMf89Gq7/Z9oP+XaH/AL9j/CgDil1zwcvjSTxH/wAJXpX2l7BdP8r7fDs2CRpAfvZzljW5/wALF8Kf9DPo/wD4Hxf/ABVcrrXxO0/Rdalgl8K6g+iQXsOnXGvLFbi2iuJXSNE2NIJmBeWNdyxlQW64DEehrp9qV/49of8Av2P8KAOV1zxx4c1GGztrTX9LuriS/tFSGG8jd2P2iPgANk12dYHiSxt47K2ZYIkYX1oQVQZ/4+I636ACiiigAooooAKKKKACiiigAooooAKKKKACiiigAooooAKKKKACiiigAooooAKKKKACiiigAooooAKKKKACiiigAooooAKKKKACiiigAooooAKKKKACiiigAooooAKKKKACiiigAooooAKKKKACiiigAooooAKKKKACiiigAooooAKKKKACiiigAooooAKKKKACiiigAooooAQ1wvw7/wCRw+J//YxQ/wDpo06u6bpXmXg3RX1Dxx8TpBqV9aY8QQrstpFVT/xKdPOcFTzz+lAHptGaw/8AhF5P+g5q3/f5P/iKP+EXk/6Dmrf9/k/+IoA3K8m+LGpeJdS1ddAt/A3iDW/CskG6+vNHutPja5Yn/UDz7qJ0XH3mA5zgcZNd7/wi7/8AQb1b/v8AJ/8AEVka5Jo/hmaxi1fxlNpUt9MLe0S91CGFriXskYYDc3sMmgDpdFCjSLILYvpi+UuLKTZugGPuHYzLkdPlJHHBPWr2awR4Xc/8xvVf+/yf/EU7/hF5P+g5q3/f5P8A4igDczUN9/x5z/8AXNv5Vk/8IvJ/0HNW/wC/yf8AxFQX3heT7HP/AMTvVfuN/wAtk9P92gDj/iprfiwXunaLovg/XNW0S6gaTUtW0W5sI5VGcC2jFxcxFWbktLg7VAC5Z90XBfE34G+IfGHhW41Dw/eahoNzLYWlla+FriCxP2ONJldlEm51Dn5mZlkO7aoyQAK9f1OHTfD/APZ6an4uudOkvp0tLRbq+iiNxMwO2KMMo3ucHCjJODxUF5d6HpuvWWhXfjaS01q+Ba102bUYUubgAEkxxkbmAAPQdjQBx9z4D8Rt44i+IJtzca3p7/2ZFppkjVrnTtwWVt2diyOwEyg9Auw7dxK0PGXwV8UXnjay8RWfiy8vjN4gtb2a0mtrXbaWsecRxsy7tijnaCSS7McnmvSdettP8L6XcaprPiy60jTLcAzXt/exQQxAkKNzsoC5JA5PUis/w3rXhrxlGr+H/Hy66jF1DabqtvcAlNpcfIDyvmJn03rnqKAPJPDvwx13Q7zRZo/AEkPjfTbv7XqHjGO/tjbaiCd1yIh5nmmS4HyFZIo1QuzbzsXf3ngLwHrvgHxIdW8n+0T4mZ7jXY43Rfsd0A7rJHlhuQ5EJUZOQjDA3mu1tdJt72W6it/Ed/PJayeTOkN1Gxifar7WAX5TtdGwecMD3FL/AGRbtYNejxHftaKpdrj7VH5YUdSW24wMHn2oAq/Dfw9fafptzq+txLB4h1p1vL63DBxanaAluGBIYRr8uQSC24jggDH8QeFNVvvGXjS+gtN9rqHhaHTrWTzEHmXCyXZKYJyOJY+TgfN14ON3T7Wx1S3knsfFV5eQR43y295FIq5UMMlVOPlZW+hB6VQk1Xw7DcaPBJ488ubWVD6ZG2pwBr5SAQYBj94MEH5c8GgDgPhl8GZPhPqdpqNp4dj1OW40wKN06NcaXdCImRVZ3wYZiqr8hyjDoyOTGxvgjrOhaJa+MNPvNSv/AIgWVwdZbT3vh9nupnINzaqrHy1MsReFXPyqxR/4RXq91pEFnPaQ3HiTUIJruUw28ct1GrTSBGkKICvzNsR2wOdqMegNNXSbdr6axTxJftewosslst1H5iIxIViu3IBKsAT12n0oAyJPBbT/ABstvE7afG1vDojWaXhK7llabcy4znlQvOMcYzXfj5a4HQdZ8N+KNUvtN0bx8uralYkrd2djqtvNNbkMVIkRQSpBBHIHIxWiLewazvLseK7s2lkZFupxexeXAY/9YHbbhSuDnOMY5oA63NGa840/xh4N1fxH/wAI9Y/Eu1vdf3vGdKt9atZLrcgJdfKHzZUKSRjgA+ldX/wi8n/Qb1b/AL/J/wDEUAbmaz5T/wAT63/69pP/AEOOqf8Awi8n/Qc1b/v8n/xFZ8vheT+3rcf23qv/AB7Sf8tk/vp/sUAdZmjNYf8Awi8n/Qb1b/v8n/xFH/CLyf8AQc1b/v8AJ/8AEUAbmaM1h/8ACLyf9BzVv+/yf/EUf8IvJ/0HNW/7/J/8RQBuGvILqz8UeA77xHp9p4V1DxR4a1q5nu4bjw/qNvb6jaSzjMqss8kKgby7LIkpYZUbeN1ehnwu+P8AkN6t/wB/k/8AiK5641fw5aeJbfw3P49EPiG4XdDpMmqW63cgwTlYSN7cAngdjQB5ZN+z/r3i+Lw9aeLrq6uY4/7UuPPj1KS5k0ppTbfZYxLIQ82PKckldhJYEbSM9Rpvw91fw34Z8PzaP4Y02x1rw5qM00tjazLDbaoJY2WaeJvmZWkDlgsvKsCpYqA7dFrXinwf4b12LRNX+JFvpWszbPL0691i2huH3nCbY2wx3Hgcc1qeIG0nwjpbajrvjG40XTlIVrvUb+G3iUnoC7qBz9aAMG0tPEXxD8ZeHNV1fw3N4V0Tw/LPew2uoXUEt7cXbwSWykrA8kaxLFPcf8tCzMyfKu3nj9N+BviC38J+O7aSSy/thp4/+ETleZ/Lt0tJTdaf5+FPC3RZ2GHJU4OR8tepLb6e1nZ3Y8V3RtbxlS1nF7F5c7P91UbbhiewHXtVtPD4kd0XXtTZ0OGUToSpIyAfl9CDQBU+FPhm+8J/D3RLDVTG2t+R9o1OSFtyPeysZbll4HymaSQgAAAEAADivLL74K6h4o8G6ZoGsafIlv8A8JhrepXBhulR47a41C9mglDK3UpNE2ByN2CAQQPU44dOmsdPvY/Ft09nqGwWdwl9EY7neu5PLbbh9ygkbc5HIqdtHgW+SzbxHqAvJI2mS3N1H5jIpUMwXbkgFlBPQFh6igDzqH4c6vH8NbXwHBpEelR3WoCz1fVNPmjjSez2eZLdIN3mBpgqw4PzxvIxBZEDtveBfh7e/DPxpeQadLe6j4Z1a1+0XE19dCV7W9jKoOXO4rLGVGFGFMBJ5etKx1bw5qXiS58O2fjz7Vr9qpkn0mDVIHuoVGMs8QG5R8y8kfxD1rWt9Igu7i6gg8SahNPasI54o7qNmiYqGAcBflJVlbB7EHvQBl/DHwafCOoeNJWsI7FNT12W9gKFT5sbRRfNwTjMnmnBwcknHNd1mvM4fHHgefWbfSIvijZSatcbfIsE1y1NxLuGV2xj5myORgc1148MSH/mN6t/3+T/AOIoA3c0ZrD/AOEXk/6Dmrf9/k/+Io/4ReT/AKDmrf8Af5P/AIigDczRmsP/AIReT/oOat/3+T/4ij/hFpP+g5q3/f5P/iKAL+j/APHtL/18Tf8Aoxqu1y2j+F5Ps0v/ABO9V/4+Juky/wDPRv8AZq5/wir/APQb1X/v8n/xFAHmuvTa74w8dR2fiD4b+ILzw1p2qQTabNBc6b9lMkbHbeSg3iylVJ3CPyyRsVtpbAHsy8KK5OC10+51q50eLxZdS6raxpNPYpexGeKNiQjtGF3KpwcEjBwa0f8AhF3/AOg3q3/f5P8A4igCXxR/yD7f/r+tP/SiOtiuP17w69rBZynVtRnC39oTHLKpVv8ASI+CAorsKACiiigAooooAKKKKACiiigAooooAKKKKACiiigAooooAKKKKACiiigAooooAKKKKACiiigAooooAKKKKACiiigAooooAKKKKACiiigAooooAKKKKACiiigAooooAKKKKACiiigAooooAKKKKACiiigAooooAKKKKACiiigAooooAKKKKACiiigAooooAKKKKACiiigAooooASuF+Hf/ACOPxP8A+xih/wDTRp1d1Xl/g/Wryw8cfE6ODQb/AFND4ghYzWsluqg/2Tp/y/vJUOePTHPXrQB6jRXO/wDCUal/0KOsf9/rL/5IpP8AhKNS/wChR1j/AL/WX/yRQB0VeAftDXHhq9svF9gNW0LQvFj6NFDPL4gX/X2BaRwlsWbCsXD/ADqjEOse5W2pj13/AISjUv8AoUdY/wC/1l/8kVR1C6bVZopbzwHqF1LEcxvMbFyv0Jn4oA2fCN4194X0i4a3mtGltYnME5BkTKjhiOpFbFc2viTUlHHhHWP+/wBZf/JFL/wlGpf9CjrH/f6y/wDkigDo6gvv+PKf/rm38qw/+Eo1L/oUdY/7/WX/AMkVDfeKNT+xz/8AFI6wPkbnzrL0/wCvigDG+NCj/hENHJ/6GTQf/Tpa15t8SPBes6l4j8QeCdPtdJ1G28bSfarvUrh3+36XbqI0acfIVLxMM25LAqyrjPlsa9hfxBfXUMaS+DdWkVSrgNLZEblIKn/j46ggEfSnLrl8kzTL4O1YSuAGkElkCQOgJ+0f5zQBxPxw1TRda0vTdFk8WaX4enj1e3m+2X8S3NvFcQMtwkEo82PY7FVIBYEgHHUGuQ17xlr/AIq8I3Q0ebS9W8c6Vr/2Tw1qlhE0NhqrrbRTSPjzHKwhZpoZAshBaBuRyo9auZvtkVxFceAtQmjuGDyrJ9gYSMAAC2bjk4A/KpbfUJ7NYEg8EapAsClIhG9iojU9QuLjgfSgDzWHxBdaD8L/AA/pvhTSdc1WW+uZrTWNStYVkvLKVA4uppQWXdO0wKg/3mLHIXB868Ha9LrXw68EeELnVrPwloUGmHUJH8WDP9rSRXjKsDfvULRrsDyDeC5kiDbkMkb/AEpFrl7A0hj8GatGZG3vtksRubGMn/SOuAKp3cgv7eKC58AX9xBEcxxyfYGVD6gG44oA8M8UeJ5fGzaTr9vbGy8LXthBceO44XLRrYqxkhdOB5iSBcSb1JNs7AqCTWz8d77wxcad4mg0/UdGsPEVtcWTXtvqx/0u9hijSW3jsC7Hy+XwhRGTzDLwHLNXskerXcayIngvVVSTh1V7EBuMc/6R6cVWmdbia2ml8A38k1sAIZG+wFowOgU/aOKAOc+KmtWela58HtQ1O6i0y1XxJIZJr2VY1j3aJqYAZmIAOSB9TXn3xgvhqmpfEO409JNa0a60TQRqUemfvmudKa/nF+se05bdamcZQ7sE7SGwa9p1O+k1qBIdQ8C6lewo+9UuGsXAbBGQDcdcE/maW11CaxXbbeB9TgXYsWI2sVG0ZwvFx0GTx7mgDynXPGXgrVfFHw1n8F6T4P8AFUyyxR6Y9ncBbzT7crtkeJY4z5cSQsxKuVXO1cZxWBfab4wuPhn8aJtM17R7PRhf69vs7nR5Z52AV9+JhcoAT2Ow4969vsWXS7iS4s/AF9aTyZ3yQ/YEZsnJyRcc81Z/ta6EM0Q8Fap5UxYypvscOW+8SPtHOe/rQByPw/jUfGnxDgAEeDPDv/pTq1esVy8euXkMzTJ4M1ZZWRYy4ksQSq5Krn7R0G5sfU1N/wAJRqX/AEKOsf8Af6y/+SKAOjrPl/5D1v8A9e0n/ocdZn/CUal/0KOsf9/rL/5IrPm8Ual/bluf+ES1jP2aTjzrP+/H/wBPFAHZ0Vzn/CUan/0KOsf9/rL/AOSKP+Eo1L/oUdY/7/WX/wAkUAdHRXOf8JRqX/Qo6x/3+sv/AJIo/wCEo1P/AKFHWP8Av9Zf/JFAGrrTXa6RemxAN6IHMAPQybTt/XFfOMPiHwBH8C4tONp4Tv7l2Da3oniYiOaS6580tCI3keYy4C/KS2QQele8/wDCUal/0KOsf9/rL/5IrMkkWbUFv38A3z3q8rcN9gMg/wCBefmgDw7VfGPimz1jxBe3XhTSU03WbLRrXX4dTZrhNI8+2cSNLEE2zQxltr5ZQRnJVckdzY2OheBPiLo1v4o1KOWx0fwxZ2Wgaxr0yF5Jg8q3jmZsAzMkdmSeCctjgtXoZ1q73TH/AIQzVMzDbIfMsvnGMAH/AEjnioLu8e/s0tLrwLqNxbKAFhlaxZBjpgG44oA8mbS7LU7X4nSeDEtk8L250/WbGWzjAtm1iB2mnaHaNpTbDZMSuVMjSk7iWFctqWr6n4b0+8+JmjXVxZ6t8VEt9DsTJbFxp13K/k6XMysCFRFlkaUsGDFIwoGcH6Lh1u7t7VbeHwZqsUCjaI0ksQoHpj7RSnXr3y44/wDhDtW2RkFV8yywpHTA+0cYoA4j4nWOjfD/AMNfDXT4Gh0nQtI1uytIfPmxHBDHbzIil3PQAKMscnuawPi9rX9t679s8M3iaoG8J6mhl0uUTM0X2ywE4jKE5kEe/bjndivUNR1KbWLb7PfeB9SvINwby53sXXI6HBuKZY3j6WiJZ+BdRtVQMqiE2KABiCw4uO5AP4UAeWeJvGHgqy8K+FYfBWkeDfEkFnOk9hos0qR3cNyCPLNvAsbFJsmQsSEK4JJxuxt6Lp3i68+KPxMfw9r2j6Xaf2lZiSLUdIlvHZ/7PtvmDLcxADGOMHpnPOK7S3lW1vmvoPAN9FePndcJ9gEh9fmE+aux69ewPK6eDtWV5TukZZbIFiAACf8ASOeABQB478BYz5/ww8za0n/CG/MyrgE+YmSBnivokLiuUt9XubTyzD4K1SMxJ5abHsRtX+6P9I4HtVn/AISjUv8AoUdY/wC/1l/8kUAdHRXOf8JRqX/Qo6x/3+sv/kij/hKNS/6FHWP+/wBZf/JFAHR0Vzn/AAlGpf8AQo6x/wB/rL/5Io/4SjU/+hR1j/v9Zf8AyRQBq6P/AMe0v/XxN/6Mar1chpHifUvs8v8AxSWsH/SJv+W1n/z0b/p4q5/wlGpf9CjrH/f6y/8AkigDAjA/4X7df9izF/6VSV6FXLf29ei5Nx/wh2rCYrs3+bZbtuc4z9o6Zqf/AISjUv8AoUdY/wC/1l/8kUAWvFH/ACD7f/r+tP8A0ojrYri9c8Q391DZxSeGtUtEa/tAZppbUon+kR8kJOzfkDXaUAFFFFABRRRQAUUUUAFFFFABRRRQAUUUUAFFFFABRRRQAUUUUAFFFFABRRRQAUUUUAFFFFABRRRQAUUUUAFFFFABRRRQAUUUUAFFFFABRRRQAUUUUAFFFFABRRRQAUUUUAFFFFABRRRQAUUUUAFFFFABRRRQAUUUUAFFFFABRRRQAUUUUAFFFFABRRRQAUUUUAFFFFABRRRQAhrhfh3/AMjj8T/+xih/9NGnV3TVwnw7P/FYfE//ALGKH/00adQB3lFJmjNAC15d8ePiPqHgnwvPb+H1jfxDNbyXMZkGVt7eMqJZyO+C6KBxkuK9Qrg/iX8E/B/xUs7tdc0HTbrUZrb7KmpT2cUtxCmSQEZgSACzHHqx9aAOz02ZprC2kY7meNWJ9SQKtVT0nTYNG0y0sLWJYba1iWGKONQqqqgAAAdBgVbzQAtQX3/HnP8A9c2/lU2agvm/0Of/AHG/lQB83/HX4neIfCvxC1ax0m+8TA2Xh7Tr6xsdB0U30D3Et1eRyPdSeU6xRhYYySzJ8qvt3EYr1XVfiVqU+sLpPhLQofFF3DZw395dNqKW1nHFJu2IkoWQvMwG5U2hdpBaRNy7ovE3wrvde8X32u2Pia50ZdS0m20i+tYbaOTzIYZLh1Ku3KN/pUgyM9BUk3wlGm3FtP4Y1y88OTpZQ6dOY40nW4hjBCFlcY8wA439ccYIAwAYPhP4/XvjDUfDNpbeDby0k1VbyW6ivbyGKayjgu3tiNhOJZAy7nRT8inhnO0NkeCP2uPDPjbxsdJt7nRF0y51KXS9Mnh8QW9xf3ciZHnGzTLRwOyuEfeSVCsVVWBrd034AxadZ+F7IeJtVuLLQ7+XUgJhG01xM88suWl27lyZWVtpG9eDwTW14L+FcvgnVGWy8Q3j+HI5pJrLQ2ij8u0Dj/VJIBu8lTu2J0UEKOFAoA9BFLSLgCjNAC0UmaM0ALRSZozQAUtJmjNAC0UmaM0ALWfL/wAh63/69pP/AEOOr+azpj/xUFuP+naT/wBDjoA0qKTNGaAFpDRmigDz3TNW1OL46a5pEmpTXGkNoVrfw2ciIFt5TNNE20gBiCIwfmJ5J6dKpaX4wMnjzx7rGpap9h8JeGraKyb7RuihjkSM3F1cMTwVCvGu7t5T/U9avhGOLxzeeKUnc3c+mRaZ9nYDywqSySBs9ckyEfhWJ4T+FtjZ+AZfD3iS1s/EC31xLeajHcw+bBcTSSmUko+cgNgjPoKAOA8P3Xjf4ra743Rtem8IwRWU1pptlHbnzbYXMOLe5k+YHzU2+ZsIBUybDgqSd746eKLvw1d+DbSPWNb0i0v7yaK6n0DSpNRunCW7uoEUcMzY3KMkJx3IrpvAfwd8MfDfXtd1Tw/pVnpR1byRJDZ2scKII1IAG0Dgkk8963Na8Kw6z4h0DVpJpI5NHkmljjUDEnmRNGQfoGzxQB5N4D8beLptZ8E2WrverZ6jqWqwxy6nY/ZLu9s4oi1vLLEQGjc9cFUJwMqucV0nxE8ea38OPE1nHHYTeILXxJIthpFtEhH2fUeNscjKrMIGjE07y7T5SW0p+YsiVu+PPAN34r1Xw/qmm65Joeo6NLM8MyWyTq4lj2MGV/armpeC21qbwhc6hqElxe+Hr9tQEyRKguZDaXFsQyj7o23LNx3UUAeVav4u8b+H9N1jwfZ61a6p45ku7C10zVr2FYbdnlg8yYyRjO1QtvcMAuT84AxjNW7744X2o2aaxpUSx28Phqz1F7OYq4F3fTmG3SUqekbRTbwhJ4PI43ejXnw30q++JGneNpRL/bFjp8umxAN+78qRw5JXH3sjg+5rP0H4N+H9DtfGVqkUk1r4pvZr29jkYcNKvzqhHQbzI/qGkPPSgDnfEll4t+Hfhu88XXXjO71qXTYvtd5pM1rbx2c6DBkjj2xh4+M7G3Eg43buQbNu3iP4na1r0lp4luPDOhaZfyadaxabbxG5mkiwszzNKrjbv3BAgX5eWySAt7/hU97fLBY6t4t1LVfD1vJHKmmzRRKZdjBlSaULmRMgZUgAjg5HW/rXw7u5NcvNY8PeILrw7fXxU3irBHcQTsqBA5jccPtVV3A9F6d6APPL7xP4n1jxBpPg9vEdzp13b6tcWN1q9jBCst1ElsssbMrKyK/zYbaoGRkBQcDt/Cd1rfhnx4vhXVdbl8SW13p02o2l7dwxx3MJiljjkjcxqqup8+MqdoI2tktkYrXnwX8u30dtI8Q3mn6pp95PfPqVxDHdS3Usq7XaQMACcYAx0Cgdq2PB/wAOP+Ef8QXXiHVdXuvEPiK4t/shvrlVjSKDeXEUUS/KgyQSeSSoyeAKAO2opM0ZoAWkozRmgClo/wDx7S/9fE3/AKMarrZ7VR0dgbWX/r4m/wDRjVe+lAHjXxI1bxX4P1ax1g67MZL/AF6z0rTPDtjZieG5gkkQStKfKMiusQuJSwcIoiXnGQfZF+6K85t/hr4gtPG194hTxlI/2ydS1tLpsLlLdTkW6P1VMZ5HOST1r0deBigDI8UD/iX2/wD1/Wn/AKUR1sVjeJ2/4l9v/wBftp/6UR1s0AFFFFABRRRQAUUUUAFFFFABRRRQAUUUUAFFFFABRRRQAUUUUAFFFFABRRRQAUUUUAFFFFABRRRQAUUUUAFFFFABRRRQAUUUUAFFFFABRRRQAUUUUAFFFFABRRRQAUUUUAFFFFABRRRQAUUUUAFFFFABRRRQAUUUUAFFFFABRRRQAUUUUAFFFFABRRRQAUUUUAFFFFABRRRQAVi6h4L8PavePd32habe3UmN89xaRyO2BgZYjJ4AH4VtUUAc7/wrnwn/ANCxo3/gBF/8TR/wrnwn/wBCxo3/AIARf/E10VFAHO/8K58J/wDQsaN/4ARf/E0f8K58J/8AQsaN/wCC+L/4muiooA53/hXPhP8A6FjRv/BfF/8AE0f8K58J/wDQsaN/4ARf/E10VFAHO/8ACufCf/QsaN/4ARf/ABNH/CufCf8A0LGjf+AEX/xNdFRQBzv/AArnwn/0LGjf+AEX/wATR/wrnwn/ANCxo3/gBF/8TXRUUAc7/wAK48J/9Cvo3/gvi/8AiaP+Fc+E/wDoWNG/8AIv/ia6KigDnf8AhXPhP/oWNG/8AIv/AImj/hXPhP8A6FjRv/ACL/4muiooA53/AIVz4T/6FjRv/ACL/wCJo/4Vz4T/AOhY0b/wAi/+JroqKAOd/wCFc+E/+hY0b/wAi/8AiaP+Fc+E/wDoWNG/8AIv/ia6KigDnf8AhXPhP/oWNG/8AIv/AImj/hXPhP8A6FjRv/ACL/4muiooA53/AIVz4T/6FjRv/ACL/wCJo/4Vz4T/AOhY0b/wAi/+JroqKAOd/wCFc+E/+hY0b/wAi/8AiaQ/Dfwmf+ZY0b/wAi/+Jro6KAOd/wCFc+E/+hY0b/wAi/8AiaP+Fc+E/wDoWNG/8AIv/ia6KigDnf8AhXPhP/oWNG/8AIv/AImj/hXPhP8A6FjRv/ACL/4muiooA53/AIVz4T/6FjRv/BfF/wDE0f8ACufCf/QsaN/4L4v/AImuiooA53/hXPhP/oWNG/8ABfF/8TR/wrnwn/0LGjf+C+L/AOJroqKAOd/4Vz4T/wChY0b/AMF8X/xNH/CufCf/AELGjf8Agvi/+JroqKAOd/4Vz4T/AOhY0b/wXxf/ABNH/CufCf8A0LGjf+C+L/4muiooA53/AIVz4T/6FjRv/BfF/wDE0f8ACufCf/QsaN/4L4v/AImuiooA53/hXPhP/oV9G/8ABfF/8TR/wrnwn/0LGjf+AEX/AMTXRUUAc7/wrnwn/wBCxo3/AIARf/E0f8K58J/9Cxo3/gBF/wDE10VFAHO/8K58J/8AQsaN/wCAEX/xNH/CufCf/QsaN/4ARf8AxNdFRQBzv/CufCf/AELGjf8Agvi/+Jo/4Vz4T/6FfRv/AAXxf/E10VFAHO/8K58J/wDQsaN/4L4v/iaP+Fc+E/8AoV9G/wDBfF/8TXRUUAYNr4C8M2NzFcW3h3Sre4iYPHLFZRKyMOhBC5Bre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Z">
            <a:extLst>
              <a:ext uri="{FF2B5EF4-FFF2-40B4-BE49-F238E27FC236}">
                <a16:creationId xmlns:a16="http://schemas.microsoft.com/office/drawing/2014/main" id="{BEC4FC83-DBF2-4835-8A44-6C9E5DF51DA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6" descr="data:image/jpeg;base64,/9j/4AAQSkZJRgABAQEA3ADcAAD/2wBDAAMCAgMCAgMDAwMEAwMEBQgFBQQEBQoHBwYIDAoMDAsKCwsNDhIQDQ4RDgsLEBYQERMUFRUVDA8XGBYUGBIUFRT/2wBDAQMEBAUEBQkFBQkUDQsNFBQUFBQUFBQUFBQUFBQUFBQUFBQUFBQUFBQUFBQUFBQUFBQUFBQUFBQUFBQUFBQUFBT/wAARCAMYBAA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9U6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kLAdTQAtFICOxpaACiiigAooooAKKKKACiiigAooooAKKKKACiiigAooooAKKKKACiiigAooooAKKKKACiiigAooooAKKKKACiiigAooooAKKKKACiiigAooooAKKKKACiiigAooooAKKKKACiiigAooooAKKKKACiiigAprNjvQ3HNee6h4bg+KmrX8WvJFqHhSwnNtFo7YeC9mXG+S5X/AJaBGyqxMNoILkMfLMYB1Ok+NPD+vane6bpuvaZqOo2TFbq0tLyOWW3YEgiRFYlSCCOQORW1Xgt1qN5qnjLw54T8XReFb59UDXY8OaZayR6lom1C6XH2kTkNsYbPNRIjvdSvfHp3gu61KxvNR8O6pdvqc+mpDLBqLqFkuLeTeI/NA481TE6sVADYVsDdtAB1tFcR4e8Waxd/FTxX4Z1COx+wafpunalZS2yuJdtxLeRskpJIJBtAQVA+/jnGa53UvjFfaUb3w5NaWZ+IL3LWul6YJGEV2rh2huT/ABCEIjNIRnbsZRlsAgHrNFRwl/LUSYMmPmKggE98VJQAUUUUAFFFFABRRRQAUUUUAFFFFABRRRQAUUUUAFFFFABRRRQAUUUUAFFFFABRRRQAUUUUAFFFFABRRRQAUUUUAFFFFABRRRQAUUUUAFFFFABRRRQAUUUUAFFFFABRRRQAUUUUAFFFFABRRRQAUUUUAFFFFABRSV458bvjc/hORvCfhJre/wDHt1CJEhly0OnQsSPtM+O3B2p1Y47ZNAGn8cPjtp3wb0MGKzm8R+KbwFdL8N2Jzc3j92PB8uJerSMMKOOWKqfjvxl4q8S+Mbi4uviN4q8e+DZMrOpspbe20i2G47UzA0yfL90tOQW3D1xV74l2eveDJYPF9prclzcsdvibUmtopLyeE9JImdSqrExJ8oAApnBBUZ0t2sXNs8dv4s07UrS4jO8avpPmFtwwVBikRdpHqp6nr0oAj+HPxs8d/AnxZaaX4k8QXPjHwrcbZZLzUpzNJ9mwBJPE7ZZXjGHeIs6sgLJtPy194affQanZW95aTJcWtxGssU0bBldGGVYEdQQQfxr8svElz4i8G6roXhWysY/GH2Gf+00/sRZDJZWWTG0JgKsSoVyFAckgDjjNfXP7OP7QHhTwr8H/AA1oXjDWLvw7qmmpLYt/wkNldWiJDHM6wM000aoFMIiILMOoBO4EUAfTtFcn4d+LHgjxdcQQaF4x0DW5593lR6dqcFw0m3OdoRjnGD09D6V1XmCgB1FIrBuaKAFooooAKKKSgBaKKKACiiigAooooAKKKKACiiigAooooAKKKKACiiigAooooAKKKKACiiigAooooAKKKKACiiigAooooAKKKKACiiigAooooAKKKKACiiigAooooAKKKKACiiigApKRmrjrjxpd69cQ23hK1h1OIt+/1edmWyiXCn92wH+kMQ3SM7QVYM6kbSAdLrGsWOh6fNe6hdw2NpEu55p3Cqo+prz7wz4miWXXNItQ3hyfU5Jb7Rb7UomIvDMAWlEbsCSsrEGIlW27DhQ4NdPo/ge3s7xNR1S4l1zWFGBeXYGEHycRxgBEGY1PAzkk9zWpr3hvS/FGntY6tYQahasc+XOgba2CNynqrAE4YcjPBoA8d1TSvEHjjxx4O1LV/AC+GL/w9ctd6h4omvrR4DGsLo0NqySGd45GfP76OLCrkjdxXofgu+fxF4g17XoYWj0qZYLCxmZwRdpCZGadRjKqXmdBn73lbh8rKTqXXgfRL610+1ubBbi2sE8u3hlZmRV2bCCCfmG3jDZrdVQuMDFAHCaPpN7D8cvFmpvbSpp9x4c0a2iuSp8uSSO51NpEB6EqJYyR23r61xGu+G/EOpeIZfipFZXw1fQjNb6d4eyVa80wbhNGFJwJ5yElTcFIaKGMkAsx9zxRtHpQBHby+dGjgMAwDYZdp59R2qWkxjpS0AFFFFABRRRQAUUUUAFFFFABRRRQAUUUUAFFFFABRRRQAUUUUAFFFFABRRRQAUUUUAFFFFABRRRQAUUUUAFFFFABRRRQAUUUUAFFFFABRRRQAUUUUAFFFFABRRRQAUUUUAFFFFABRRRQAUUUUAFFFFABSUV458YvjxJ4VaTQfBllb+JPGUh8ry5JP9D00nP727ZTkAYJ8tfnbAHy53AArftMfGK/8C+Hl8OeEGjufiDriGLTYTyLRM4e7kGCAqA8Z6tgc9K+SrH9lvTJo7vVfEviXW9Y8aahJ9pvdbhvWhYzdmUDsOAM9ABjFes+H9Fm0O3mn1HVbrxBr94xl1DWr4jzbiQ8kADiOMZIWNcKi4A94tY1qO0hdmcKFGSSeKAPGPDmv+Ifh/42Pw68W6lNr+kaxazHRtamP79tilpYpTnkhSME+w5zxyHhfxjJa6PbW5lZvIBhDN12qSoz+AFWr638QftKfGrw7o/w9tlvhoYla+1iTP2S13NE6ln/AN6EDgEnJABxXndnb6zoduLG50xrqaGWSJp47iMrKVcgtztxkgnGBigDtPBfjJofF/ijU3lzcSSxWyydxEiAgZ9MsTXpNn8WLqHBW6kX/gRrwD4f6H4p8Uanqtxpnh24udLuJ2aO7aVETcgCMAxO1uRwQa6+88H+LNLZBP4bvmDgkNask4GMcHa3HX9DWnJLewro9VvvG2neIEkj1fTdO1WOXHmLfWscwfGMZDA5xgfkKk0vVfD2myRyafp40WRT8r6Ldzaeyg9VBgdMKf7o46ccV4lcXF/pc7Q3mmanZyhBIBLZyEFSSMggEdjUA8XW8EjRyXqW8i8GO4bym56cNg1PK0PQ+ndM+It/YsrWXjHxRZ4BGDqhuhg9v9IWTOPXr710Nh8aPGlog8nx49w4j2f8TDTIZQW4w3ybOfX618qWfiaSZN8M6zJnG6Ngw+nFX4fFVyv8WakD7As/2iPHMO4m58N6j8ows0E0JyM5GVYjnjr0rorP9prXk5uvCNldpuGWstYAcLxnCPGMsOeNwz6iviqHxtOhGW/WtG3+IEkePnP4GgD7is/2ndNbb9v8J+IrJM/NNFFBcoo7HEcpc56YCHr6c1q2/wC0z8P2ZReaneaMScbtV0q6tYl9AZXjEYJ7fN+tfDlr8SJY1x5zD8a17T4rTrgfaWx7saAPuzQfjX4A8T3a2mk+NvD+oXjKzC1t9UhabA6/Ju3DHfiuwhuEnRXjZXRhlWU5B+hr88Lz4gWev26QarZ2WqwK4kWK9t0lUMAQGwwIzgkZ9zUNjL4Rtbxbux0G10W6CshuNBlk0yR1YglXa2aMuMqDhsgEUAfozkUZr4P0vx5faSoTRvHHi/RYcANH/ao1EHHQg36XBXA/hQqD3FdTpPxw8daW7rbePoNVgfDA+JNChuJUbnIVrR7VdpGOChbOfmwQAAfY+aM18u6T+0n44thLFeWXhLXDvzHdQ3F1pmU2jgxFLnBB3ciTBGOBW/pf7UWqNCy6j4EmNysjLu0zVreaFlz8rK0pjbkdQUGPegD6Eorxix/ah0KS2U3nhzxJY3OWV4RYicKQSOHjYq2QAcg9617X9pb4d3FrHLJrj2bMgZobqynR4zjlWGzgjofpQB6hRXJ2vxa8E3m0QeL9CmZsAKmpQk89Bjd1rqlcMoI5BoAdRSZo3CgBaKTNGRQAtJRuFeG/Fr9qzQfAetS+GfD0Nv4t8ZRtsl0tNQitYrZsAgTSvnaTnAVQzZ7UAe5UV8kW/wC2h4u8P6pbp4z+F8ej6ZNIsX2rT9aF2dxDYA/cqmchfvOvXjJ4r6W8B+PNH+JHhm113QrhrjT7gsqmRCjqysVZWU8hgQQQfSgDoqKKKACiiigAooooAKKKKACiiigAooooAKKKKACiiigAooooAKKKKACiiigAooooAKKSszWvEljoSD7TIzTupaK2hUvLLjsqDk8kDPTJHPNAGnXMap47s4tWfSNMifWtZj5ltbQgi35XBmc8R/eBwfmIyQpAOKH2TxD44tVS+8zwppchYSWlvLuv5lDIQPORtsAIEisE3OVdSrxMDXUaLodl4fsY7PT7aO1toxgIg/Mk9ST1JOSTyTQBy0ngW48aaeYvG7W+pWzvvOj2+77EQOiyg8ze4f5D/d4GOzt7WK1hjhhjSKGNQiRxqFVVAwAAOgqWigAooooAKKKKACiiigAooooAKKKKACiiigAooooAKKKKACiiigAooooAKKKKACiiigAooooAKKKKACiiigAooooAKKKKACiiigAooooAKKKKACiiigAooooAKKKKACiiigAooooAKKKKACiiigAooooAKKKKACiiigAoopDxQAtJmkL4r5i+IXxwn+Lkl1ofgLUJ7Lw1bXDW+o+KIVAS+C8PFZPn5lzuVpgMZUhC33gAb/xd+PV1qF9ceD/hzPBdavHIYdW15gXttIXoyqRxLc4ztQZVCMvjhW830HQNP8IaYbLT1cKztJNPK5eWeRjlpJHPLMTkkmrFhY2Ph/TYrHT7eOzs4h8sca4z7n1J9a5zxR4sttGsp7m5uI7a3hUySSyNhUUDJJPoBQBc8QeIoNNtpJZZVijjBLMxwAPU1W+Enwl1L9oTUYdZ1RbjTPh1bykFJUMcutMCQVTutuCOW4L8gcA56f4Ofs76p4+1KLxP8RNOuNP0iF1k03w5ccNOMBhNdJ1XtiJsEY+cA8D6c8U+K9F8A+HrrWNbv7fSdJs03STzEKqAdFAHUnoFHJJAAJoAq+HvCfhb4V+HZLbRtM0zwxotuGleO1hS2hTkks2MDqScn1r81PC3w2uviPq0+oaqs+n+GYLycwwA4fUwZHO/IPywkEY7vkngYz71448da58eZnbW7VtI8GpOsun6EGImuFGCst6QcFiQSIh8q5+YsRkOVAihQMKBgAdq76NH7UjKU+iGWtrDZwRwQRLBBGNqRxqFVR6ACpO3el5o5ruMA454NU7nSbK8JM9pDMSMHzIlbP5irnNHNAzlNS+FfhDVpnmu/DmnSzNwZfsyh+PcVjXfwF8IXDM0VreWOTkJaX00aL9EDbR+A969E5o5qHCL3Q7s8em/Zzt0RVtPFWsR4BGLmOCYD058sH8yayLj4B+Joci38RaVdccedp8kJ/HErZz+H0r3jmjmodGHYfOz5xuvhT46slJOladegDP+hakWJ9h5kUfP6e4rKuPDfirT8/avCmrwhQGJiWO44Pf9y75+g59q+osUv4Vm8NDoP2jPku41SbT9wu7e+sShAb7XZyw7c9M7lGOo/OiHxVCxGy9jYk4H7wdfSvrPHt+tZ154b0rUGJutMs7kk7iZoEfJ9Tkdaz+q9mV7TyPm6DxFNgFJg4/2WzV6HxVcR9WNezXPwj8HXbFpPD1kG3Fv3abOSefukVjS/AHwoy4iS/tsDA8m9kXHt1qPqsujK9ojgIfG0ycFj+daEHj6Rf8Alow/Gtm4/Z3tdv8Ao/iTVIm7bkhce2cpWTP8A/EMMbtb+IdPnkAJWOaxdNx9NwkO0HjnacehrN0JroPnRpWvxIlj/wCW7D6Gtm1+Kk64H2lse5rzy8+E3jmxheVdP0y+24/dW1+wkbnHyh41U+vLD+lZF94a8X6TF5134S1ZYcgb7byrk8/7EUjOR9FrP2c10K5l3PZE8eWVwuyezs51IxiSBD169qbb3fhXaRHotrZkjAexZrZ1PZlaNgVYdmHI4rwi+1qXRYo5dStNT0iF38oT6lp89tFuwTt8x0C5IU8Z5wadpvjK01CQxWeqWt1KFLFIZ1dgPXAOcVFmtxn05beNrmMq9n408X6fMrK6Sf23LdBSDn7tx5isD0IYEc9K6S0+Mfji1mSS1+I7Xe2QOItb0S1nRlxyrfZxbtjPOQQfrXytH4guY/4/1q1H4suU/ipAfTfiX9qT4jafc6PosF/4Rl1HWJ5IkvbfS7pfs0KKWe4MTTsvyjYoVn+Z3XtnHS2fx2+I0EYUaz4N1PCAK0uk3Vo2R3bFzICTx0C49PT4rj8WNN4/a4ldi9tpipHluFEkrbiPr5S5P+yKdb6l44+NGtXnh7wdarDpVq2zUNWuneKAkctEJE+YEgjhecHqBQB9R/Ej9rzxjr2nv4f0Dw8trcSzeRqOreDdQk1e40+HaxYoJLWFElJAGWJIBO1S2McD4TvfB954Thew+G+rjR74efJczWEN7LPngvL5UsshfjkN+8BHIrDt/ih4q+Cd9puj+OPDmlWfhK4eO1ttZ8Oki3hlYgAS7yNq4ySxHYn5ucW9fvv+Ff8AxGvxZXHl6fr8f9orAjcJcIVSZh7OGibvkhz35AKVx4i0rwtrF1oU737eBtXhkSa11iwuLcaPKFBwDMikQyA8A8KwGDhuPX/2EviM974k1Lw/Hcx32nahp7X6SxSIyrcW0qQSsMZysiSW5HPVHJALZPiPxM+JF5qXheHQ0vpIRrN3Dp7urHiNmzJ/5DVx26+uK6HRrHwZpMkU2m6HDpF1GFCXWmyyW8q4KnhkI6lFz64GaAP0hFG4V8K6f4+vLNo5LHxf4ksGV94X+0mmjORggpIGBH+FdLp/xm8YWbRm28dyXaqSDDqumQSoQfeMRvkdvmoA+xc0Zr5bsf2iPH1ndR7x4S1y2MTBhtudPkWQFdp3bplYEb8jauDj3FdBY/tQa7DM8epfD03C+WrRy6DrlvcqzZO5WFwLcqRgYxuB3dRigD6Forxex/an8PM8kereG/F2hyqQVWTRXvw6n+IPZGdRj0JB9q1LP9qH4W3BkW68a6boM6NtNt4iL6TP0B3CK6WNyhzw4G0kEA5BAAPVKKyfDvizRfGGlQanoWr2GtabPuEV5p10lxDIVYqwV0JU4YEHB4IIrU3CgB1FN3CjcKAHUUlLQAUUUUAFFFFABRRRQAUUUUAFFFJuHrQAZqtqWqWej2U15fXUNnawqWkmncIigDJJJ9q5e+8c3F/qcWneGdNfWmZmWfVQ6jT7Iq7oyvJuzJIGjkUxRBirKBIYgytUunfD+3kvTqOuXD65qJO5Tc8wQHOcRRcqoBxzyeBzmgCk2va74yuEh0C3OlaKwPm65eoRM4wcfZoHX5uxEkny+iyA5G14e8DaT4bvrzULaAy6petuutQuHMlxPzwGc87R0CjCqAAAAAK3wuKWgBoXmnUUUAFFFFABRRRQAUUUUAFFFFABRRRQAUUUUAFFFFABRRRQAUUUUAFFFFABRRRQAUUUUAFFFFABRRRQAUUUUAFFFFABRRRQAUUUUAFFFFABRRRQAUUUUAFFFFABRRRQAUUUUAFFFFABRRRQAUUUUAFFFFABRRRQAUUUUAFFFJQAVy3xF+Jnh/4W+H21fxBe/ZoWbyreCMb57uYg7YYYxy7tjgD8cDmsP41fHTw18DvD0Goa7cq11eS/Z7DTo2HnXcp/hUE8AZyzHhR1r5BsfHXjHxx4mufGGt2mieKtQR3jtbDTdXVm0m3OSI4ozGE3HA3OX3Occ4AAAN/x18VpPiTq09l41udb0qM2zY8JeHxfNH9mlyoN1JbJ+9ZlBBXdsHzDB615zfeKvDXgGxivPCnieTTra1gDDw7rVzMlvcQoMeXD9p+aNwCMBDjhQV4rc8beLLbWtDg8b6LJLb6r4fn23kDoyTR25IFxFKuRgKpEvIP+rGOtXbf4qzSx4lkWZWGCJAGGD9aAI7z4waJfaHa31hex3pvPKWC2tmEkzySfcjCLyXJ4x7H0Ne0/A/8AZjum1qz8afEeKO51e0lFxpGhq2+305h92Z+0k4zweiHlefmr5F+G+maJ4w8XXfxIvJr3SNWa+caQ+jTi1NrbxgxKcKMFmw5Prur6FtPi540tYXSy+JuozMy7U/tnSrC5WMgcEeVFCx99xYnA5HJIB9QfEz4p6B8J/Dw1bXJ5NkkggtrW2TzLi6lPRIkz8x7+gAySK+VPE2ua/wDFfxD/AGx4sEcOmQOH0rw2mHhssdJZT/y0n5+991eijqTzWvS+L/FHjq78U6n4l0PxBevGkNrb3FvPZQWMQxvjhQSTbNxGWclmJxngAC2upeJ43ZZND0+7APDWOqq2RgdPMSPnOf8AGuqj7OOsnqZyv0OiCgelLxXPf8JHqcRxceFtWRgcN5CRzgfQoxz26dKafHmnW5K3UGoWbg4ZZrCbKn0OFPNd6qQezMeVnR49qMe1c/H8QfDUnXXLCI/3Zp1iYY6ghsEH2rat7yC6UNBNHMpG4NGwYEHvkVakmLUmx7UY9qMj8aKoAx7UY9qOKOKQBj2ox7UflR+VABj2ox7UflR+VABj2ox7UflR+VABj2ox7UflR+VABj2oxR+VH5UAG32o20flR+VACbe9Zmt+FdG8TRxR6xpNjq0cR3RpfWyTBD6gMDg+4rU/Kj8qAOJuvgp4IuipXw5aWJHfTd1mW/3vJK7vxzWZefAHwzJt+yzanp2B8whvGkDemfN34x7Y/lXotzcRWcEk08iQxRqXeSRgqqoGSST0FcjZQXfxejDWs9xpXg3eyzXBjMcupqCQUizykRxy/VgcDjJrCp7OKu0VG7PKdD+CK+NPHX2nw3rV5L4Yt4/smoalcbGWR1YnbbMqjcRypb7oJ7np9JeHfD+leCdBt9H0W1Sw06AELGvJYkksxJ5JJJJJ5NXY47bTbOK1tYUtrSFQkcUYAVQOgArkPGXjqx8N2TT3cyxqW2ouctI56Ko6lj2A5NeW3zPQ6Ohi/HTWNPPwv8VQXwga3fTpxtuApXfsOzr337ce+Mc18vaR4+XVvDXhOO4laGz0ewltBfSoY4nHm7IV3H5c+VGhPPVseoHs+p/CfVvjJeWd94svLnRvD8UhYeHYRiS4APBnfPyk/wB1RkA8EHmvYNO0ew0iwgsrGzt7SzgUJHbwRqiIPQADArphh5S1ehDmkfGHizxJazP4fmivorhItUjkbyZA5A2SLnAPPLCultfHFlMMw6tayDH8M6n+tfTWqeBfDeuDGo6Dpl+DJ5p+02kcmX5+blTzyeferF54W0bUbcQXek2N1CI/JEc1ujrsxjbgjp7Vp9W8yfaHztH4huojy5q1H4vuI+rZr1q8+CHgS83f8UzY2hbHNgDakEdCDEVwfcc1kXn7PHhqQsbK91rTc4x5OoNNtP8A23En5HIrN4aXQrnRxUHjqdMZYjFaNv8AEKVf4yKu3H7PFxGWNj4suAM/KL+xjmOP9ryzHn8MfjWZcfA3xVCxEGo6PeDOAZFltyR64Akx9OfrUewmug+dG7afE6ePGJ2H41uWfxevYxgXjbT/AAk8flXmc3wt8a27FRpFvcAEjdb3qYOO/wA+04P5+1ZEug+JrOMyTeGtVRQu47Ig+Mcnoaz9nJboq6PV77WPC/iLUJL3V/C/h/Vr2UASXV7pkEsrYAAy7Lk4AA69q2NL8R6Zp9ultYT6xpFon+rtNJ16+tLeMeiQxzKiD2VQK8Bl1aayBaeC+tlUbi0trIqgepO3A6UQ+MbbzAi6jB5hOAvmgEk+2amz6gfUum/E7WrO3S3tvHviaC3TIRJpre5Krngb5YWdsersx9Sa37P44eO4dPjhj8aafdTRwhBLeaMu52AwGbZIBk98AdeMV8oQ+JplXIkJHsc1dj8YTxnqT+JqRn2PD+0j42WP/jz8LXbBQdqy3EW49xk5xXRW/wC09qQcG48DO8QYbzY6tDM+3IyVVlQEgdiRn1r4kg8dSqRlm/OtO3+Iki4/eMPxoA+47f8Aad8PmRft2geJtLiz8002nCdUHYkQPIxz0+UE884Fadr+0r8NppQk/im30ok4LaxBNp6qfRmnRApPbJGe1fD9r8TpYxxOw/Gtm0+LVwuAbjd/vHNAH3noPxE8K+KZY4tF8TaPq8kil0Swv4p2YDqQFY5Fb++vzsu/E3h7Xht1Xw/o2qLv80i7sIpMvgjdyvXk8+5qxpV74Z02SOTTrfUNDdFaMNomtXun/KSCV/cTJlcgcdBigD9DN49aVWzXwvpnj7W9NhC6b8TPGFi3lCIfaJ7TUAcdCftVvISfUggnuTXXab8ePH9mzGLxfoWpI20+XqugODwTkK8Nym0Edyr4wPoQD67pCcV8wXH7WHiLw/Z+fqmjeG9QQuNosdUnhmccfIkTQPvbr/Go9cAZqO+/aM8TeMI7NX8Oav4S0aRd91LpdxaXOoPnoi72/dAfxERux3fKYyu4gHv+veOLTS75tLs4ZdX1zy/MXT7UZKg/dMr/AHYlPqxyRnAbFZ03hC/8Z2pXxVPsspDuOj6fM6RFct8k0gIaVSpUMvCHBBBBxXA+H/j94F8NRx2Y0PW9CWZ2Z5ZtMlkEj9S0kq7i7N1LMSSepzViz/aw8Ialbte2Gn67qekEM0Wp2OnNLDMF4Yrj5sAgjOOcHFAHtEMKQRrHGoSNQAqqMAD0Ap27nFeWf8NO/DqOOSS51ySwSNBIzXdjOgCnPOdmOMc14J8TviVq/wC1Fpdzp3hfWx4a+Hkdzslvrf8AeXesbCcocMvkw7hyv3nHXaDggHtesfthfBzRPEX9hXHjzTpdT8wReTZpLdDecDG6JGXOT68V6Z4U8YaL440iPU9B1S11awclfOtZA4Vh1Rh1VhkZU4IPBAr4K8Q2Wo+A/D/k6vp+k+K/BECYuLaHTEt5bKEA5cRAlJEA5IAUgZxmqHw/8Rf8KH+Lmm6tpl+954buraIr5kxYtp7yJHJHJI0n7zynljljkbJVWdSSFWgD9HaKjhlE0aOrBlYZDDuPWpKACiiigAooooAKKKKACiiigAooooAKKKKACiiigAooooAKKKKACiiigAooooAKKKKACiiigAooooAKKKKACiiigAooooAKKKKACiiigAooooAKKKKACiiigAooooAKKKKACiiigAooooAKKKKACiiigAooooAKKKKACuZ+I3je1+HPgfW/Et6jS22mWrzmJN26VhwkYwpOWYhc4OM101fPX7bWrRWnwnsLFpist/q9siwLnMyITI4IHYBcnPHFAHzzot1LqGvXfivxDFFeeLNWJnuZJSZVtg2D9nh38pEgCqF/2RnmrfjrwOdd04azo5TSPFlohl06/hxHmQAkRy8YaJicMCDwTjmuK0XXDeXm5mzg12nifxhLo/hO+1BIjdSWlszxQKwXzHx8q57ZOBntmgDx74gfEawmt9Tvlj+w/wDCVeGnimtZXkVorz5oljZSmN25imeD+7Jxjmuaj1e5azZYLhTP5eFbOQGxwT+NfeP7PP7Heh+BdEg1bxxZWXifxnd2xju3uIxNa2wdi7Rwowx94nLYyfYYFdb8Tv2bvhlqHhbW9QfwXpUV9b6dMYp7eHymQqjMp+QjkE0Afmf8O/ERj8J6ZFFIoKx7GVXydwJDfrmuvi8VXEfVmFeVeGbWPw7D+60/Tb7eQzG+tizNyTgsrKe55BFb66/asyed4Xsgu4ljp1/cWrEYOMEl8DpxzW3s2TzHoUPjSdermtG38fSrjMh/OvMl1vQ5GXfY+JNNHzbvsd3b3n0GJgvGO/BqRdS0SRFaPxReWZ8vcV1PQZZctx8ubdjjvk8j0o9mw5kevWvxGlTGJmH4mtm0+KdxGRi6b8zXh6sshf7N4p8JXY2gqs+ptZSMxz8qrKmGPA7jGecVq/8ACO+KdkskXh+e+hjIBm028t7lecdhIGyM8/L71PJLsO6Pa7f4jwSNulitpSTuJkiU5PrzVAQ+B7yFop/CujlGUpuW2VGAIwdrDBB9xXjF1c6lpe77dpOs2AVsGS406cRj/toFKfrVaDxtZNN5K6pbicdYXlCyD6qcEVOqDQ95XR/C0sDpDda5YOV2rNba5dbkI6EK0hUkf7QI9jV7+zGMO6y+IGtR3IIZFvrSyngJBHDqsMblTyPldTzwRXh8PiG4KK6SbkYZDKcgj1q5F4ruU/iNP2klswsj21YfFMSiWDxJ4b1Yqf8Aj0m06ew3j/rsJ5tuOv8AqmzjHGc1L/aHjC1USXHh7S9Qh7x6LrgluPwW4hgTHrl8+gNeNweNp06ufzrRt/iBMuP3jfnWirTXUnlR6mPFmo2rBtR8HeI7CBm2idbeG9GcE42Wksz9vvbdvQZyRlP+FkaDDMkV5c3GlM4JQ6rYz2QfBGQpmRQSMjgHNcFa/EqaPGJmH41tWnxXuo8YuXA+taLETFyI7Cx8aaBqkjJaa1p9y6gMyxXKMQPXrWpBeQ3SsYZo5QvXy2BxXA3HjTTdYwdR03T9QYKVDXNskhAPUAkcUzd4RvZPMfQLOGRlCF7bdASASR9wjOCT19atYruifZ+Z6Nu9xRn6VwkNj4cXd9lutX00Md2y11GQJu452kn0q5HY7VP2PxlqUKZ+WO6ggnA9csUDH860WJj1F7NnX5+lGfpXMLb+I4+LbxJot6o6LeWEkUh9yySFevogp63HjGEANoujaiMkeZY6uVZvQlJIQF+m5vx61p7em+ouWR0mfpRn6VzI8VavbtGt94I8QWxZSxeCO3u0yMZH7mZ2791GcfhUc3xN8P2f/H9Pd6TxuI1XTbmywv8Af/fRr8vX5unB54q1Ug+pPKzqs/SjP0rlW+KfhAwxyxeJNNu0ckKbO4WcnGM8IT0yPzp9h8TfCWpTi3t/Emltc8/6M90iTDHXMbEMPxFXzLuKz7HT5+lVNT1a00ezlu766hs7aMZeadwiL9Saw/Enji30ibT7DT4TrOt6pkWFhbMD5oAyZGb+CIcZfnrxk8Vlar8OvGF1q9prWqyaDr4tdkkPh+SOaKCOQHJcS7m3PxgFkwOwFY1K0YaFKLZb0vw1P8VZY9S1+3uNP8KwTB7HTJDsbUVHImuFxlYycFYzg8ZbrtHpdxcJDHtAWONBhUXgADpxWDoHjaDxNp8kpgksL+3fybvTrjHm2soGSjYJBHcMDhgQQa47x78QJdPmt9N023fUtZvWKWtpH7dZHP8ADGuRlj7DkkV5kpOpK7OjSKL3jz4g2nhy1+dvOupm8m2tY+ZZ5T0RF7k/pz9axfCPgG7l1SLxJ4qEN1rqZ+y20bFoLBT2TPDSEfef8Bgdb/gz4fjQ5jqmrXI1nxBJndeSJ8sAP8ES/wAC8/U9zXY/j+ld9Gjy6y3MZTvohfyo/Kk/H9KPx/SuszFz9KM/Sk/H9KPx/SgBc/Sj8qT8f0o/H9KAF/KjJ9qT8f0o/H9KAF/Kkx9KPx/Sj8f0oARo1kUqyqynggjINZ974b0nUreSC602zuIZBhkkhUgj8q0fx/Sj8f0oA4y9+DPgq+jZD4csbdj/AMtrVPJlX6OmGH4Gse9/Z98LzQ7bKXVNNlyMTQ38khUegWUuvP8Au16X+P6Ufj+lQ6cXuh8zPHL79nd1jU6Z4rvkm3fN/aVtDcRlcHgLGImBzjksRwRjnIxdQ+Bfi+zaI2OraLq6tnetxHLYlOm0ggz7s854XoOte/fjR+NZuhB9B8zPmq++GvjvS5wjeHotRjK7vM0rUYnCnPIYTeSR68A1lXWmeItJkKah4a1u0IXfvS0NyhHP8UBkAxjoSD0r6ku7qGxtZrm5ljgtoUaSWaRgqooGSzE9AAMk14r4q8aXHxKaewsd1r4TOAbtXKS6jgnO3usJ7HqwGR8pGcpYeHQpTZ5jp3i61v1cwXbZQ4ZZEZGHJHRgDjIPbsfStGHxMOdt3GcZB+ccEdfyr60/YfSy03xX8ShKIbexg0nRifMwscaLJqPJzwAAKwtU/a4+GHjz9ofS/Avhr4caR4xsb24+y3WvtaIAbp5FSORWSNy0OTguw5LqcgLluGUeWTRsmfO0fiqSGMymcCNerMwwP1pkfjy/vCi2B2wkZN3IuUI54Rc5J9/u85yelfemk/sU/DmQ3F34g0Kx1PUrqXzpPskTWtrExOSsUSscLk5+Yk+9Z99+wV8NJlxaSa5p/GB5epyMB6DDZ6VAz4t0fXo9MkkmDSTXMx3STzuXc4zwD2HJwBgDJwK6G3+IMi/8tSPxr6D1D/gnjYFc6f481ZDg8XlrBIM9vuqtcbqn7APjq1Vjp3i3QdScIWVZ7Oa1BfshIeTAPHzYOM9D3APK/FXxSu7fwnqgt7to7iW3aCJgclXf5FIHc5Ycd+laNj8RbLwT4fhQXK6fptjAsajJwiKMADueB7k1Q+KX7J/xX8H+ENW1K80rSbmy02Fb+a5sNWUqqRMJGP75I+gUkjuOmTVb4T/Beb4jS2HiTxNbzWnhy3fzbLTbhSsl6w6SyL/DH/dBGWHJwMZAKej/AB48J/ES3kl8c+Lb7R/D7TMlvolta3cYuIiNgN5OqFSGJLBEYKBjcX6L9DeFtK8OaLo6L4Zs9PsdKmPmoNOVVickD5srwcgDmrup6Zpl1o7aZPYW0mmbdgs2iUxbR224xXz14D1SH4U/Ebxb4PiuvL8MrD/algkrAJaA7TMmSeFBkU8/40Ae46/rEFvay+eyeTtO/f8Ad245zntXyBpfxC07UtBmtbf7Rf6fpumahZ2cSJJNOwklfywqMMhI4FjG9jjDY6qRXVeIPG03xWvhHE8sHhnONp+Vr4Z6nuIz2HU9+OK63U7ix0XwNqqu0VpG1lJDGgwuWKEKigd+QABQB+lHguVpvCOiu5yzWUJJxjnYK2qxvBsbw+EtFjkUpItnCGU9Qdg4rZoAKKKKACiiigAooooAKKKKACiiigAooooAKKKKACiiigAooooAKKKKACiiigAooooAKKKKACiiigAooooAKKKKACiiigAooooAKKKKACiiigAooooAKKKKACiiigAooooAKKKKACiiigAooooAKKKKACiiigAooooASvk7/goLZ3F54X8CrbXbWUq6xK4kVA2cWsnBB7GvrKvm/wDbo8JX+sfCWDxBp8sBl8N3QvXtJwQLlHUwlFcfcYeYCCQRxj3oA+EPD914ihvGRJNPc7vvOrjP5GvSNGsdc1TxB4PXVruxfTT4n0RZbGC3LLOralbAq5c9OQcY56V5jous30OoEPol0ZM8qkkZGfrur2P4Yx6p4w+Jnw/0WTTW0i0utftbg3lzIjvmz3X+xUU/xfY9mSRjeDg4xQB+kC9awvH/APyIviP/ALBtz/6Kat3vWF4//wCRF8R/9g25/wDRTUAfjPb/AOoT6VJUdv8A6lPpUld62MgooopgIVDAggEHgiqR0PT/ADllFlAk6kMs0cYV1IOQQw5B47VeopAWrLWtY0xlay17V7TadwVNQmKZxg5RmKn8RWmfiD4pkhEVxrbalbg58jUraG4jJ9TlMkj61hUUwNFteEsm+58OeGbl87meHTBayMx7tJEQx+nQ9eoFSR65pvmL5vh2SBcH/kH6vOMk+ol3gD6YrKopWA2E1jR3Y7h4gsE2cENb3eT+UePpzUialpUlxKqeIprNFVSP7T0iTLEls4MLOMcDrg896w6KXLF9AudLayR3Rm+zeJPDc6RuF3XV81g5+UH/AFcyhu/XofzrVstB8SX8PnWGkNq1tuKrdaVewXED4ODtfeM1whUN1AP4VTm0exuJGeSzt3durNEpJ+pxU+yiPmZ3ouNVt5Hjm0TW4ZUZlZTpk78g44ZFKkcdQSCKow/EDTdqsNYtFDDPzTqp/InIPseaw7PUtT023SCx1vWLG2jyEt7XU54okBOSFRXCjv0HeteP4h+MYrUWo8TXEtsE8vy7m0tZ8rjGGZ4izcd2JJ7k1Hsh8x0UPiO5XBD5HXINXIvF1zH/ABH864T/AISANDsl8H+B5227TIuiNDIf9rckvDH1AGO1SSa5o32VwnhC7t7nZ8k1t4pupMPj7wWZWXg9mDL6g1PsmHMeiw+OJ48ZYj8a0bf4hyrj943515a2paIqkQX/AIqtpMqoe+trK5jUZGSyxbGYYz0YH69DN9usWYeT4otHO/btvtJuLNcdyXDS4/I59qn2ch8yPYrb4oTpjFww/wCBVtWnxeuo+l03py1eGReZM8Qt9S0K93uV2w6l5ZwAef3yIMZHqDzVyPTdakkRYNJmvN6lh9hmiuOmP7jHjnr0pckl0HdHpOi/EQ6h8RNa15vK+2QxRafDOFHmBAN7DOM8lh+VaHib44nULqHw/Bp8PiK/kKvNbyWL3sdpHx+9lSNHYDkY4ycivFfCuj6/rnirUNCt4ZtJmaYXNxdXkJBt4WVQGCnq5KnA6cc8V734R+F83gnS5bbwj401i0uZGEsovrWyngmkzktKFgSRi3QsJAxAUZ+UVmMq6H8JPBnjLTZNf8P64ra3JE8K6t4c2acIJG2MQyQBG3cLlZCT8x6ZGJ/Cl5o+qaary33iDTdTt3e0vUj1m5lBlQ7W+Wdn2jIyMY4PesnVtZnvvtOvSWcejfEDwkUS/W1crDf2THeycg74ZFDFd2SkidQQSeO8SeJVh8feImszm3mkgmGz7u5oUJ/M/MT/ALVAG98QIbrSfEmj23g/xJdP4g8Qyi2mk1lYXhWKJSxkYxopLAHA4Oema6D4f+DfEvg23ub680nT9Y1y9w17qEeq/PLt6JGrxjavomQMnr3rxuPxRLL8RYrkyEfZdPKqhOcl35I9Puiu3g8fSpjMh/OrjJwd0Jq56zJ4m1S1iaW48Ia7HDGu95Ikgm2r3O1JSx+gBPtUFx8StEsY/MvjqGmQB1RrjUNLubeFCxAG6R4wigkgZJHWuAtfiRIn/LZh+NbFv8UpgADOSPQmuhYiS3I9mjr9O+IXhjWLyOzsfEWlXt3JkJb297E8jYBJwobJ4B/KugDbuR0+lec6h420zxJZLZ6zp1hq9qriQQ39ukyBh0IVgRnBPPuaopYeBpWikh8NWOkzxklbjRS+nTcjBHmW5jbB/u5x7VosV5E+z8z1XmjmvOY7DRlkSTTte8TaPKAVdo9Wa8DqcHBW8EyjkfeUBuozgkG/AupW7D7F42a43DDf25pUVxt9Cn2drfHXndu6DGOc6LEx6oXs2dvzRzXJRXviW3+7deHdYyud26ewK+2MT7s+uV/rVj+3PEFuxWbw9HdDAIk07UopB34Ik8tsj2BHPWtPb0+5PIzpeaOa5v8A4TK4gaRbvw5rVuUYKWjthMhyByGQkYyce3NRx/EjRd224lubKTeUKXVpLGcjPHK47etWpxfUXKzqOaOaxLPxx4fvuIdasXbnKG4QOMHBypII59RW0kiyKGRtysMhl5Bq7oWovNHNH40Z96ADmjmjPvR+NABzWfr3iCw8MaRd6pql3HZafap5k1xKcKg/mSTgADkkgDrUPibxRp/hPTJL3UJtiKMJGvMkrdkRerMTj868X1C41Dx3qkGra4j28EB32WjB90Vu3QSyDo8uCeTwuSBzzUuXQLdybxJrd58T5I2vEks/DBCyR6TOgV7gjlWnGegOD5fTIGeRxZVQqgAYHsKWoL6+i0+3aaYtsBwFVSzMeygAZJPoKjbVjPTP2cfhHY/GLxR8QtF1rVdUtvD/APZukG903Tbg24v8y3+EmdfmMYG8FAQG3c9BX2d8OvhP4P8AhPpb6f4R8OafoFrIQZRZwhXlIzgu5+ZyMn7xPWvG/wBjr4UeIvBcfiLxT4hgTTT4itrGO00xs+fBFA1wwabsGf7R90ZwF55yB9J15dR3k2jojsJS0UlZlBWH4y8baH4B0WTVvEGp2+l2CHaJJ3wZHwSI0Xq7nBwigsxGADWZ8TPiloPwr0WG+1u4ZXuZRb2lnbrvuLqU9EjQcse5PQDk18y6lHq3j/xj/wAJd4zMMl5bbk0XRom32+kwnq3I+e4cY3yY4+6uFByAT+KNe1j41alHqXie2n0nw1a3Hmab4baQfvdrfJPdgEhmyAypyF46nmrF7fiNckjgcAVDf6ksKks3NcFfaprXjLxFb+F/CVkdS1269QfItU7yzuPuoMHjqcYFACeMPHE9veWmj6RZTa14j1J2h07SbXHnXMgGSBk4VVAyznCqOSaX4dfsU6ld+HfFfxG+MAWTxBJp88tt4egkBt7dUicxicjiTB2nbnblRndX1h8Efgfp/wAHtBaNro634jvAranrk0QSS5YZwqqOI4lydqDpuYklmZm6n4l/8k38Vf8AYJu//RL0AfkrpvhPSJJrJvsMcJkgjL+RmLcdo5O0jJ9zXpei+B9B0+bS7+LS7c3y6jYBbmZfNlTF1HwrNkqOTwMda4rSf9Zp/wD17x/+givUbH/j103/ALCVj/6VRUAfpOKWkpaACiiigAooooAKKKKACiiigAooooAKKKKACiiigAooooAKKKKACiiigAooooAKKKKACiiigAooooAKKKKACiiigAooooAKKKKACiiigAooooAKKKKACiiigAooooAKKKKACiiigAooooAKKKKACiiigAooooAKKKKACvI/2sv+TefGP/XGH/0ojr1yvIv2s/8Ak3nxl/1wh/8ASiOgD88NI/5DTf73+Ne7fBz/AJLV8Lf+wvdf+mq/rwnSP+Q03+9Xu3wc/wCS1fC3/sL3X/pqv6APvaoby1ivrWW3njWaCVDHJG4yrKRggjuCKmooA8S1r9jH4O64ZjJ4Js7MylSTpsklptIx93ymXb05xjOTnqa4TWP+CdHw11BmNjqfiXRQX3qtrfpMFGD8n7+OTI575PHWvqiindiPh/VP+Caf71v7J+JM8Me9io1LRkuG25+UExyxAkdzgA+grhdS/wCCePxQtFJsda8KajjORNPc2xPoQPJkGT6E4Hqa/Rqiq55dwsj8rdQ/Y7+NOmqW/wCEEe9QAlmstUsmwB7NMpPsACT/AD8XmuJbXcLiwv7faWBMlnLgYJByQpAwQevpX7dV+SOsf8hCT/r7n/8ARz1aqS6i5UeYLqlqTgzov+8dv86mW5hfhZUY+zCve7eCK58K6jHNGssZtZMo4BBwpI4PvX2z4H+CXgHxd8JfCUer+D9FvPN0mykd2so1dmEKclgA2fxp+1DlPyvzRX6g6/8AsV/B/XrdIh4Rh01lk8zztNnkgkPBGCQ3T5unsPSuK8Qf8E7fhxqEcX9lajr2hSKTvaK8Fx5gOOMShgMe3rVe1XYXKfnnRX2v4h/4JsqWg/4R7x/cQgZ80axp6XGfTb5Rix+Oa4rxD/wTt+IenNCNF8Q+H9dVgTKboTWBjxjAAAm3Z5/u4x3zxXtIisfLtFe0+IP2MfjLoF0IU8JRa5GYxIbjR9TgaJeSNhE7RPuGAeFIwRznIHBa58HfiL4bu5LbU/h94pt5Y9pZoNImu4sEAj99Arxnr0DZB4PNXzJ9Qszk6Kr399BpN9NY6i/9mX8B2zWd+pt54zgHDRuAy8EHkdDUkNxFdRiSGRZY26MjAg/iKd0Ikooo9u9MAooooEMeFJPvKrfUZqM2FuT/AKpc5zwMVPRSGenfCC5TS/C8k27dNeXMjbmOSI0Yoq564G0/nXuPhPVUht5S3zMy4Ga+VPCPixdJ8P6NBdafe2QWEFXSBp0lBJO8GMNjOc4bB5r1XQ/ilp8MIWK11a+nOAtvbaZcbmJ46sgUfViB71wvc1Ob+P8A8QFt/G9zoukRyTapd6HJZ3kikGBN0qND5nPDInnsBjP75cfeOPKbK61vT2c+YJzK4kllaRZGLYAOE2Rjbx03jjoelbOs6hNrHibXb+6hkt7mbUJg8Um3cgRvKVTtJGQiKDgkcZzVeumMFa7IbMv7TfXXiqwu7iabToIx5M11HYK6mMnJHlrM7Z44PT1xXaxzaVJJElt45sCzs37vV9Fu7HavOMy5ZCfbAzXPUfzqvZxFdnVW9pf3UiR2eoeF9acoXKabrqmRQCOWSVEwOfUkHrVhtL8Q2+BJ4b1LkZH2Uw3YP4wyPj8cVxM1vDcACWNJQOgdQcfnTIbGG1ZmgU2xbhvIYx5x0ztxml7OIczOyuNQm05gLy2v9OJG4C+s5oDjuRvUce9Fv4miblL2E/SQVgWOvazpastlrep2qsdxEd05yfXkmrX/AAmXiBiTNqS6gem7UrSG6bHoGdSQPbp1qfZIfMdLB4hlxlJQ4zjKtmrsfim5j/iNcUviSVmdrrQvD9/IzbjLLZtE3QDGInRe3YU6117TFiP2rwxIZixJNhrc0EW3PG1GRyPpuNT7JhzHfw+NJ48fMfzrRt/H0q4/eEfjXmtnrHh+SJTc/wDCWWTktmG3SyuY0AJwBIxVmGMcsoNLFfaW1isv/CZ20VwYt/2e78PXsZDY+6zqWXOeCV3D0zS9nJbD5kevWvxHlXH74jHoTWtb/E6VsBp9y56Nz+PNeMCC5kgeS11nwfqEqqCLe08SRmVyeigMigMemGI+taN34c8WabB51x4R1hIlIDNB5NwQCcZCRSMzdf4QTio5Jdh3R68fGWm6gyG7sbK5ZTkGWBWwT15xVaOx8FTAKugWdp8hQtY7rckH1KEfh6e1eL3WtSaSu+/g1DTIgdpm1Cwnto1PoWkRQPxNOsfGFpeyCO01S1uZDyFhnVjgewNTqgPcl03RSzfZdd8R6cGQLiPVXnAIzhgJt+Dz06cDirqWuoqzfY/HczLkMo1XTIJ/qD5Xk5B/A89a8UXX7iPnzOPrVyLxVcrj5jWiqSXUXKj2mOfxbC+Ir7wxrC54ZzcaeWHpgCfbj1yc+gp0uv8Aiy2ikH/CIJqM6qQv9l6xbtG7Y4w05hbHQElQRzgN38hh8bTr/Ga0bfx9Mv8Ay0I/Gr9tU2uLkRSax8TalrA1nxV4b1qTW0zEkdnpstzbWY7pD5W8EesnO71xgBzeKNMjYLLdLbNkjbcq0JBHUEMBgj0roLX4kzKRidh+NbVn8V7qPGLph+NNV5LdC5EcHeeK9NtbNJ45xfPKVSC3syJZbh2+4kaDlmY8DHr2r67/AGb/ANmOXw7fW/jPxu0c/iBow1loakSQ6SDnlmBIknIxlh8q5KqWA3n55bW/D9/bSQXOhaTNFIhjYPZRZ2kYIztyOK0rfWtG2/u4ri1lyrLNbX88bqQcggh+uamdZzVhqKR+iC4Ax2pa/P3xH8WNX0PQmm0vxf4ii1OSaKC1M2ptLH5juqAsjAhlGckegNbOm+M7mCGNG8WeKS4XBcavIC3qfzrAs+6WPFeQfFr9pbw38Nba/s7GK68W+KLdeNC0S3kuZUYnAMzRqwiXnJLc46KTxXzVN8aPiV4wh1bQvBHiXVr2O3jls5dXvRaw21tJtwEWfyXkklXPJA4I5YGul8GaCPCXhmDTdtos++SW4mso2RJpGckud7MxY8ZJYknP0ABleDdetvHeoXPi3U/EC+J/E10PmyGjTTIzg/ZoIHw0KDgncAzHlsnpv6hqS26klsfWuL+KOlwi0TxDZJ5WvaQpngnibY0qDl4HP8UbAcg+gIwRmpfh/wCENa/aZaVvDWqNo/hSKRUuvEAhLNKdw3w2wbAL7c5kOVQkDDHIUAgsdN8UfF/xOvhzwdEoVJANS1qYZt9MjOcsRn95If4Yx1P3sDmvsD4R/Bvw98F/Dr6VoMMzvNIZ7vULx/MubuUnl5HxyfQdAOABWx4B+H2g/DTw5baJ4d0+PT7CEZ2rkvI2OXdjy7nux5NdJQAVzXxM/wCSceK/+wTd/wDol66Wua+Jn/JOPFf/AGCbv/0S9AH5V6T/AKzT/wDr3j/9BFeo2P8Ax66b/wBhKx/9Koq8u0n/AFmn/wDXvH/6AK9Rsf8Aj103/sJWP/pVFQB+k9LSUtABRRRQAUUUUAFFFFABRRRQAUUUUAFFFFABRRRQAUUUUAFFFFABRRRQAUUUUAFFFFABRRRQAUUUUAFFFFABRRRQAUUUUAFFFFABRRRQAUUUUAFFFFABRRRQAUUUUAFFFFABRRRQAUUUUAFFFFABRRRQAUUUUAFFFFABXkX7Wf8Aybz4y/64Q/8ApRHXrteRftZ/8m8+Mv8ArhD/AOlEdAH54aR/yGm/3q92+Dn/ACWr4W/9he6/9NV/XhOkf8hpv96vdvg5/wAlq+Fv/YXuv/TVf0Afe1FFFABRRRQAUUUUAFfklrH/AB/y/wDX3P8A+jnr9ba/JLWP+P8Al/6+5/8A0c9AHaWH/Itah/16yf8AoBr9DPhH/wAkp8G/9gaz/wDRCV+edh/yLWof9esn/oBr9DPhH/ySnwb/ANgaz/8ARCUAdbRRRQAUUUUAJSMu6nUUAVrrT7e9j8u4gjnjznZIgYZ9cGuC1f8AZy+FmvXk13qHw68L3N5PI00ty2kQCWRySSzOE3MSTzk16NRTA8Evv2Gvg3ef6rwvNY5JP+iapdoo9gplKqPYAYriNY/4Jz+B7nzf7N8ReINPZkITzJIpgjc4PKAkDjgnnHWvrKinzMR8Mat/wTbvUST+yvHiO+BsF7p+0ZzznY/SuN1j/gnv8SbDf9g1XQdVxgqN8lvu9RyGxX6M0h5p88gsj8s9W/Y3+MWj+Z/xScepeWQP+JffRPuz3XeU/HOK4jWPgz8Q/D7ut/4C8RRsj7G8jT3uef8AtlvyOOo496/YPFN2Cq9pIVj8adF1m0tdP03S7uT7DqdlGtvc2N4pgmikThlZHAII+lenaF4o0bSreOS81WztkJwDLMq5PoOeT7Crn7Sdjb3fxy8eJPBHMn9rqdsiBh/x6wetQ+C9A0yzjM0GnWsM20jzI4VVunqBWRR4ncX0Oqarqt7bt5ltc39zPDJggPG8zMrc+oIP402vvz4T/sW/CXx18F/CGrX3h+6t9Y1HRLaWa+stWu4W8xowxkCCXy92STyhHbGOKj1j/gm34Lmt5TpXjDxTp90QPKNxJa3EIP8AtL5CswI7B1+tdEaiSsRynwPRX2HrH/BNnXLe3kk0n4h2N5OPuW99o7wK3rmVJmx/3wf61x+tf8E//ijptq8tpc+HdYdWAWC1vJI5GB6n95EqgD/erT2kRWZ82UV69r37Ifxf8O2yzzeDZbxGk8sLp11DcP0J3FVbIXjr7j1ritf+E/jrwo0A1jwXr1iLjcIi1g7htuM/cBx1HWnzR7hZnLUUmpbtFmWLUoZtMldd6x30LwMy5xkBwMjPpUUF5BdZ8maOXHXy2Bx+VVdCJqKQsFpaYBRRRQAySGOYYkRXHuM1Wt9Hs7SQSW1ulpIp3K9qPKYMOhBXBBHr1FXKKANK28VeIrN1e38T60jKdw8y/kmGfpIWB+hGKmvvGviDVUEep3lnrcO8SGHVtMt50Yj1GwVj0UAXl1iLchk8M6BhXLMbCKWwZhzgboXBA5HHQ4pJNShvprWzs9NuNLvLt/s6Tx6k8yKzdGZZVYkAA8AgnuapVJpv/Ix6D/1/J/JqTSYancHwBfRoPK12Rm24Pn2yNlvXjGKhk8H6/CWMV3Y3K4GFeNkOe/Qmu7/KtXwT4D8S/FrW00jwnArRiXyb7WnXdbacMEkt/ekwOI/XGcCqlTpxV2iVKTPMPDXhPxf4s8YW/hjRdDTWdVmQzMlnPhYIQP8AWSlhhBngZPJwBXaat8AfiroIdrvwHqzRKQDLZvDOp9MBX3H/AL5r9D/hD8H9A+DPhOLRNDikkYt5t3qF0wkur2YgBpZXwNzHAGOgAAAAAFdvt7157tfQ3PyP1PRfEfh0MdU8Pa9paK2wyXel3Ece70DlNpP0NZEPjC2aZ4U1GDzkJDxGUB1I6grnIP1r9hWhSTAZQw/2uaydc8F6B4mhjh1fRNP1SGN96R3lqkqq2MZAYHBwaQH5Fa/r0n2rQDLLiEX29svgHEEpXJ/3gp+oFdV4c8OeL/ipHDNYJJpvhfcWluhefZLi7UZwIW2kqpI+9jnPHFfTn7Y3wS+Fug+DvD9tpfgfR9G1vVNWitorzR7ZLN4oVzPO7iMKJAUh8vDA4M2R3rgtF1RGkit7cCKBPlVVGAAOAAO1AGL4bT+ybpPDmj3ureDNYggxZ6bqV19usLiJDjMZPJAHZSpHHBrsvD3j5tf0edry2/s7VLOZ7W+s2bPlSrg8HurKUdT3VxWN8aFhh8HzapFg6hopTUrSTzDG3mRkMYww5+dQyEd99Z3wn+G/iP8AaG8a+JW0o3Gj+B7i4jjufE0JAMpjiVJIrXIIZ85UvjCkHqRigDV0DRtT+PXiyfwfoazrp0TKNa1iPKxWkJPzRq4IzMyggKDxnJxivu/w14Z0rwfodlo+i6fb6XpdlEIbe0tYwkcagcAAVU8E+CdG+Hvhiw0DQbKOw0uzj2RRLkk8klmY8szEkljkkkkkk1vCgApaKKACua+Jn/JOPFf/AGCbv/0S9dLXNfEz/knHiv8A7BN3/wCiXoA/KvSf9Zp//XvH/wCgCvUbH/j103/sJWP/AKVRV5dpP+s0/wD694//AEEV6jY/8eum/wDYSsf/AEqioA/SelpKWgAooooAKKKKACiiigAooooAKKKKACiiigAooooAKKKKACiiigAooooAKKKKACiiigAooooAKKKKACiiigAooooAKKKKACiiigAooooAKKKKACiiigAooooAKKKKACiiigAooooAKKKKACikooAWioZbqOHZ5jqm9gi7mA3Mew9T7VIGoAdRSCloAKKKKACvIv2s/wDk3nxl/wBcIf8A0ojr12vIv2s/+TefGX/XCH/0ojoA/PDSP+Q03+9Xu3wc/wCS1fC3/sL3X/pqv68J0j/kNN/vV7t8HP8AktXwt/7C91/6ar+gD72ooooAKKKKACiiigAr8ktY/wCP+X/r7n/9HPX621+SWsf8f8v/AF9z/wDo56AO0sP+Ra1D/r1k/wDQDX6GfCP/AJJT4N/7A1n/AOiEr827nxfofh/Rri11PVrOwuLi1k8qO4nVC/ykcZPrX6EfAfx14d8UfCvwp/Y2vaXq/wBn021tZvsN5HN5cywJuibaxw4yMqeRkZFAHpNFN3e1G72oAdRSZooAWiiigAooooAKKKKACiiigApKWkoA/Mn9or/ku3jz/sLL/wCksFL4U/482/3T/Kk/aK/5Lt48/wCwsv8A6SwUvhT/AI82/wB0/wAqAPvD9nL/AJIH8PP+wDZ/+iVr0avOf2cv+SB/Dz/sA2f/AKJWvRqACkC0tFADdo+tGwU6igCjfaHp2psGvLG2u2UYBnhVyB6DIr4n/b48A+G18SeC500LT45pbK9SSSO3VSwRoSoOBzgu2P8AePrX3NXxx+31/wAhzwN/166h/O3oA+RfDnw00HUpTvt5oQ38NtcyRL9dqsBmvYPgn+yLoHxW8TeJ9Om8Q65pNvptraTwLayQyfNK0wcMZY2Yj92Mc8ZPsK4jwZ/rBX1d+x3/AMj547/7B+m/+h3VVzMVjgNa/wCCa+ordSNovxFh+y7h5cOpaMXlC453SRzqGOfSMcfmeB1j/gn/APFvTZZ/sc/hfV4VdlieLUZoZZFGdrMjwbUJGPl3tgnqetfpNRtqueQWR+Td9+yv8ZdLXN18ONU6En7Ld2dwMDrjy52P4EAntXGal4D8WaLG8mpeEPEemoiGV2vNGuoQqDOWJaMYAweenBr9l9tJtFV7Vi5UfiU1xHH95wv+9x/OlWZGOFdW+hr9otW8L6NryOmp6TY6ikgCut3bJKGAOQDuBzXF63+zf8L/ABEZDfeBdEkMjBm8u0WLkDAPyYx0qva9w5T8lKk0/jxFoP8A1/J/Jq/S7Vv2FfhBqhJTQbnT8yGQfYb6WLbnPyj5vu89PpXIS/8ABOP4fyapZXK654gS2trgTNa/aVIkUfwF9u4DGRkEHnrVe1QuU8U+E/wg1748au9vpN1/ZPhe0m8rVNcAO84+9Da8bWk7Fz8qZzyRivvjwD8P9B+Gfhez8PeG9Ni0rSbQERwQ55JOWZieWYnksSSSSTWloPh7TfC+k2ul6RYwabp1qgjhtbaMIiKPQD/JrQrCc3N6jSsFLRRUFBRRRQB8Tft1a8Lf4meC7GWWOIQaNfTQqWwztLNAG4zzgQrjA/ib1rxzwjq+7DE816f+39pdpqnxM8NJdQJOq6FMV3DlT9oUZB7V85+FvClnLJjzLpFzwqXDgD9aAPetD8L2Xxb+IXhLwdqWy50m6uZL3UrczlDNBAm4RkAEkGRoiRwMKea+7tB0HTvDOj2mk6TZQadplnEsNvaW0YSOJFGAqqOABXw9+zR4c03Q/jr4Yeys44JJLO+3ycs7fLF1YnJr7xWgAHFLRRQAUUUUAFc18TP+SceK/wDsE3f/AKJeulrmviZ/yTjxX/2Cbv8A9EvQB+Vek/6zT/8Ar3j/APQRXqNj/wAeum/9hKx/9Koq8u0n/Waf/wBe8f8A6CK9Rsf+PXTf+wlY/wDpVFQB+k9LSUtABRRRQAUUUUAFFFFABRRRQAUUUUAFFFFABRRRQAUUUUAFFFFABRRRQAUUUUAFFFFABRRRQAUUUUAFFFFABRRRQAUUUUAFFFFABRRRQAUUUUAFFFFABRRRQAUUUUAFFFFABRRRQAhOBXjOufGLxH4b8K6p471jRrPSPBWmNLJcW17I8WpG3RynmqD8m5sbljOC2QvBIr2ZjtUnGa8A1TxXqPjTx15viPwp4qtvC2iXSyafpUGlSSLqFzGwKXc7LwURgGji6bgJGywQIAdPrXxhuvDt/qnh+8trP/hLpbxINC04TMBqEUvMcvPJEYDtLt4AjOOSBXY+LtS1W10zT7PTvJTV7+ZYPNIJSEYJkkAP3toBwD14rzrxP4d8R614zf4gWtteR3HheSWz0/RSgB1K1I/0luc4ZztMZGM+So6OTXoHjG6ns7TSdcgt3kSynWW4hZCXWF1KuQo53KGzj2NAHA658KW1XxBJZWWiaO5tbBfO8UeJdPTU7nUGmaUSWwLncIwvLc4AkVVXaCKPAd5D4b8N+GPEehRR6N4Z1a5js7/Q2mdre0klkMET2i8+UDOYkMShU2vuwpVizPil4w8QeK77T9C8PaHqt54Ou4fP1PxBpBRpJ4zj/RbfLjaX53y/wrlVG5tyavirUhrmj+G/DWi6HOLpbyxv5tPDJEdPt7S4guNsh5UMdkaLHnJDk5wpNAHrC0tcxYeP9MnvhYXpk0fUj/y66gPLLH/Zb7r9/uk5xXTA0ALRRRQAV5F+1n/ybz4y/wCuEP8A6UR167XkX7Wf/JvPjL/rhD/6UR0AfnhpH/Iab/er3b4Of8lq+Fv/AGF7r/01X9eE6R/yGm/3q92+Dn/Javhb/wBhe6/9NV/QB97UUUUAFFFFABRRTS1ACk1+OXirxDcXutXmj+HY01DW0uLgurHEVt+9c7pG/oOc19pftJftitZXWqeAPhfIl94tA8m815gGs9JBzuIPPmTDoF6AnJzjafkDTbWHwpI+jaFbtqWu3Raa8vrjJXzW5aWduvOc7ByeOmc1vTp82r2JlK2xwfirw/p/g/UNMN3eHUNcu0lkvrhlLM+QoACgfKg5AHSsMw+GbpCGj00ZyGUqiOOx9CD+teg+MfDceg2+jmWZr7UZrh3ub6VQHmbZ6DhVHQKOAPzrFkt45Pvxq31Ga6OXyIuP8P8AiPXvDOkw2Hh7xV4h0KwjDG3h0rWrqCOPcSxKKkgUZJJ4HJJruNL/AGkvjDomlx2Vh8S9bCxKFSS+SC8kxn+J5Y2Zj7kk15o/hjSX/wCYdbocYzHGFP6Uw+GbcKRFcX0PGBtu5Dj3G4mp5V2Hc9+s/wBuT41abpkFumsaHqU8ahWub/Svnk/2m8t1GfoAK7K3/wCCjnj+1sbdJPBug390qKssq3c0KuwHLBcHAJ7ZOM9a+UG0a8U5j1aZz1/fwxsM/wDAVXj/ADmk+y6tH/y2s5/byniz/wCPNU8kewXZ92Wv/BSzSlltUu/h9qyRuwE0lvexSeWvGW2kDPXpXa2f/BRL4UXF7bQXKeINNSZtpuLnTCY4x3ZijMQB7An2r83fM1KP79hG/PPk3AP/AKEBSf2lNGQJNPuk5wcKHH6Gp9mg5mfqzo/7ZXwY1zUobC38f6ZDdTZ2reiS1XgE8tKqqvAPUivQfD/xO8IeLLpLbQ/FWia1cupZYdP1GGd2A6kBGJIFfjA2sWbfLNHImf4ZIW7fhUDjQbpvMdbLewB3sFVsfWp9l5j5j9y80Bq/FHw/rGqeGblrrw94j1rQ7hovIMularcW7eWSDs+Rx8uVBx04HpXe6J+0f8YfDPn/ANnfE/XG84KCNSW3vwoGcbfPicr15I69+1L2b6Duj9cqWvzI0X9vP4zaKzi5u/DWvRu4P/Ew0mSN0X+6phmQc+pB/pXb6F/wUm8WWvy618PdJ1HL5EmmatJBtX02yRPuP/AhU+zl2HdH6AUlfG2kf8FLfDkioureBPENjIzctaSW9zGq+pO9Wz14Cmuy0f8A4KEfCTUmjjurvV9IlfOVvNMlwuBkEsoK849e4qeVhc+YP2iv+S7ePP8AsLL/AOksFL4V/wCPM/7p/lWF8VvGek/EL4neLfEOh3P2zSb7VN8E+0rvAt4VJweeqmt7wr/x6H/dP8qkZ93/ALOX/JA/h5/2AbP/ANErXo1ecfs5t/xYP4e/9gKz/wDRK16NmgBaKTNLQAUUUUAFfHH7fX/Ic8Df9euofzt6+x6+OP2+v+Q54G/69dQ/nb0AfN3gz/WCvq79jv8A5Hzx3/2D9N/9Duq+UfBf+sFfV37Hf/I+eO/+wfpv/od1QB9VUUUUAFFFFABRRRQAUUUUAFFFFABRRRQAUUUUAfJP/BQjwrY3nhXwRrC+Zaav/bbacL63fbIbd7K6maIjlWUvBG3zA4IOMZOfjvwppOsrIUj1tQAcBpLRWb8cMP5V9uft9/8AJPfBH/Y0D/0239fH/hH/AI+D/vUAfRP7GvhNYfivqVzqOoXWs31joURgmumVViaSVlkKogVQWCLyQSMcGvtSvkr9kX/kqXiL/sB2/wD6USV9bUAFFFFABRRRQAVzXxM/5Jx4r/7BN3/6JeulrmviZ/yTjxX/ANgm7/8ARL0AflXpP+s0/wD694//AEEV6jY/8eum/wDYSsf/AEqiry7Sf9Zp/wD17x/+gCvUbH/j103/ALCVj/6VRUAfpPS0lLQAUUUUAFFFFABRRRQAUUUUAFFFFABRRRQAUUUUAFFFFABRRRQAUUUUAFFFFABRRRQAUUUUAFFFFABRRRQAUUUUAFFFFABRRRQAUUUUAFFFFABRRRQAUUUUAFFFFABRRRQAUUUUAFJS0UAJRilooA5bUPhxod9eLdJFc6fNuZnOmXktoJSQoPmCNlD8Iv3s9/U1r6F4d0zw1Zm10qwg0+3ZzIY7eMICx5JOO9aVFAFPUtLs9Wt3gvbaK6gdSrRyoGBBBBHPqCR+NcxH4MvPDCM3he/aCIbmGl6i7zWjE8hUJJaAZAA2ZRQT+7PGOzooA5DSPHNysKxeKNGm8LXvmGIPLKtxZTENGgaO4TgK7yqqLMIpXw2I/lOOqhnS4jWSORZI2GQ6nIP4inSwpPG0cih0YYZWGQR6VyE/w5t9PtXTw1fXHheUsXC2QVoATtB/cuCnRMAADGSRyc0AdlXkX7Wf/JvPjL/rhD/6UR10tx4y1vws6L4i0SW6sydv9qaDDJcqDnjzLdQ0qDkDK+YOCSVFcd+1Bq1nrX7Nvi270+7gvrSSGIJPbyCRGxcxqcEZHBBB9xQB+fmkf8hpv96vdvg5/wAlq+Fv/YXuv/TVf14To/8AyGG/3q92+Dn/ACWr4W/9he6/9NV/QB97UUUUAFFFVNU1Sz0XT7rUNQu4bCwtYmnuLq5kEcUMaglndjgKoAJJJwAKAJ5pFhjd3dURRksxwAPUmvhb9pL9q6f4p3V/4C+GV8yeH1/c6x4ws3+SX+9bWjdG6jMgJHJA9Ty/xu/aU1j9orULzRfDF3Npnwr/ANVJcqjRXGs4PzdcMkJ6Y4LY5HUV47pap4ihXS/DhGn+G7Mm3ku4F2ibBw0cB9AcgyeucZ5I6adPrIiUuiEgXy7VdA8IxRpDG5hu9SDhkteu7nOZJic8c4JBbGQD12h6Fa+HrBLOzjZY1ySzNlnbuzE8kk96sadplrpNnFa2kEdvbxjCxxjAH+etWfwrtSMjhvixGv8AZukSFfnF+oDdwDFJkfoPyria7v4sQh/D1q54aO+iZSD0Jyp/QmuErOW5SCiiipGFFFFABRRRQAVC1rDICGhjYe6ipqKAM6Tw9psmc2UOfULg0z/hHbZf9XLdRHsyXD8e+M4P41qUUrIDIbRbpF/darcbh0WZEdfxwoP5EUjWmrxnKXFncc/ceFo8/wDAgzY/75rYopgYjTavDsL6dDOCSGFrc5ccHBw6qOox170h1aaFgLnTL6BSCQyoswyMcfuyxH4jtW5RSAveC5hcaLLIquqteuQJEKN91OoIBH417J4U/wCPQj/ZP8q8g8K/8g25/wCv5/8A0BK9f8Kf8eh/3T/KuKW5oeBeENe1bw7YhtI17VtMMyp5v2LUZogSucDCt2yfzrv9B/aI+LPh1ZEtPiTr8yu+8/bpY7sj2BlRiB7DivLtL8P2EtjDKYNskiKzsrFcnHU4PXpVn/hH4kGI7i6iXJO1ZjgfnXUo6bEXZ754f/bm+NeiW7pd6xofiGXduDajo4jPT7v7h4wB74J5rtvD/wDwUk8eafYP/b/gHQNZug5YHSdSmslKYGF2yRy/NnPO7HOMcZPyX/ZF0nEepTBeweNGP54zSfZdWjHE9rJ6bomUn64bFLkiF2feGif8FM/DzaVFP4g+HnibT735vOg0uW1vo15O3a7SRM2Rgn5BjJHOMnvNN/4KEfBe60mC91DXNU0FpEDPbahoV4ZISf4WMUUiZ/3WI96/NEyarH96whk/653P9CopjapLGp83TL5MDJwqPx/wFjU+ziPmP1t0/wDaq+D+o2Nvdx/E3wtFDPGsqLdarDBIAwBAZJGDI2DyrAEdCAa8E/bu1ayvdc8Dm3vIJx9lvx+7kVupgx0NfA1xrGluu26zGi4P+lW7oq+hO5QB9ajW18P6kyCIWUzB8r5LLnd7be9T7Lsx8x7v4L/1gr6u/Y748eeO/wDsH6b/AOh3VfnVDp/2W4intry+tZIjlTDcuBn3Ga7PwN8XPH3w216bV/D/AIuvYLiaNY5o7hEnimChwgdWXnb5jEe9L2bDmR+xeaWvzJ0P9u74w6TfCW6vNE1q3CFfs91p3l7ie5aJlPFdnov/AAUj8Y2t1nWfAuj6ja7OmnX0ttIW9fnVwBUOEl0HdH6B0V8YaJ/wUu0GS4ca74A1/T4QvyyafcQXhZ8jjaWjwMZ+Y+g45rttD/4KF/B7UvNF/qOseHtm3b/aWjXB8wnOQphWTp3zjqMZpcr7DPpmivKPDf7Vfwf8VErYfEnw35nmCIRXWoR20jMegVZSpb8Aa9G0XxFpfiS1a50nUrTVLZX8tprKdZkDAA7SVJGcEHHuKkDRoppajcKAHUUmaMigBaKKKACiiigD5h/b7/5J74I/7Ggf+m2/r4+8I/8AHwf96vsH9vv/AJJ74I/7Ggf+m2/r4+8I/wDHwf8AeoA+qf2Rf+SpeI/+wHb/APo+Svravkn9kX/kqXiL/sB2/wD6Pkr62oAKKKKACiiigArmviZ/yTjxX/2Cbv8A9EvXS1zXxM/5Jx4r/wCwTd/+iXoA/KvSf9Zp/wD17x/+givUbH/j103/ALCVj/6VRV5dpP8ArNP/AOveP/0EV6jY/wDHrpv/AGErH/0qioA/SelpKWgAooooAKy9d8SWHh2FZL242M4fyreJGlnnKI0jJFEgLyNtRm2opYhTgGtJq4jwTbw614h8Q+IZlZ70XsumQ+YQ32eGFghWPj5Q7KXI7k98DABt+IfGFl4U08X2qpdW1lvCPcJbSTpFnJ3yGMN5cYAJaR8IoGWYCta0vIb61iuLeZLiCVQ6SRMGVlPQgjqK89+H+nxaT8TviJa2xlFu0llc+U8zyKJJI3ZyoYnbk84GBWp4P0lfDXjLxNpdo+zSZI7XUoLTGFtpJfNjlWP0QmBX29mdz0IAAO1ozXm3hN7yx+OPjjS21S+vNN/sXSdShtbucyJbzTXOpJJ5Q/hUrBENvT5RXI6tr3iTSfGbfC+2vb64vtdkk1Kz19p0Z7HSwwNzuyQ3mq5EMeFOBNG+TscAA94oqOGPy1VMs20YyxyT9TUlABRRRQAUUUUAFFFFABRRRQAUUUUAFFFFABRRRQAUUUUAFFFFABRRRQAUUUUAFFFFABRRRQAUUUUAFFFFABRRRQAUUUUAFFFFABRRRQAUUUUAFFFFABRRRQAUUUUAFFFFABRRRQAhGa8C/a+8CaRdfBnxVriQyWWrRQxbrqylaEzjzohtmCkCVeBgOGxgYxXv1eRftZ/8m8+Mv+uEP/pRHQB+cGmz39lq+TCL2PdgmL5ZPyJwfzFe7/AzXbLUvjb8MooZ1+0RatcmW3f5ZY86Vf4LKeQDzg9D2rxjSP8AkNN/vV7R8NdFttc+LXw2tLgTIk+p3cbSWs7wTAHSr7lJYyroeBypBGBzQB+ge4UV8VeO/Cv7UPwt+NF74n8GagfHfgFduzw9f38bObVFP7g7kVhLy22VdznCeY0hzn021/bU8IaT4TlvPGum6t4I8TW8KtL4b1K1f7RNKVz5ds+As/OMEY4ZdwXkAA9o8eeOtF+G3hTUfEfiG/i03SbCIyTTyH8lA7sTgADkkgCvzp+NHxq1/wDaSmE2rPP4Y+G0H7xNAll8tr0KQyy3ZGAVyoYIeBgHrzWH8UPiT4g+OGuR+L/iHIuj6Jp8hfR/DMLnyLRCTiSf/nrORt5wAMcAZwMe20WfxsGm162WHSFcPaaW2QZMEEST4OG5HEfQA/NuOMddOl1kZuXYr2Vi/jWziSNJNM8MphYoYv3bXkYGAOOViI7dSPQV28MMdvDHFEixxRqEVFAAUAYAAp35UflXYjMXijik/Kj8qYHI/FSMt4RklDBTDc27jjOcyqv/ALNXn9ei/FBGk8DakU25jMU3JxnZKjkdPavORWMtykLRRRUjCiiigAooooAKKKKACiiigAooooAKKKKANPwr/wAg25/6/n/9ASvX/Cv/AB6n/dP8q8g8K/8AINuf+v5//QEr1/wr/wAep/3T/KuGW5otjwHR/wDkF2v/AFzX+VXKp6P/AMgu1/65r/Krldq2RmFFFFMApKWigBNtVrjS7O8z9otYZ84z5katnH1FWqKAMseGdMUgx2ot8HI+zu0WPptIxR/YYT/VXt5H/wBtd/8A6EDWpRSsBlf2Xer9zUSR/wBNIVP8sU022qxrxJayHHQhl5rXopgYzS6nGpJsEkwM/JOM/TkU1tUkjUmXTrtFBALKqsBnvgHP5CtukpAYE2pabNgXMbKOgNxbsFH/AAIrj9ahs7fQReRTWJtILuPJjezkEUi+pBQgg+9dLtHTHFQ3FjbXceye3imTOdsiBh+RpWA2dF+I/jbw2sCaN498VadBCG8u2h1q4aBckkny2cpk5J6deevNdto/7V3xn0QosXxAur2BF2rDqFjbT/iX8sOT9W715I3hrTCcpaJbt/etiYW+mUIOPao28OqhH2e+vbbsf35lB/CTdj8MUuVdh3Z9IaP+3x8X9OYLef8ACO6vEq7QZLJ4XJ/vEq5H5AV2Gi/8FI/FUUjLq/gTTZ0C4WSy1B1Zm9SGXge1fHv9k6nDITDqoljI+7eW6ufwKFP604Q6tDwVs7r/AGw7wfhtw/55/Cp5I9guz710L/gpR4cu/N/tbwRrumbdoTyZYbjf13HquMcfXNdv4f8A+CgHwh1qN3uNR1XRSsmwrqOlyg4wPn+QP8vP14PFfmi1xfRgiXTmZu5hlRl7dN2D+lJ/apHEtldxkHB/c7h+YyKn2aHzH60+Hf2rPhB4otVuLD4i6CsTMUH2y7Fq2R/sy7Tj3xivQ9B8W6J4psYr3RdYsNXs5SwjuLC6SeN8Eg4ZSQcEEfhX4oNqmnzRtHLwGBVo5IiOOhBGKr/ZtBu7fags1jZcgxMqEDrwRgipdPzHzH6Xft9MD8PfBH/Y0D/0239fIHhE/vz/AL1eb6Pq2p/bvDWjvrGqXGj21xKYNOuNQnmtoiLWfBSN3KqQC3IAPzH1r0fwj/x8fjWMk46MZ9U/si/8lS8Rf9gO3/8AR8lfW1fJP7Iv/JUvEf8A2A7f/wBHyV9bUhhRRRQAUUUUAFc18TP+SceK/wDsE3f/AKJeulrmviZ/yTjxX/2Cbv8A9EvQB+Vek/6zT/8Ar3j/APQRXqNj/wAeum/9hKx/9Koq8u0n/Waf/wBe8f8A6CK9Rsf+PXTf+wlY/wDpVFQB+k9LUU9zFawyTTSJFDGpZ5JGCqoHUknoKw774geHrGKyd9Wtpft237Ktu/nNMGJAKhMkqSCN3T3oA6Cs3XvEWmeGrA3mqXsNjbbggkmbG5icBVHVmJ4CjJJ6Vgyal4s166sG0izs9E0sustzcawjy3MkeQTGkCMuwsCR5jvlCvMTZq3pPgHTbG+t9RvBJretwptGr6mVluATGiOUwAkIcRqWSFUQnJ25JoAqDxNrniBlXQ9Ha2tHQN/aOrAxAgqGG2EfOevO7aQQRiqFlb6r8P8AUrma5+065o98zXV1cQRjfZyhSXKwoNzRttBwu5txPXdx36jAo2g0AcHJdad4R1zXfEONSv5tYNtCLO10+R23xqyqo+XA3Z6sQo7kVpeDdJ1P7VqWua0qw6jqRjVbSN9y2lvGD5cWejNueVmbHWTHRRXVbRRQBy+neEZrP4ma94oadGg1HSNP01bcKd6NbTXsjMT6MLtQP9w+tchqHwcu9WN54guru1/4T6O9N7pWsLGWWxVA6RW6g8+UY5JEdRwfOkYYYgj1iigCKHf5a+Zjfj5tvTPfFS0UUAFFFFABRRRQAUUUUAFFFFABRRRQAUUUUAFFFFABRRRQAUUUUAFFFFABRRRQAUUUUAFFFFABRRRQAUUUUAFFFFABRRRQAUUUUAFFFFABRRRQAUUUUAFFFFABRRRQAUUUUAFFFFABXkX7Wf8Aybz4y/64Q/8ApRHXrteRftZ/8m8+Mv8ArhD/AOlEdAH54aR/yGm/3q92+Dn/ACWr4W/9he6/9NV9XhOkf8hpv96vdvg7/wAlq+Fv/YXuv/TVfUAfTn7Qf7Rvhr9n3w7Fdamkuq65ekxaZodmR9ou5ccDn7iZxuc5wDwGPFfnp4w8Wa94u12Tx38Sr1dS15iY9P0uyQmCwjY5WC3T+JuRljyccscbjvft3aeuoftNahcSSzJNaWFp5EkcrKY8qxIGD69RXhPk38epQX8Os30dzCCqs8gkGD2wwP6V1U4pLmsZy7HrOj+HbvUr4avrzBpvvWumjmKzHqf78nPLdug469Vn3rxSPxj4tt5ozHrMM0Q5aO4tVJY/VcHFXYfih4pt7xRLZ6XdWv8AEVaSJzx/wIDnFdXMiLHr340Z968ytPjFdrdGO88NTrCF/wBdaXSSZPYBW2H/APVV6y+NWiz3EkNzY6tp5Rc757JnRj6Ax7s/yp80QO/z70Z965LTfi14R1SSZItetYXhIDrdk25yc9PMC56HpnHfGRWrpRvPiNqH2Hw1eW40uNtmoa3DKkgh4B8qIAndIQw+b7q57ninzIRBrNjc+O55vCmkoWuJ0H2q8Zcw2Uec7n5G5j/Cg5Pcgc1Tuv2ePGFuR9l1HQ78BiP3xmtsr2PCyc+361734Z8Mad4T0mLT9Nh8q3TkszF3du7Mx5Yn1Na351XJzasXMfKFz8JfHtngt4YN2NpJNnfwNgj2dk4Ptk8dKxbjw/r9iCbrwzrkAC7iw06WUAd8mMMBj3NfZPbuBSdulL2a6MOY+JJNQggbbM/kN2WYGMn6BsU5LqGT7sqN9GFfa80MdxG0cqLLGwwyuuQwPqKxL7wH4b1KNkudB06UMu0sbVA2PTIGRSdN9x8x8kA56UtfTF98DfBV7G6jREtmbB8y3kdGGPTB46Vh337N/hyZV+yXuqWLh9xZbjzARgjbhgR/+qp9nIfMjwOivYL/APZnlXYdP8UTA87lvrVJB7Y2bT+eaxdQ/Z38WWnl/Y9T0nUgQd3mpJa7Txj/AJ6Z7+lLll2DmR5zRXV6h8H/AB1pkir/AGFDqQYZ36dfRsF9m83yzn6ZrD1Dwv4j0mYRXvhfWoZCu4eRZtdrj/eg3qPoTn2qbMZQoqpe6pbaXcGDUXOl3OA32fUEa2lweh2SBWx74qW1vIL2IS280c8ZOA8bBlJ9MikMmooooA0/Cv8AyDbn/r+f/wBASvX/AAr/AMep/wB0/wAq8g8K/wDINuf+v5//AEBK9f8ACn/Hqf8AdP8AKuGW5qeA6P8A8gu1/wCua/yq5VPR/wDkF2v/AFzX+VXK7VsZBRRRTAKKKKACiiigAooooAKKKKACiiigAooooAKKKKACiiigBKKWigBNoPUD8aryadaSDD20TDnqgqeSRYo2d2VEUZZmOAAOpJqloujXnxF1J7a0aa08Pwn9/qKAr9oOSCkR7jIILD0+mTyApeGZNPbx3pcWm2fywyypPdRL+7VjbTER57sQGP8AwE/h7L4R/wCPj8a5K8nsNP1nw9oOjWBXT7K7lE10mBGswtJx5fq7YyWI+7gAnJwOt8I/8fGf9quSorSsXHY+qf2Rf+SpeI/+wHb/APpRJX1tXyT+yL/yVLxH/wBgO3/9KJK+tqyKCiiigAooooAK5r4mf8k48V/9gm7/APRL10tc18TP+SceK/8AsE3f/ol6APyr0n/Waf8A9e8f/oAr0v7Q9ppNpOlvLdvHf2brbw7d8pFzEQq7iFyegyQOeSBzXmmk/wCs0/8A694//QRXqNj/AMeum/8AYSsf/SqKgD2D4q/Br9oD9qK6k07Wtb0z4T+AHLKdJs52vNQuFyrKbjyz5bemBLgFejfePuv7PfwA0r9n3wLbeHLC/uNZeEsTqF9HGJTk5KgqoIQHoCTjpmvUVGKdQA1Vx2p1FFABRRRQAUUUUAFFFFABRRRQAUUUUAFFFFABRRRQAUUUUAFFFFABRRRQAUUUUAFFFFABRRRQAUUUUAFFFFABRRRQAUUUUAFFFFABRRRQAUUUUAFFFFABRRRQAUUUUAFFFFABRRRQAUUUUAFFFFABRRRQAUUUUAFeRftZ/wDJvPjL/rhD/wClEdeu15F+1n/ybz4y/wCuEP8A6UR0AfnhpH/Iab/er3b4O/8AJavhb/2F7r/01X1eE6R/yGm/3q92+Dv/ACWr4W/9he6/9NV9QB5l+3roNvP+0pqEtxE29tNs5IplZo3xhwdrAg4+nrXz7/YixsGivL2Ijp/pDSfo+4V9e/8ABRi1eH4q+FLgqwim0eRFkK/KWWYkjPrgg/jXypXZD4TOW5n/AGC8jYGPUXbjBE0SsP0A5o2amhx5ttKP9pWTH5E1oUVoIzjdajHndZxy+8cuP5ik/tWaPPmadcKOuY9rD+ea0v1opAZja7abT5yzQ88+ZA+Ocd8Y/WqK23hq5fKxaaZCxJBRFbPfjrXQn5qiltYp12yRJIuckMoNADdF+0aHZmDRdZ1XTLZzu2WGpzxoW6bsB8E/XNb2nePvGuj2n2e08ZamyZLA3oiumyf9qRC2PbOK5d/DumyMW+xwq5zlo12E568ik/sGJMeTc3kHGMLcuw/JiQPwo1A9Es/jj8QbG1SL+0tO1B1/5bXVkVdue5RgOOnA7Vs237Snim3gQXGhaZdzKuGkjnePcfXBBx+teRf2dfRn93qkj/8AXxDG35bQv60Y1aPjdZXA652PF/VqfMxWR7zD+1MI4V+1eE7zzQo3fZ7mNwWxzjOOM+tb0H7TfhKSQLNDq1plgu6WyJH1+UngV80/btRjyH05X/64zgj/AMeC0f2sy/6yxuoyOoEYfH4qT+lV7SXcXKj6zs/jx4BvnRI/E9nGzvsH2jfDz/wNRx79K6jTfFmi60yLp+sWF8ZMhBbXUchbHXGCc4wa+Im1ixZSsmV45WSI/rxVZoNAuhkrYkkdcKG/PqKtVX1Fyn332zRXwvp8cumIp0vVdS00BdqtYahNEFUnJAAbHP0retfHnjbTVAs/GuqKQgQfa1huRgevmIST7k5p+18g5T7Ko9DXylb/AB3+Ilioxe6LqJxjbeae6fU5jkHP4Y9q3oP2nvElsn+keEdPvT622pPFg9yQ0Z6+1V7SIuVn0cyqwwygj3Arm9W+GnhLXr6W91Hwvo99ey48y5uLCJ5XwAoy5XJwAB16ACvNLf8Aam05ZUS78L6xCGYDzITDKqjuTh8/gAa2rX9pbwVNcRwzy39k8h4+0WUgUD1JAIAp88WKzRozfs/+B5JGaPSZrQM5fy7S/uIY1yckKiyBVGewAFY7/s16EuBBrGsxKM4V5Ynx6DJjycepJNdLp/xu8DajdR20PiWxFxJkrHK/lngE/wAWOwNdLYeKNG1WTy7LVrK7k27tkNwjtj1wDnFFoMNT5n/4R3/hE77VNJ+1Ne/ZdQZPPdApfMcZyQOO9ek+Ff8Aj0P+6f5Vx3i8g+MfERByP7SP/omKux8J/wDHqf8AdP8AKvJn8TsdK2PItF+Gni+fw3YX1rof221lgjkjMFwhZ0YDBwcc4PIzUF54a8Q6aM3XhvVoQDtJW2MuD/2z3ce9fTnwrx/wrbwx/wBg+H/0AV1X+etenGmmkYczPiK6vorHIvPMsSDg/bImgwfT5wOfan295b3X+pnjm4z+7cNx68V9rPbxyfeRW+oFYWpfDvwvrGTf+HdLvSW3n7RZxv8AMercjr70ezYcx8lniivpG6/Z+8DXWNujyWpGcG0vZ4OvskgBx75rBvP2ZNFeN/sfiDXLKTZhcyQypu5wxDxEn6Bh0/Gp5JD5keG0V6rffs16vFGzWPim1mbjbDeacwB55G9ZeOP9k1j3nwF8aWas0X9kX4yMLDdSRuRj0aPH/j1Tyy7DujgqK6e8+FfjSwj3yeHZpVBwfs08Up+oAbd+lY194c13S1D3ug6nbRk7Q72rFc+mRn/IpWfYCjRUU1wtqQLlZLUk4H2iJo8kdhuAzTYb63uMiK4ilI67HBxSGT0UlLQAUUlLQAUUUUAFFFFABUV1dRWdvJPPIsUMYyzscACo9Q1CDS7V7i4fZGv5k9gB3NXPDXgeTxFIuueKALTQ4B5sOlz8Bsf8tJs9v9n8/QnkgKeh+D7n4ibbzUC1l4VT5wu7Y93juc/dT+ddstx/wk1vDYaGPsfhpE8t7qEFDKo4EcPouOC31A9aVUm8bSRAxvZeGoflFqybWvSDxuH8MYx93+LvxweohhS3hSKNAkaAKqqAAAOwHatIxIuczrGn22lP4WtLSFYLaK9kVI1HCj7JcVteEf8AXn/erO8Vf8hDw3/1/wAn/pJcVoeEf+Pg/wC9XHX+M1jsfVP7Iv8AyVLxF/2A7f8A9HyV9bV8k/si/wDJUfEX/YDt/wD0fJX1tXOWFFFFABRRRQAVzXxM/wCSceK/+wTd/wDol66Wua+Jn/JOPFf/AGCbv/0S9AH5V6T/AKzT/wDr3j/9BFeo2P8Ax66b/wBhKx/9Koq8u0n/AFmn/wDXvH/6CK9Rsf8Aj103/sJWP/pVFQB+k9LSUtABRRRQAUUUUAFFFFABRRRQAUUUUAFFFFABRRRQAUUUUAFFFFABRRRQAUUUUAFFFFABRRRQAUUUUAFFFFABRRRQAUUUUAFFFFABRRRQAUUUUAFFFFABRRRQAUUUUAFFFFABRRRQAUUUUAFFFFABRRRQAUUUUAFFFFABXkX7Wf8Aybz4y/64Q/8ApRHXrteRftZ/8m8+Mv8ArhD/AOlEdAH54aR/yGm/3q92+Dn/ACWr4W/9he6/9NV9XhOkf8hpv96vdvg5/wAlq+Fv/YXuv/TVfUAb/wDwUotZPsHw+uxHIYFuruFpQhKKzRxlVJA4JCtjPXaa+I6/RH/godp9xdfA2xuooJJIbLXbWa4dFJEUbJLGGb0G+RFz6sK/O4dBXXSehEtwooorUkKKKKACiiigAooooAKKKKACiiigBNoqM2kJOTEh/wCAipaKAM2Tw7pkkRjNlEFK7flXBx7Y6UNocW0+Xc3kTdmFy5x+BJB/GtKilYDLOm3y8pqkxbOR5sUbKfrtUH8iKdt1aPLeZZ3GP+WZjeLd/wAC3Nj8j/WtKigDM+3anEQZtMWReh+zXIZvycIMfj+FL/bRTHn6fewDpu8oSD8oyx/StKigDKOsaXIwE0ixMRwbmJo+nYFwPWiG30e4mM0X2V5cDdJGRuwfUj6fpWrjqO1VptNtLj/W20MnG35kB4osB0fgxVTR5lT7ovpMc5/hSvY/Cv8Ax5n/AHT/ACrxzwXClvosyRoEQXsmFXoPlSvY/Cn/AB6H/d/pXFLc0Wx5F4H+MXjrwzosFtFqGmajZLDHHbQX1if9HRQQFDRupbjGS2enbnPXaT+034qtoXGq+F9Kv5t2VawvpLcBcDgq8b5PXnIH868Y0+zvPsEDRXzKpQERtGrAe2cf1qfbqseMS2swz/EjKceuQT/Ku6MpWMrI990z9qqyaz36t4R1myuMkmOzeC6Tb2O7epJ9tv51v2H7THgS6sknu7y+0mRsk299ptwGQA4GWRGTnGeGPX14r5jF5qcZAewjkHrDP/QqP5mm/wBsSRgGbTbyI4z8qrIOO3ysar2kg5UfYWn/ABi8D6pBFLB4s0bEi7wsl5HG4HujEMp9iBXTW2sWN5CksF5bzRONyvHKrAj1BB5FfCk2saVLuW5/d8ZK3VuycevzKM9KZDZ6DfZ+zizkJbB+zuAc+nymq9qTyo++Nw7/AM6N3sM/WviOHUNStZFe31vVYWV/MGy+kPI5HUniti1+InjaydWi8V30m07ttwqSKfYgjpV+08hcp9i/hSFc+3418rWnx28f2jIXvdNvgvJWaz2b/bKMMCtmz/aZ8T27Kbzw1p14o+8LS6eJm9MblYCn7SIuVn0VcWMF4oFxBHOB0Eihv51i6t8PfDOutG2oaBp92YwQhkt1OM4z29h+VeVWP7VFoqq2peFNVthjn7JJDcYPpjcpx71u2v7TngZ0DXlzqGlAqCftmnTYB/u5RWGfoce9PmgwszXv/gF4HvrgTLo32JtgQrYXElshwSQSsbAE8nnrWFffsz6FLdvJZ6xrWnQNj/R0nSZV45IMqO3PXG7FdXY/GfwHqLFYfF+jBuBtlvEiYk9gGIya621vLe+UvbzxXCg4LQuHH04p2gw1R4Zefs0agkz/AGDxUn2cnKLfacJJR9WSRFP4LWFdfAHxvazOkMmh38QPyzG6mgZx7p5Thf8Avo/0r6Wz9DmgYbuDS9mmHMz5OuPhf46s5HR/Cd1MFbb5ttdWzxt7rmUNg9tyg+oFYVzp+qWO/wC1aFrVqUBLeZpdxgY6nds2ke4JHvX2d+VAXrUukPmPiFNWspGAW7hJJxxIDUWqa1Bpdr5pPnyMdkUMXzPK54CqB3zX1B8WviNo3guzispbGPXNe1BTHY6T5Ycznpl8/dQdyfQ14db6LbeGroeJPEcNnceI7hhDbW+nW6xxo2DtihRQMnqSxHqTgVk462uVczPDPglNPWHxX4ykWK5gXfBp5/1VtnG3j+KQ/wAyBjIBHT2+nXXiq9h1HWLdra1gbfZ6az5APaSXHBbnhTwv1p+n6Jd6pdR6jrxjnuYn329rH/qrXryP7z/7R/DFdH+VXGIrhjHGKPwo/Kj8qsg5/wAVf8hDw3x/y/yf+klxWj4R/wCPg/71Z3in/kIeHOn/AB/yf+klxWj4R/1x/wB6vPrfGdENj6m/ZHbb8UvEQ/6gdv8A+lElfW4Oa/OnwnqGtWPjy7/sbXrvQZX0eMPJZ7cv++fGdwOcHmvW7f4sfFCxkLJ4rsr5flOy90qLHB6fuypwfz9DUxozkuZD5lex9eUV8v2v7RvxEs2H2rRfDeqKGyfs8k9oSv8Ad+Yy4P8Ate/Stm0/au1GHb/afw9vuD850nUoLnjtt83ycn1zjvjPdOlNdA5kfQ9FeIWf7XHhBmUalpXijRWzhln0WW52Htk2vmg59QSPWtmx/am+E18F3+PNH01mLKU1iU6e6sCQVZbgIVYEfdIB9qhxkug9D1aua+Jn/JOPFf8A2Cbv/wBEvV3RPF2h+JY4pdH1rT9VjljE0b2NykyvGcYcFScryOenIrzv9q3xtqHgH9n3xnquk2kd/qTW0en28EjbVL3U0dqpJ6cGbPPHHNSM/OLSf9Zp/wD17x/+gCvUbH/j103/ALCVj/6VRV4Vo3jzTIrqyt75brS7qONY3hu7Z1IIXB5xjGQcHPNdTrXxltW8Nyp4Wtb7WdYtyl2nl2MqxQGKRZN8pdQNuV7UAfrnS1m+HNQk1bQNNvZVCy3NtHM6r0BZQT/OtKgAooooAKKKKACiiigAooooAKKKKACiiigAooooAKKKKACiiigAooooAKKKKACiiigAooooAKKKKACiiigAooooAKKKKACiiigAooooAKKKKACiiigAooooAKKKKACiiigAooooAKKKKACiiigAooooAKKKKACiiigArxv9ry+t7P8AZ68WC4njgMqQRR+Y4Xe5njwoz1J9K9jr5D/4KNaAPE3gnwTZG7msz/bLzJLEASHS3kZSQQQRkA4oA+UNI/5DDf73+Neo6P8AETRfhP4y8CeLPEM72+kaZqdxJM0UZkdi2mXqIiqOrM7Ko92GSBzXhPh2x8VQ3hU6rpt1ICf301k6sfTIWQD8AK6fWvC+u3Vx4f1fxD4jt5rLT9c02aHTbKyEEIc3UUZd3ZmY/K78ZxzTWrsHQ9F+PnxA+IXxw+Geta7ri3PhvRLcx31l4UtHUN5UUodpbpiMu3lgt5edoI6E184LyM+tfZHifSf+Ep8J6tpcU6xDUbKa1WfG4L5kZUNgHkc5r5+uv2dfGVmzLBeaNqMIxtkMssEh4GcqUYdc/wAXP6V6Xs+WyiYc13qec0V1138HfG9mzb9B84Kcbra7idT7jLBv0FY934O8SWOftHh3VI/m25FsWUn2Izn8KmzKujJopJ/MtWKz29xAwJBWWB15HUcioI9QtZfuXML/AO64P9aQFiikzS0AFFFFABRRRQAUUUUAFFFFABRRRQAUUUUAFFFFABRRRQBu+Ef+QTP/ANfz/wDoCV7D4U/49D/u/wBK8e8I/wDIJn/6/n/9ASvYPCn/AB6H/d/pXDLc0Wx88aX/AMg22/3BVqqulf8AINtv9wVartWxmFFFFMAqrcaVZXjE3Fnbzk9TJErfzFWqKAMweG9PjbMUDW/O7FvK8QB9gpAFOXR2j4iv7yNQcgGQPj8WBJ/GtGilZAZy2d+igDUVfAx+9gBz78EUoXVF6m0f67hWhRQBnteX6qSdO3Y6hZgT/Kmtq5jUtJYXiJ3OwNj8ASfyrSooAybnVtKmVRdAbMjBubdgoOcA5ZcDr+vvVaOx8N3V1C1utiLlW3RtauqOGHORsIORjr2reZQwIIBB65qC40+1u02z20Uy5ztdARn15oAt22qa3p0ySWPifXrModwSPU5mQn1KuxB/EVvWvxQ8e2NxG8Xiy4miU8w3dpBIG+pCBsdOhFcZ/wAI7p6kGK3+zsP4rZ2hP0ypHFA0Xy/9Tf3sBxj/AFvmZ/CQNRdiPS7P4/ePrW8Qzvo99arnKNavE7cH+IMQMH2q/cftP+J7eC6D+G9OL7NlvMl02PNLAKWUr93k8A54FeS/YtRj/wBVqSyev2m3DflsK/rn8Kq6o2rR2pG2zlO+Pa250wd4xlcHIzjuO9Pmdtwsj1FVk8L3z3+ozSeJvGmqH5pM4O3PRc8RxLnp+laul6BKmpPqupXX27UWXZGcYjtk4ykY9yOW6nA9MVJoXh9NL825mk+16nc4a5u3GC59FH8Kjso6e55rXrWKIuJxRxS0VZInFGQKGYIpZjgAZJPQCofDfhu9+KErJbSzaf4djkxcX20q14vBMcB7Kc8yen3euQeQzltY1QavquiNZwvPY2+oyxS3yjEQm+yXH7tT/EcAk44HHrXQeEf+Pg/71dl8Y9LtNG0HwdZWNvHa2kGqmOKGJdqqosbvAArjPCP/AB8f8Crz61+fU3hsej+Ev+SgXH/YJj/9HPXoled+Ev8AkoE//YJj/wDRz16LXdQ+BGU/iE4/yKP89KWityBvFG0U6igDl7z4YeDdSGLrwpolz15l06JiM9SCV4PvVHxN8NYtV8MXGmafqmrWR/cyQwyaveSWm+GRZIhJAZSjqGReCpx2wQK7OaZII2kkZURRlmY4AHqT2rxDxl8Rtb+I2uHwh4EjuVV/+PjV4HMY299smP3cfrJ944wgJ+YY1OSKvJFK99Dz2z1vyfHV7od59mF9ana0lvNvjkcEhkU4GSuOR2zg16heAf8ACG6yR/z4TY/79tUdn8KU+Euky/27pWj+OfDMjLJeznTdl1ZgAKrBGdlaJMsflAcAk/Mc5ofErwynwv8ACepar4bvJ7/wrJZtHLpNzc+d9mRowiy28rZYrnGY2Yj5iVI6V5TtfQ6T9L/BP/Im6H/15Q/+gCtusPwO27wboR7fYYf/AEAVuVIBRRRQAUUUUAFFFFABRRRQAUUUUAFFFFABRRRQAUUUUAFFFFABRRRQAUUUUAFFFFABRRRQAUUUUAFFFFABRRRQAUUUUAFFFFABRRRQAUUUUAFFFFABRRRQAUUUUAFFFFABRRRQAUUUUAFFFFABRRRQAUUUUAFFFFABXyz+3l/yL/gj/sKTf+kslfU1fLP7eX/Iv+CP+wpN/wCkslAHxxoX/IQP1rpPiJoY8ReCY7Azm3NxqWnwiUKG277uKPJXvgOTj2Fc3of/ACED9a67xhFfzeFbZdLs31HUTqumi2so3CNcSm9gEcYY8AlivJ49aAPHviN4Rn+FWsQ2Nt4qikkuLVpo4Vjlt5JXDqixBlcryWOPTacjHILXxZ8Q9NBe31y7uFJHC6kZm/BZkwMf73PvX6P/AAk/ZP8ADvh7/iofGem2XiTxheW/lXH2pBcWlqpO7yoUcY46FyMtjPHSui8Ufs3fB0/bdb1jwhomnxKokubn/j0hRVUDc21lRcADn2rRVJLqKyPzK0T9obx89qlwsz38DnAa4sYJSCCcjbAytjjHK8HvXQ2v7VXiCwYLqWiae7k7lZkubEFQRkDerjPuCfpU/wARNH+HPj7xLqtj8MfCa+HPCcV80s3iZpJPtOokBR5dsGP7u3ypOTktnPGSBg2vhex8QaobfRY7qz021IFxqUdwxE7A8xIDnOOhftkgZPI6YyqtXM3yna6b+1fpGoLt1Dw1M8inkWN5b3IAxwR5hjP5gfjWgvxi+FniKBP7U0Wa1f5laG60ZpTHyRgmFXU5xngnr25A5C++E9ndMpS/uAAMYuI47j8i6nFY938G2EhNvc2TrtA/fWhRs5P/ADzZRj6gnrWvNU7E2iehyaf8DNajWRbvQ9PEkQyq3f2FgPdSVKtz3+YfhVmX4A+CNSzJp2vX1pHIFZfs+oLMBwOR5gfIP5c15FN8KdZt5ZPKht5IeNrQX0kIPA/gKvg5/wBroO1Ys3w31KFmV9EvAu4jdGLWdT7hmKvz7gUud9Yj5fM9qu/2YZN7HT/Fsixk/IL2xSY49yjR5/SsO8/Zx8X27sLbUNEvow3yyTPNbFh6lQkmPzNeVTHW9Hhcy6prGnLH1a5t7tTHj/bRvLPtjir9t8VfGCbGg8ZRTOp3DdqijocjdGyZHHVT9Knnh1TQ7M6e4+D/AI9tZnj/AOEa+1bTgPaX9uVYf3h5jocfUA+1YcnhnxDbsVm8L66rDIIXTJ5BkH1RGH49K3Yfjp8SbfypZYmnVSHaJrSBkcA8rlHDYI7jFa1v+1V4gtZo5L/QrWS2XLSxi3urd8YOCGZWHBxnjpn601KD2Ytex5l/a1oqhnuEjGM/vDt/Q1OtxE7YWRD9DXsVj+1loepbrfUdCL28qmMrZXsF0WJ42lX2ZBBP+FWF+Jnwm1hJYNS8Mtp0UkefMm0YNnBHyhoA5U8+31qvdf2gu+x4zRXsyWfwN1yKaGO/03TJRtIkmupLKTknBTzSufu9s+/WrsPwD8G+IrYS6B4guyI5MPPa3iXS9PuEHIHUH14HrT5X0FzHhlFeyah+zDcpsOn+KG7h1vrNXGOMY2FcGsPUP2dfF1nsNpe6TqQIO4SGS2K9MY4fOefTpRyy7Dueb0V1l/8AB/x1p7qreHxfKw3b7C8icD2PmFDn6A1hX3hnxDpb7L3w1rMBC7iUsZJ1C+paIMo+hOaiz7AUKKq3GqWtlN5N3KLG4xnybwGCTHrtfBx71NDcRXMe+GRJUzjcjBh+dAySiij0oA3fCP8AyCZ/+v5//QEr2Dwp/wAeh/3f6V4/4R/5BM//AF/P/wCgJXsHhT/j0P8Au/0rhluaLY+eNK/5Btt/uCrVVdL/AOQbbf7gq1XatjMKKKKYBRRRQAUUUUAFFFFABRRRQAUUUUAFFFFABUUyLJcacrDcrahZqR7G4jzUtJbxLNreiI4yv2+Jse4yw/IgH8BQI9lpaT86PzroMxaZNOlvG0kriONRksxAA9yTVbVNUttGsZbu7l8qCMZZjz1OAAO5JwAB1JrpfBvwrl8RSQav4riBteJbXRHX5UIOVef+83AO08D3NAGb4S+H9z8RJ1vtZge38KrtktrVm2vqPcO4ByIuOFP3uCeMZ9whhjt4kiiRUjQbVVVwAB2FP/DH0o/OrjGxNzzD47f8eHhb/sMN/wCkN3XB+Ef+Pj/gVd78dv8AkH+Fv+wu3/pDd1wXhH/j4/4FXm4j4zohsej+Ev8AkoE//YJj/wDRz16LXnXhP/koE/8A2CI//Rz16J+ddtD4EZz3Cij86PzrcgKr6hqFtpdpLdXcyW9tCpeSWVgqqB1JJqp4i8RWHhXSJ9T1Kf7PaQj5m6lj0CqByzE8ADkk14vo/wDb/wC0b4neRHk0nwPYyeXPC6fNIwPMbHo03TIGVjBAOWPGVSoqaGo8xyfxD+OEPj3X7fw8t/HoXhC6mEMmpXCyDcvOZZiB8iHK7IjgtwzlEOD9MfDnwnoHgvwvb22gOs9lIPNN5vV2uSR99mHB9scdhV218GeHdF8Ny6Fb6Tapo8jM0lo0YdJGOCWfOdxJA5PPA9BXgvgHWD8KviR4t8Hm9I8Lx239p6esz/JZp8vmJknhR5in04NeXOo5u7OiK5T3bXtat7e1m89kEAU79/3duOc+1fL2iyz/ABA+FkNoY518OaXaXEkbXW0vcqnmfZo+DjEaeXuIP3ht5IbF3xJ4xn+Kt6sUcskHhhjny8Mj3q+rdCIz6d/pXW6td2Wi+AdWM0sFjbLYSRJvZY0BMZCqM4HoAKzKP0l8D/8AIm6F/wBeMP8A6AK3KxfBSlfB+iBlKsLKHIYYI+QVtUAFFFFABRRRQAUUUUAFFFFABRRRQAUUUUAFFFFABRRRQAUUUUAFFFFABRRRQAUUUUAFFFFABRRRQAUUUUAFFFFABRRRQAUUUUAFFFFABRRRQAUUUUAFFFFABRRRQAUUUUAFFFFABRRRQAUUUUAFFFFABRRRQAUUUUAFfLP7eX/Iv+CP+wpN/wCkslfU1fOH7dHhK/1j4SweINPkgMnhu7F7JazAj7RG6mFlVh91h5gIzwcc460AfEOhf8hE/WvUtH/5C3hAf9TToX/p0ta8V0XxE9vqUi3Gl6hHIr/dWHzQeAcgoWH69ulev/DaTVPGXxG+HmixaPPptveeILS6+230iKFFm328qI1LNuZbRlGQuCwJ9KAP0K8ZeM9E+H/h2817xDqVvpOkWab57q4bCqP5kn0GSa/PL46/H7Vf2lhNaGGbw58Lrd/Ojt5X8u41ZV5WSf8AuR8EhO+QSarf8FAPGXivVvjcfDwvrW98O6TbW9zb6JqEJNr5zq26Z9hBdh2DZAzwAa8E1Lxx4gvpLH7Zo9le2UKDzbG1uzEs0gP32LIfkHZM/UmuinBbyIkzu7NLjxlBFFZKdP8AC2zZuQGOW5XgYTGNiEcZ6kdMda7KxsYNNtIbW1hWC3iUIkcYwFA6CvPj8Zra1WMS+HtUUMdv7kROB69H/pWg3xg8ORzwwyvdwmVgoaSzkCjnGSccDmu1SiZnb80c1zcPxI8MTXEduut2fnSfdVpNufzrYt9a067kWOC+tZpG6LHMrE/gDVXQi5zR060cf5NZ2p6lcW5S103T5tV1WbHlWVuQCwJC7mY8IgJ5Y9Pei4GR8RJPP8PzaTCj3GpaiPItLWIZklfIJAHoADkngd64TUvCeu2WUv8AwxqiFQCR9kMwx65TdX0n8Pfh3/wiyT3+p3C6lr91zPcqMRwj/nlCDyEHvy3U122Pb9aPZ82rFzWPhC60rRbGR1udPj02VcFxNbm2YemchSPbPrxU9vbwzLm01W8IIyDHfPJ+I3M3+FfcjW0Uhy8St67gDWBqHw38KatM8t94a0m7lkbezz2UTkt6kleTUexK5j4+uLG6uVZZL77UpGNt3bRSAj0OFGRVFvD4ViUs9N68NDC1swH1RuD7ivq6f9n3wJNIzDRZLfcxbZa39xAgyc4CpIAB7DgdsVz0/wCzDo3kMtt4j1+BwpCM0lvKAccEhocn8wT61HsR8x84NpdwvAgmUZ/5ZXzN+OJA365qlNoaSTJK9pceap4ZraGVhzxgjaePUV9A3H7NOtRxubbxZZzOq/Ik+lMoY+hZZ+M8c4P0rHuPgL42t4XdU0a5KjPlw3kgdvZd0IXP1IHuKj2THzdzynT/ABBrGiKFsfEOqacincIopbuKMN0J2IxUn8K3bH4zeNdNVY4fFsc6A5EdxPA5Of8Aakj3t/31XRXfwt8aWNu803hu4ZE5Ignhlbr2VXJP4CsG+8N6vp9u0moeHdStrfO1pJrN9vI78Ucsl1C6Ogs/2g/iBaxjzba2v40BLN9lBY9eSUk6/Ra17X9qzV7MAaj4ehCAbWkXzoxnIwTlCoBz615TdaVo0eDcWMVtuOwSSweVzjOAxA54PQ9qWOxtJ8raaldI4If9zfO+MEHlSxUjjuKOaouoWie2Wn7V2h6hGYL7Q3LMozFHcxShmHJG04NOuPH3we8TXEtxqXha3S4cruurjR0Mj44z5kYLcYx16YrxabTbyQbTqJuVznyr62ilT8gqnP41TbQ5FcMbHSZj6wQvZv8AXerN+WBT9pPqg5Ue5x6B8ENWJNtqSaYTKcj+0bm1UE8kCORgqrz2UD8qt2vwH8Ia0kT6N4wu7iJtyjy7q3uFbHYELk456k18/tpbxOoFldQgj79nqZmPbgpMoUD3HPFVptNjMnzrehiASb6xiuQfoYiuMY757Ype07xFyvubvh3VtQ8O6aIdQ0u9ukmma4jurZVfeGAwNoOQeK9K0H4kSJamKy8M63eXbKQkZthGpOO7E4ArnfDnHhjw/wD9ekXbH8Ir1Xwn/q07iuJmx4l4T+G3jS78Pxz/ANhtdeXJPC3kzISDHK8ZTBI5BQj3696dfeF/EOmMy3fhvVoWXG4LatL175Tdn8K621+I/wARfCcevHS9Ghl0G11LUHW4n0uadSPtMjO29Jlzhtw6cY79Teh/ay1SCMpdeFLP7SqKWQahLESSMg7TAcA5BGT36mu6Lg0rsyd7nlV1fxWEjJebrGRTtZLtGhZTjOCHAxUkN3BcqGhmjlDcgowOfyr3GH9qrwtcyIZ9F1CJGYBpG+zvsGcElRJuwPQAmh/H/wAHfEFzvvdEspDM5drm80T5CW5LsxTHOep61dl0ZNzxOivZ7bwr8D9YuI7W1u7aGaTKosOq3MHQE4H7wAAAdPapLf8AZ98HatI8em+MdUkkCFvLgvLSbA9SDCTjJHf8afKw5jxSivXJ/wBmPVo42aDxbZyyKCVjm0tkDN2BYTnaM99px6HpWDffAPxxZW/mRQ6RfkEZit751c8843xqv/jwpcr7Bc4GiunvvhX4102382bw3cumcH7NLFMf++Ucn9O9Y2oeH9a0mMSX2ialZxk7Q8tq4BPpwPrU69RlGioZbyK3x55a2z089THn6bgM0sV1DOSI5Y5COu1gaBktFHtRQAUUUUAFS6TGs3ivw8j52/a2brjlYJWH6gH8Kiq34ZiWbxro+7JEazSKM/xbNufyZvzoW4j1nnHeqWqaounRoqxSXV3MfLt7WHmSd+yqP69B1qO+1OSG4hsbC0fU9YuBi3sYWAZz/eY9FQd2P616l4C+GMHhyVdX1Qx33iSRCrXCE+VbIcfuoQewxy5G5jk8AhV6NWZmX4E+FUkN9Br3iRxcagqhrbTVObeybBG7H8cmCRuPTJxXpvT1pfwo/CtErEhzRzR+FH4UxnmPx2/5B/hb/sLt/wCkN3XA+Ef+Pj8a7747f8g/wt/2F2/9IbuuC8I/8fH/AAKvLxHxm9PY9H8J5/4WBP8A9gmP/wBHPXonNed+E/8AkoE//YJj/wDRz16J+FdlD4EZT3ErC8YeNNM8E6b9q1Cb944YW9qhHm3DAfdRe/UZPQDk4FZvxC+KGifDu3iGoTBr24VjBaLyzgD7x/urnA3HjJx1rhvBHwV1f4ieJH8VfEhElsyqm10wEgTL95FYdVgXg+WcGRvmfgBTVSqoIIxbKnhrwTrf7QOsQ+I/EjXWjeG7dv8ARLOFyDOpHPltwRuHBlHJBwuByfoOGKy0HTYLKyt4rKyt4xHDbQqFSNRwAAOlSXd5HaRhQFRVGAq8ADsBXB6prWr+KvEUHhXwlaLqniS7XckTsRDbJ0M07D7sY/M9BzXlyk5O7OhKxH408eS2UqabpVlca34gu1b7HpNim+e4KjJwOyjqWPAFSeAf2KdQvNF8WfEf4tqsmuS6ZcPbeG4mDW9uqREoJiP9ZhlVtn3cqCc19W/Bn4E6J8JdOW4ZYdW8WXMZGoa/LCFmmJwTHHnJjhBA2xg4GMncxZmr/tUeOrn4c/s/+Ntas7H+0r37ELK2tuzTXMiW0ZPqA0ykgEZAxkZqBn5i6T4P0pZLEwW72W+CMt9hnktt3yjr5bLmvStF8AaDZXGl6gLAXF+uq2Mi3V5K9xKrfaYVyHkZiOBgY6fjXlWj/EPQVXT3ub5bB1hRWiulMbqQoByD713Wo/GLQrPw2Z9FnXX9StZobmOztFZwzRSLLh2AOwERn5jQB+sC+lPqhoepf2xo9jf+X5f2qBJtnXbuUHH61foAKKKKACkorm/FHjSLQLqCxtbC71zWbhfMi0zT9nmmMHl2aRlRFHPLsATwMnigDpKWuQ1HxR4g0fULj7T4ftruw3L9m/s3UfNvZE48x2gkjjACZHCSSMcjAycVvaD4gsfEmmRX+n3C3FtJxuHBVhwVYHlWB4IPIoA0aKTcPWjcPWgBaKTNLQAUUUUAFFFFABRRRQAUUUUAFFFFABRRRQAUUUUAFFFFABRRRQAUUUUAFFFFABRRRQAUUUUAFFFFABRRRQAUUUUAFFFFABRRRQAUUUUAFFFFABRRRQAUUUUAFFFFABRRRQAUUUUAFeQftayKv7PPjAMQMwwgZ/6+I69fr5D/AOCjmj3HiDwF4M0+DUJbDdrRmynKM0cDuodc/MNwBwfSgD5Q0f8A5DD/AO9XunwfYJ8avhaWO0f2vdDk/wDUKvsV8waa3jKPUm+znR7o7v8AWTCRCfwBOK9H8M6H4tv/AB38ONW1jV7W1g0/xZo8i6fpsTBXZ76GElpCckbJWGMY5I70AWf27bS6b9pTWGiujb50+zIXy1YN8rcnv+RFeAFdXj58yzuO+3y3jz7Zy2Pyr6t/4KFaLb6f8btHv4kKz3+jKZm3ZDeXKyrx2wDXzJXZD4UZy3Mxr7U4879MVwMf8e9wGJ+m4L/SkXXPLb99YX0JzjJh8zH/AHwWrUpMVYjKbWdKmYCeSONjwPtMZj/D5wKFstGvpRKi2skgXh4yuQvsR9a1doqvJplnN/rLWF/96MH+lFgILfS47W4FxZ3V5azAYVre6kXbxjgA+lanhvWvEHg++vLzSPEd9BLdt+9Fx5dwG6c/Op54HP19azDodl2hKf7jsv8AI01tHC/6u7uoz6iXP86APQ9O+OvxC01pC+o6XqqsAFW808psx3zG65J+lbunftNeJ7dpBqPhjTb1SQENlfPCVXuSHRs9uhFePmwvYx+71FifSSNSP8aRk1ePBWS0nGfusjIcfXJ/lVc0u4rI9/0/9qjT2X/iZ+FNasnZ9o+ymC5TbgfMSJFI5J42npW7p/7S/gO7VftN/eaXIxP7u+06dMAdywQqB+NfMLXmpw7S+npKpOD5M4LAc84YD+dL/bDR487T7yLPQhBJ+GEJP6VXtGLlR9iaT8XvBOuIGsvFOkysQT5bXaI+B32sQ2PwrpbfUrS6jSWC5hljdQ6vHICCpGQR7V8IS6xo9wxW6KRMRyLyExkj/gYGadZ2+jXDyPZG3L4AdrSTB9slT7U/asXKfeoYdqUV8R2t/qunszWuu6tBuxwt/IQMdAASeK2bH4jeNrHIj8V3soJz+/SOTHsMrV+1DlPsOgivlax+PHxAs1JmvNL1Bs7gJbMx/h8rDg+tbVh+014lt4S2oeGdPu3DZ22d28WV9PmVuevfvT9pHqTys+iLrT7a9jCXFvFOgO7bIgYZ9eRWHqvw38La55f27w/p1yY87PMt1+XOM449hXl9j+1RY/ZVk1Hwtq1s+CZEtXhuNvPGPmUnPHb863rX9prwI1mlxeXl/palQWW802cbCTjDFUZc/QkU+aDDU0b79n/wReMGXSWsmC7f9BuZYM+5CMM/jWHffs0aFIwax1fWNO4wVEyTKT6nzEYj8CK6yz+NPgK+gjlj8YaKiyIHAmvY4mAPqrEEH2PIrrobuC5jV4Zo5kZQwaNgwIPQgjrT5YMNTwq9/Zp1GN2Nh4pjePGQl7p+5i3+8kigD/gJNYWofAXxtZt/ow0fU48/eW6kgfp/cMbDj/f59K+l9wpewqXTiPmZ8laHG0fh3Q0YYZbWMHBzyBXqXhP/AFaV5lpv/IH0n/rgv8q9N8J/6tK8h6M6Tz/xb8ULfTfAuseFbK5jbW72/wBRj8tz8kEb3k253Pbg8DqSRxjJHndnFqNmjGHWBK7Nub7RCrKTxxxg4wMAZ44r6n+GPh/S7rw7fSzadayyy6vqXmPJArM/+mTAZJHPAA+gFat78KfB+oZ83w5pwyu0+VAI+P8AgOPXrXdCgnG5k56nxjqui6vqGsQX8dxYQyqhicrakhlJyTtYnJz71O2hzbQWttJnfHLm1eIsfU4cjn6V9V337P8A4NumYxWVxZ5xxbXUi4x3GSaw7v8AZp0lpWa01rU7NGIKruSXbwM/eXJz/Wn7AXMfNc2lSFcPpcrADgQao78/R1A+gqBrNYeR/a1qwGA8lpBJj3PlHJHTgcnFfQVx+zTqasfsviaFk3Hb9psstt7A7WHNYtx8AfGsLFYpNHuhnAY3MkWR642Nj6Z/Gp9ix8yPJLLxFqmiszaf4mawZsBgftdhuA7MSxwPQnIzXQ6X8WPHliW+xeIzeh+CI7+C73Y/u+cgx6HBHSt+f4V+ObaRlbwvPOQcbre7typ9xukU49MgH2Fc1feHb1I2kvvDGrLGq73kn0ecqoHJLHYQAPU0uWS6hodPY/tEeP8ATVIuLeO8Vj1utMMjKeeAbeQcH12n61sWX7W19a8anoOnyEtlZEvJLMheMjZJGckf7w/CvI1k8Pbwi3NrE+flVLgRnnsACDWhHp4j5hvbtAvHyzk8fjmmpVO4WR7RaftOeGNYjVdV8N3pIJIaE293GARwwJcNz/u1Zk8f/B3xSsJ1PT7eCZdwEd9pEq+Xz/fVCnOAeGPbvXgsmgvJHsM8cp27QZ7WNj+q5qJtBmXJWGyY+irJGfzD/wAwarnn1QuVH0D/AMId8FvEcgkstU023laIfurHVzbsB/eaMOMHnHzDPQH0p9x+zj4bu3eXTvEmpWyOAyxrPFPGOnILoWwf96vnWbS59h32Mjqp6Q3u49hkK64OPciq62a2fMcWoWe443rbxOp7/N5Tbj37dTS9p3iPlfQ98vP2ZdTjd2sPFUEsWcql5p5L493SQD/x2sO8/Z/8b2bN5H9jajGpwrJdyROw9drRkD/vo/0rzC38XaxpeBB4pu7Td2u2ubccf7chK59hW/pPxe8dRyFbLxJHqjcFkhvIbhlx32sowD060e0h1VhWkad38LvHGnlvO8KXkihtvmW01vKre4Ak3Y4PVR2ziqvhfwr4nuPGVjHbeGtUhnME0ay6hZzW9tC5aMb3dlAKhQ/Ckk8Adc1s2/7QnxA0whb2yW4DHerSWAfgbcqfJfjrnJA6+1atn+1pfWiqmqaFaJJySWlls9y84KiRD+OCapSpvqHvHtfgD4e2vguz8yVhf63Mo+2am6BXmb0A/hQdlHSut/CvDNJ/au0S+hBl0W+Zxw4sJ4LhAc8AMXUnj1Arpbb9ozwTJGpnu76zcqCY5NNncqe6kxowJHqCR6E10RlC2jIsz078KPwrj7f4weBrrbs8X6Ipbosl9EhPthmBz7V1kNxFcJuikSReCCjAjnp0q010ESfhR+FJkdO/0paoR5j8dv8AkH+Ff+wu3/pDd1wXhH/j4P8AvVv/ALQfjCy07WPB+i3LLBJJdyXvnyyKiBRbTxBeTkktIPbp6isDwe2bg+ma8qv8ZvDY9H8J/wDJQJz/ANQmP/0c9J8Wvi3b/D20jtrSP7frdyP3VugLeUpOBI4HPXhVHLHgdyPMPF3xOv8AQfiJbaF4Whj1XxBqVgLQRQsJJIHDs2NvQNhs5chVAJPFes/CX4JxeDbg6/rcrX/iS4zIxeQyJbsc52seXfsXPuAAOKuNbkhZA43dzkvgZ8OtP8ValJ4w8S6suu61vEg0q4wZLN8na1wp53gfcjwFTqNxO6vedQ1JYVJ3DNcH8XLCO30w+J9OBt/EGjj7RFcQqS80KnMlu4HLoy5+XscEcivH/ip8b7rXNJu4/B91G8At3kl1QfMF+QnbGOhbsT/DnuRgcrberLWh3PjX4hXepa0PD2gsDeOP9K1BhuhsUPc/3nI6J68niui8CaXovgmzkTS9d8S2N7cYe8vbfWZUe6k2gF3XO0E7R0AAxXgPhnVE0zSbdbMfupVExdW3GQsMlyc8k5zmt6LxZOnUtUjPfPFXxy8faXqGg6P4f+I15carqs7KW1XSLSWG1to13SzMYrdc4yiAMwy0q8jBqP4+fFXxvrnwjvdP1nWPDOqaYbvTHnew0u4trrEd/buX5nkQ/dBPygABvw+dLHxU0njq8uXfc1vp0McRJPyCSWUyY/3vKjz/ALgrotU8RRa9o95pt2xe2u4WhkAPOGGMj3/kaAOdFnb3GssZYY5DnGWUH+dd3NZwWvg3W/Jgjh3WE27y1Az+7b0rzPwrqEs2oSWd5J5moWrbJWxjzB/DIB6MP1yO1epXv/Im6x/14zf+i2oA/RrwQP8AijtC/wCvGH/0AVuVieCf+RN0L/rxh/8AQBW1QAtFN3Adaxdc8YadoU0VrI73WozBjBp9mvm3EoBAJCjooLKC7YUbhkjIoA2mNcb4Dt1a48TarPaG1v7jVJopJJN4LxQny4mAY8LsUHjAOSR1piw+L/FcOZZIfCdjIR+5iIuL7ZgH5n/1aMckEKHxjIc5qs3g+88H3U9zpELa3pl3E39qaddyh57lwhAkjZztLsAqFGKqcg5XByAePeDfH+n/ABF/aG8OeK18QWr6feWeqafo+miVUkFsjW+2Z03ElpnEjrkA+WFOOTj3TRbdbP4g+JI4P3cE1nZXbQIAF85nuEeT/eZYogT/ALA9887deH7D+1tA12w+Hs0etwW8y26sbS3jtTKqFlnZHbnKBd0Ykwc4yDmuo8IeGbzR0v77U7pLvXNTkWW7miXEce1QqRRg8iNBnAPUszHljQB474o8CWXgmz0a0sr7+3PjDql4JbPWXylyzeaGnmcKH2WscbMpVsrt2x5LOoMfiAPpHxNt/hFaXVrbeHPE8kmsTyNctHPBANzz2EY2kMZ3Rm+8P3P2kADy1Y9f4c+B+t+GvEeq63D4/wBQutR1ScSXVxdadaSSNGDlYVcplY1BICjAGSepJrdm+EFpdeH9XsrjUbmbVNQvjqQ1kKi3MFwD+5dMDA8sBUAxgqCpyCQQDvYY0hjVEG1FG0KOgA7VJUcKssah23sBgtjGfepKACiiigAooooAKKKKACiiigAooooAKKKKACiiigAooooAKKKKACiiigAooooAKKKKACiiigAooooAKKKKACiiigAooooAKKKKACiiigAooooAKKKKACiiigAooooAKKKKACiiigAr5Z/bz/5F7wR/2FJv/SWSvqavln9vP/kXvBH/AGFJ/wD0lkoA+N9B/wCQi2fWu38M6pceJvEFlBpkqWVnpV9a37avPF5sZnt50mSNEBXf88ShjkDGQDmvGNSvprjXBpMrNYadMu57hWw9x6xIR933J5xnA713+meJotLs4rW2QQW0ShEjUYVQOgFAHZ/tNw+Ivip4k8GXEuuaPqGtySSadEkNpNajyT+8Z3/eupVMZ6A5YDPNcLffs2+NraQraSaPqkW0NvhvDEQcnjDL9KF8YtP44hleRitrYnyhwMM74Y+vRF/Kuvt/HzKR+9P51pGUlohWPNL74L+P9NkZZPCt1dKoz5llLFKhH/fQOfwrlJdO1GCe7hk0nUhLZyeTcrHZySiGTg7HZAyhuRwTnmvoSb4ny6fYzzrOwMUbPjdjoCad8OvHlxofhayh+0sZpl+0TuzZLyOdzEk9Tk1XtWLlPmptStY7lraWZYLpTtNvN+7kB9NrYP6VZ/WvpLwvY6V8TLzxbrHiCzt9Tjvpf7OhjuIgCIIhtO09QfM3/MMHIBB6V84XmmroesarpCzG4j068ltElY5ZkVsIT77cZ9+a1jPm0ZLVhlFFFaiCiiigAooooAKq3WlWV9L5lzZ29xJjG+WJWOPTJHSrVFIDNXw7YRlvJiktQx3FbaZ4lzjGdqsBnFKukPHkRajeRp2VnWTH4uCfzNaNFFgM4Wmox8JqCuo6GWAFvxIIH6Cl/wCJqmABayD+9llz+FaFFAGb9sv0+/p244ydk4PT60ja15aMZLC8XAJIEQP8jWnRgelMDIvNS0i7j8u7CPHuHy3MDbc9AfmX361WfR/DepNGI4rIur7lNs4jbd9UINb5UN1FQTafa3IIltoZQeodAaQFsaprsbRPb+LPEdoYyCBFq85VvQEMxGPb3roF+K/xChu4Jk8XTSRxsGeG4sbdlkwclSVRTg9OCD71xX/CO6eOY4PIPYwO0ZH02kY/Cj+xWTmHUL2H/tqJB9MOGp6gdZ4b8RWN9pOmW5uolv4Y1hmt2IV1ccEbTz9PavV9F1aw0a1SW/vbeyi7PcyrGp/EmvHPC+j211oM0d9FHfn7a4LzxKSwwmM8Yr1nwX4R0OzjaaDR7GGYqQZI7dFb16gVwPc1KHgX9oXSfD8N9p9xpeoT2Qv724i1G1VXSZZLmR12qSDja3X2rtdP/aU8EXkkiT3V5puwD5ryykAJ9AVBr5Y02+uYbGFf7PlkjVBtaJ0JI+hIP4VZOtJH/rbW6jGcZaEkfXivQjNxSRhyo+vNL+NHgbWGkW38U6WGjOGWecQkfg+K6fTtb0/V1kawvra9EZAc28qybc9M4PHSvhltU0u4IWQxk+kqEfzFQR6doczqYY7VH6jySEb68Ec1ftWHKj753UufpXw/p13qmkxhdL8Q61p0e7zClvqU2wtxyVLEHgDrXQ2PxR+IGlqiQeL7i4iQEBb60gmJPqWCBj+dWqvcnlPr4gN3pNox2FfL1j+0N4/slVLiHQdTRVxvaGWCRj6kq7D8hW/ZftR6mgCX/g4EqoBks9TVg7dyFeNcDr3Jp+0j1Fys98vLG21G1mtbu3huraZDHLDMgdHU9VYHgj2NclqPwX8B6pbtDL4R0eEMVbzbS0S3mBBBBWSMK6nIHQj8ia4+z/ai8PzbvtOi65ZbSB89ukgPrjY56Y71t2H7RXgW/HGryWx37MXVrLF6c8r0560+aDDUhv8A9nTwdcRBbWPUdNlDbhNb6jM5+m2VnUj6rWTefs12BjBsfEWpRSg9bpIZlx6YVUP613em/FbwfrChrPxLpsys20H7Qo5/E1v2erWWoqHtLyC5RjgNDIrg/kafLBhqeHX37N+qxIpsvEFrcSZwRc2rRgD1BVjzWLffAbxlZ7fI/s2/3Zz5c7Rben95ef8A61fS9J/npS9nEOZnyZe/DHxjprYk8NzzqRu3WcscgGPXJBrntY8M3kbCLV/DV+Aqh18/T2mQA5GdyhgOnrX2pgUFQ3UZ/Cp9ku4+Y+Dmt9DtJ5IY2TSrhTiSKKRrNzxkblUqTwcjI7n1NXre1lUB7TVr1Im5x5wnB9wZA5H4Gvtu4020vFZZ7aGZW+8JIwQcetczqPwh8F6pI8k/hfSmmdtzSpaIjs3uygE1n7EfMfIl1pE15JuuZLTUGwMNf2Mcjj2BG3j8Kpy6SLGOaSS2sYYV+bdayy2agYHVUbBPXnrjHpX0n4w+Dfw48L6XNqmoSXWg2MZJeSPUp1Tk8KqMxA56BQK8M07wHB4g1G51PUZ9St/BdqVktbfWHjE1yFGfMl2IuEPXacn1NZSpW0KUjI8M+H9S8U6Y17ZWl/DYliql7pCki/3l81GYqcdzjnjiqNn4L+2ws9vpkjR7mRZl0+MtkH+F0Zc89GAHTivVp/tHjT/RY4zZeGNoy65WW8HPyrj7kfAyerdOATnpoLeO2hSGJFjiQBVRRgADpxVRpLuLmPIbPxN4x0e6SaLxNrEU8bHBuZ72Rc8jmOTfG3HsR3HY1sab8dPH9q0Ui+IrTUXVeYJntXQnHTCIjfTkV6SVDdRn8KrXGlWV4u2e0gmXBG2SIEYPXtT5JLaQcy7HCT+JNS+J3iGb/hLNOtJvs9h+5je0UL/rPvYLPzyRnjrS+H/g34Ov5sz6Mr5OeJ5VHX2ar39h6foviqcafY29ksmm5dbeNUBxKMHAHWun8J/64fX+tcVS/M7msdjX03wLHoPiTwzH4Li03w3qSwXOJ/sSuJgsa4SU8MwJwS2d3Fer+E/iA3iLR7k3tr/ZusWE7WeoWJYsIplAOVP8SMrKynuGFcPHeLZeMPDMjNtxDdnPttTNctp99e+NPiN4nNpJqtp4YvLi2iutW0y1EzjyoysiwAsMuxGwv0Xb3PFQot7FHq+g+H9T+P3iC78LeH5Hj06CQRa1qy7hFaR8FolYEZmZeAqnK5yccZ+hrj9ij4N3Em9fCUlqOMRWesX1vEuBjCok4VR9AKp+Afj38KfAfh3T/D2mWupeGtPtYMxQ3ekzxg4I3FnK/M5LZJySSSea7nTf2iPhvq3mCDxhpYaNVd1mm8oqDnBw2PQ/lT5Wt0K55M3/AAT3+H0JZLDWvE2nWgZjFaR3cEkcKk8IpkhZtqjgbmJwBkmuPvP+CeN2tq4tPiF5k4QhPtGkqAWxxuKydM9cCvrjS/F+h64pOm6zp+oAMFP2W6SXDHoPlJ59q1etSM/Pu+/4J/fEOxvbjULTXdA1CU2qxm2Hmx+YyFioBIwp+Zhk+o9OfP8A4i/s7/En4Y+GLvXtY0Sz+wW8kELPb6gr/NNMkMfG0HG+Rc+gya/UTPavDv21Z4rX9nHxDPM6xQx3+kO7twFUapaEk/hQB+dHhfRJ7HVnu7+UTalKqrKYyfLQDoqj0yTz1Neq3v8AyJus/wDXhN/6LauBiuIk1JpTIgiHzeZuG3Hrn0rpb3xPbz+DtcFqrTollMrTt+7hBKEffPB+gyeRQB+mfgk48G6H/wBeMP8A6AKy774k2UrTQaDbT+J7yM7GTTdrRI/Iw8xIRcMMMASy91rnPAXgbVNf8G6S3i3XG1O3ltICNH0+L7LYoojwFfkyzZDYYO/ltgHy1r0uzsbfT7dLe2gjt4YwFWOJAqqB2AFAHM2uk+IPEVoy65dLpMEu5WstJlYSbGVhta44ZThhzFtIZQQ3atTwt4N0XwVp72WiadDYQyyGedkyZbmYqFaaaQkvLKwVd0jlnbGSSa2cY6cUtACKu2gjNLRQA0KF6U6iigAooooAKKKKACiiigAooooAKKKKACiiigAooooAKKKKACiiigAooooAKKKKACiiigAooooAKKKKACiiigAooooAKKKKACiiigAooooAKKKKACiiigAooooAKKKKACiiigAooooAKKKKACiiigAr5Z/b0/5F3wR/2FJ//SWSvqavk3/goNPd2/hbwO9nbrdSDVpd0RfaSv2WTO0njP1xQB8bw6Paa751leRebBIeRnBB7EHsR61P/wAK18RWl1YW9jf2OpW19f2unwvqLtbyQvcXEcEe9lVg6hpFJbapABOGPFY+ieLoYL7NxpuqQZy3Fk8vQ9P3YbB/T3rqfFGpSeMvD1no03h7UI9H1DUtOt7y7uitvsja8gGFXJck5xnAAznPGKaV9gPO7+LWdP1bW9Yg0+HWvD+kyf2dPrOjXIltLiTeoDQPKImkXexXcqEdCCRzSx+NLUL/AKTbX1m/UK1u0oI9d0W8fhnPtX1J4w8I28/wv1nw7pWnw7G0ya2s7NFUJv8ALPlgZ4B3YOT35zXyxdeH9f0tQb7w3rNuAu4t/Z8sigd8sgYD8cV1yoKJkp3HX3jLSrzTbuJdThhkaNl8u5byXyR/dfDc/Stbw/4gjvNHs5be6R0MShfmHXABHseK46bWbK3lMNxcR20uAfKuT5THPTAbGaT+z9OvGaUQ20xzy6opJ+prP2XZlcx678MfH1jovhe8ku7yOCG3ubppZGbhf3znn35HHWvL2vpdWvdQ1K4h+zTX91LdGHOdgZiVXPqFxn3zVGLQbC3cMlsilWLhTkqGPcDoDWhVwhy7ibuFFFFaiCiiigAooooAKKKKACiiigAooooAKKKKACiiigAooooA3PCf/IJm/wCv5/8A0FK9h8Kf8eh/3f6V494T/wCQTN/1/P8A+gpXsPhT/j0P+7/SuGW5otj540r/AJBtt/uCrVVdK/5Btt/uCrVdq2MxGRXGGAYehqvNptrcLiS3iYZzygqzRQBmt4fsdwMcXkHGMwsUJ9jg0HRSjZhvruHjkGTzAf8AvrOK0qKLAZ32PUYv9VqIkHX/AEmAMf8Ax0rSf8TeHI2WV2P7254fwxh/zz36VpUUWAzP7SvomKyaTK7A43W00bIfoWKn9KRPEEW397a30EgJGxrSR8c+qAqfwNalFFgMZtW0O4jIkmtArZBjmKo2M4IKnkfiKmj0zT3twIFjjiYZU27leD3BU1pMobqM1TfRdPkzusrfJ6nyl/woAv2d9q+m2qQaf4g1ewRAQnkX0g2jvgE4/wD11t2/xL8e6faxw2fi+6LINoe8tobgke+VyT75rkv7CtQDtEqf7sr/AONJ/ZLqP3d9dKe25w3P4ijVbCPSV/aC+IVnaxKn9g6hKqhXkurWWMtgct8kmMnrgAD0roP+GpdWt5YhL4JjuYmcCRrTVhuRe5AeJQfpn8RXizWeoLzHfq+OgkhGP0xSbtWjYnbaTjPQFo+P1queXcLI+iV/ao8OpdW8V1oHiO2SVtpmW1imSMZGWby5WYDnsCeDgGtHVv2oPh5o9o80urXbSeW0kdv/AGbcxvNjPCb41XJIwCSBnqRzXzJ/aF/Ht8zTGYZIPkzKx+o3bciqupa0BbgPY3qNvQgGHOSHXjIJAP1OPen7SQuVHq+sahd+MryTxd43ddP0e0Hnafo833bRezyjHzSnjjkgnHXip5LGbxhcwXd9uh0eM7oNOkjKvMR92SX07kR9uN3OVCafpVzrl1Bq2tIY3UBrfTt25Lc9mP8Aef36Dt610tWl1JGqoRQAMD2pfzpfwoqyRPzo/OlrPaS+1rVv7C0JI59ZZBI5lz5VtGTjzJMD8l6k+3NAzF1Jh/wl0i9xpv8A7VFbXhL/AFw+v9ag8V+B7TwT4ot4oZJLm8uNJL3d5KfnncTDnHQAZOAOAKm8J/63r3rzauk2dEdjptc8L2vi7xB4a069knjtJEuvNW3kMbSLtTKFhyAeM4x0r1zT9PttJsYbOzgS2tYFCRQxKFVVA4AA6V51Zf8AI7eF/wDrndf+gpXp1duHS5LmNTcPzqC4sLa8YGe2jmOMZkjDcenNT0fTrXV6kGHceCdCupGeTSbXc3BKxBc/lUln4bTSNy6TqWr6LGzeYY9M1O4tk3YALbUcDOABn2qxqmvWOjtClzPtmmOIoEVpJZP91FBY474HHU1nw3us6zkraf2NaZBV7gq9w4/3BlU/Ek47A1DjF7oNe5up4w8YeG7U+R8SNasbOMFl+3Nb3RQdWLSXEbsw5P3mOO2ABjhPjB8T/il8S/hvq3hyMWmueHfOt5p7nU9GeC+uEguEmIijR1ErZh5HlRq6n5Cc5HRaf4P06wvvtzpJe3+flurxvNdM9kzwnGB8uM981x/xW+Mtn4DK6XZr9r164CqiBC6QFiAm8LyzMT8sa/M2Ow5rGdKFtUWpM+fdF8M6FqGqSW8VzM0sLkyW8Uz27wHJUqYgQUxyMMM8c816RdfDzRP+EW1See3lvpYbGcxG8necRnYTkBiQDkDn2qr4f+HN3/wkH2j4hahqug+JNYeOGw1AeW8Eh+8IpGG5VkPIEZAHZSxqbWfCutQ23iXwzrmsXc2qRW4a0jsEjgiv0mPlxMpzuGJCEZWIxwc4YV5srJ6G5+oPgcY8HaF/14w/+gCt2szw3ZnT/D+m2rLsaG2jjK5zghQCM1p1IwooooAKKKKACiiigAooooAKKKKACiiigAooooAKKKKACiiigAooooAKKKKACiiigAooooAKKKKACiiigAooooAKKKKACiiigAooooAKKKKACiiigAooooAKKKKACiiigAooooAKKKKACiiigAooooAKKKKACiiigBK+Tf8AgoNqcWj+FfA086u0f9ryofLXcRm1kHQcn8Oa+s68Y/a08EX3jj4L6nFp0ZmvdNlj1NIEXLSiI5ZF567ST3zjGOaAPzg8P+MNEa881tWs4lOD+9nVD+IJGK6Lxt4uk1jw3DZ+EPM1vWFvrW4jWxi82MGGRZhuf7gwY143ZOQO9c7pt5CWS6hCtG/OcV6PovjKz0jT3uriZLe3hUu7cAACmBw6/HT4laNbWd1e6Xb3NrcWTakrPZhd9uEBLB1kxxuU4xnB6Vo2n7Vmo26htS0CLywcM0fnJ1zzlkwAOBya9V+B/wCxRqHxq0HTfEfjG+1TwV4fWFk0zRdPgihvWjM5lR5GdXWOPpiLZztGTgDPo/iD/gnbGxi/4R/4iXtuuG85dc0qK83HjbsMLW+zvnIbORjGOd1XmupHKj56tf2pvDmqxm31HScxSjyzFHcRT72442HGQc/p0ol8VfB3xFG8mpeGLWzZyAJptKRZWIOeHiBcY47jr35r1jQf+CYV/YaXeWd98TY7mMgGzhHh9GgjO/c/mK0xd125AAdSCQckDaczXv8Agmb4htIIm0bxD4Y1OYS/NHJp0+kny9pyRNFJMwOdvy7cEE8job+sPqhciPOV8J/BbWYTJaal/Y535D/2hcWobHB2pM20j1wtTWvwG8I6/C0nh/xlc3KRyYYx3FvdouRnb8qgg/U1c1z/AIJ+/FPS/KNrp1rf5ZgW0vXzKyj3W7RFwfbnjpXE+Jf2QvirpptnuvCusXQVTGnmWVvfqigltuIGBXlieuCSafto9UHK+hvXv7M+pR7DZeJIJsA7hc2ZQ+3Ksf5Vi337P/jK0YC3fTb8bc5SVo8H0+YVyd54F+JHglki+zazo8My7vs9ul7psZZQq7gse5ScAZOAScEkkmo7X4mfEbw3GLM69fwx8vGs01tcPyTkbrmMSEenJ9KpVKbJtI1b74T+N9Pm2P4ckuhgNvs7iORfpyRzWHe+H9f0y4eC88O6vBImCcWTyg57gx7hXTab+0R4/s7YQyw2N+I8j7TPpjvIwycbjDMEyOnCr06VvW/7WGoQwIl/4UtjcKoDsmoSRB2xywRoDtBPbccdMmq5oPqL3ux5FJrFnbzSRTzrayxtseK6BidW9CrYI/KrEF1DdRh4Zo5kPRo2DA/iK9wi/ak8JTczaHqSM2M5S3b6nAlJP5UjeM/gprF0ZrnRNNaSaT5p7rRcZJI+ZmMfTnkmqsnswu+qPFaM17VaeDPgnqk6pZ3kERkclY4NYuIUB6kBfMCqOvAwKD+z34X1QyDR/GWpq7hjDFHcW1wqegGYyzAe7EnHJzzT5WHMeK0V6tN+zHr0EDfZ/FenXMgXKrNpckQJ9CwmbGfUD8Kx7n4CeObeNnW30e6CjOy3v33n2G+JRn6kD3pcr7DucDRXTXfwt8Z2MbPL4au9q9fJeKY/98o5J/CsS90PWdNUteaLqVqi4BaW0kGM9B0NKzGVKKgkvoYcec/kZOMyqU59OQOafFcwznEcqSHGflYGkBJRRRQAUUUUAbnhP/kEzf8AX8//AKClew+FP+PQ/wC7/SvHvCf/ACCZv+v5/wD0FK9h8Kf8eh/3f6Vwy3NFsfPGlf8AINtv9wVaqrpf/INtv9wVartWxmFFFFMAooooAKKKKACiiigAooooAKKKKACiiigAqveQ/aPskBO0TXltET6BpkU/oasUxY2n1XRoVIUPqFuxJGfuOHwOfVBQI9oopPw/Wj8K6OhmLSf5601mABJwAOtRaJ4f1T4kTLBpjvp+gFtt1rKNiRwD80duP7x6eZ0XnGTjABHZ2Wq+MdWbSNDVrcKP9J1aSPdFbeyg8PJ/s9B39K9p8H+CtM8E6b9k06HDyHfcXUhDTXMn9+R/4jz9AOAAABV3QNB0/wAMaPaaXpdqlpYWsYjhhTso9T3Pck8k5JNaH4frVqPViPHf2hdAiul8M38M01lqL3z2RuoH58k208pjKnKsC8UZ5GeOCM1554Y03WpGZIdYhjzwHax3MPf74H6V6F8fPEllbX3hDSJJNl3JfSXYzwgRbS5TknuWcYFcv4Q/1x+tebiPjN4bHW+AfD88HxHkn1HVbnVJodNElur4jig3yFW2ovGSFHJyfevXq8p8N+IbC3+LEeltODe3Oj5jjXn7kpLBsdOGHXrXqv4V20PgM5/EOrk/iL4Z1rxXpVlaaHr8/hy4ivoZ5bq3XLPEuS0eDwcnacHg4wcgkV1X4frR+H61va5Bn6X4fsdJaWS3gAuJv9bcSEvNJ6bnOSfbJ47Vo0jMqLlsAd8nArxjxh8U9R8aa3F4U+H0Q1O4lLJeXqPsVVBwwjf+EDndJggdFBY/LEpKC1BLmLnxD+NX2XVR4X8KwNq3iCd/s4kgIZYpsZKLn7zquWbsgxuPaul+E3wRtPAsh1fVJzq3iCUl/Nn+dbVmxv2E9XJAzJ1wMDA4rHm/ZO8FXmgouoxTnxCsTY1a0uZYBDKSWzFEr7AFJOMqSerFiSS34TfEDXLDUNd8DeLbv7fruhlXj1LgfbLZ/wDVuQAOQMA5yeRnmvMqVXNnSoqJ6V420vTvFHh2/wBH1OFbizu4jG4YAlfRlz0YHBB7EA15l8DdH1b45fFbwRp0zi/g8NxXH/CTXcZYowhuFEKswwVaaS3EgXOcA8Ec11ek6H4r+N2sTaH4LaO3ghlEGpa/MoaHT1I+bauf3kuOiDjJG7Ar7E+Dvwb8MfAzwTaeGPClj9ksYiZJppDumupjjdNM+Ms5wOegACgBVAGBR265GBTqKKACiiigAooooAKKKKACiiigAooooAKKKKACiiigAooooAKKKKACiiigAooooAKKKKACiiigAooooAKKKKACiiigAooooAKKKKACiiigAooooAKKKKACiiigAooooAKKKKACiiigAooooAKKKKACiiigAooooAKKKKACkYAjmlooA+f/AIkfsVeAPiDrU2r2x1DwpqNxIZbmXRJERJ2PVmikR48nqWCgnuab8Of2KfAPgPWodVum1LxXfW8gkt31yRHjhYHIZYo0RNwOMEqSMcGvoKigBqjb24p1FFABRRRQAUUUUAMMakYIz25rJ1DwhoerqwvtGsLvchjPn2yOdp6jJHTk1s0UAeY67+zP8LfEbvJfeBdGedgF8+O1WOQAHIwy4IriNa/YV+FGqNI9tpmo6TK7K3+g6nOqDAAwIyxQZxz8vvX0LRQB8fa1/wAE3vC11ubTPF+t2rNLu2X0NrcoE5+X/VK/GRglzwOa8/1n/gmZrMbq+m+LNDvtzHcLrSpbRwOx3pK4Y+o2qK/QGigD8wtb/wCCefxR0zaINP0vVkYn/kGa6+B6ZS4iQL9FJrgda/ZJ+K3hdY/tHg3xJFuRiGgt7XUOmM/8ejsR9G5btnmv17pCoPaq5mB+LV9ofj3wPcBbl9Y8PyLFvVdQtL/S38skjOJB9zI+904I7VLp/wAVPiBYMTba7Pdqvynyry3ugenTzlHP5fjX7PbPasHWvh74X8SXEk+r+G9I1SeQAPJe2MUzMB0BLKScYq/aSXUnlTPyatf2iviDp4Kz28N2+Nv+kaU8nzAZyDbyY5/Gtu1/a3vLdmF/oFiy7sEfbpLZ1wTuG2SLk+mSvSv0U1T9lb4T6xdS3Fx4F0tJJGDt9mVoFyBjIWNlA49BXH3n7CfwuuLiWSK21ayV3ZxDbanIETJJ2rnPAzwKtV5oXIj46tv2mPCurBRqHhq+KM4bzI1trmMAj73Em7ueimp/+E0+DHiKSJb/AE+1hky237fpEsSLnrmQx7BnA/i5478V7/qP/BNXwlcLL9n8T6lGSG8sT2dtLgnpklMn65ya8/1H/gmb4gg0+d7HxZol1eRwsYYJbC4hSSQA7VLLMdoJ4ztOM9D0q/rD6oXIcDb+B/gz4iZU03VNPWcodsVjrBikwO5QODx7ipJv2cfDt2u/TvEepQZXjbLFMh9zuQn8iKXXf+CfPxVsdMlnWz0vVGjAYW1nrReVznHyrLCiEjOcMwHHWuC1X9kv4q+FLV7/AP4QnXrLZ1ksora4fnjlLWVpWH+6D61Xt4vdC5WdNefsy6oisbHxTby/LkJd6ecsfTcsgwP+AmsK/wD2f/G9krPCuj6kq4wsN48cjc9ArR7fzft+FclqOj/EfwNayahdP4j0K1jAjkuNUsr+ygAZhgNJOuxCeMZ6kgDrSaX8YPHlrIRZeIo9V3KA0UV5DcugGfnAZV45APPpVe0psOVkXgTV4L3SZ0MsSXK3rs9uJVZlBVQCcHvj/Jr2jw/qVpp+mvPdXUNtCqEtJNIFUDHUkmvH7Tw3petaDoc99p9vNcNbRs0jIAxbaOpFeh+F/hx4ZmuIbqfRra5nT7r3AMmB6fMTxyePeuF7mp4b4d1y0vtMgC3EYkUMpjMg3YViucenH6ithZFbowP0Nep+H/i54O0G0vvD+o+HbjU5NP1W/G2G2tpI4g9zKwChpAQMbR90dK1ZPF3wW1qKOa90iOwm24aEaRPGy9eCYUKH6hjXfFJpamR4zRXs/wDwjPwV1tEntfEOn6eCufJj1cQOMf3kkbcp9iBV+b9nHQtREVxpev6hDaSRqybHSdXzyHDEHIIx0OKvlfQm54TRXr13+zPqX2lvsXiWA2/BX7XZlpOnOSrqOvoKwrj9n3xtbzSLE2jXcSt8sxupIi49Snltj6bjS5Zdgujz6iulm+Fvjm3keN/Cl1MVZl8y3urd42weqkyA4PXkA89K5+40/U7ON5LjQ9ato1UuzzaVcoqgckklMAAdT2qditCKiqMevabMwEeoWjknA2zqcn061ezjrwKACikBBpaACiiigAooooAKl0uMzeKNAjzgNeFj/wABhkcfqo/Ooqs+HomuPGmhqCAsbTTHjk4iZMf+P/pQB63/AA9iK5rQ7GLxx4w07+1JL2LQ47i4K2cEyxLcxQERtJIytuIaY7VUY+VCT96tzUNSttKsZry7lWC3iXc8jdB/ifQDk8V5r4B1hraS3HkTW01npNrZtDMhjeKRJJklBXsS8fPGeBmlWk0rIUF3PZvH/gnwVB4ZmWwbVba9umSztoW1WWSOWWRgqhg5J2jkkLj5Qc9K7bSfC9zpOn29ppnjlkigRVSO+0mBoxgDIxF5eF46A5968E1jxU82veHYZG2+XcSXQ3N94rC67f8AyJu/4BXVQeNZF/5aEfjXGpyWzNbLsexCz8Xw5MOpeF9ZA5G77Rp5b26TYx6859BWbbeLPEsuvX+kDwc+p3OnrGbmbRdTt5YFZxuVFacwZbbhiuAQCD0ZSeAt/Hbrj97096y/hr4zlh0F7522XGqXU2oyYkLHEjnywT/sxCNP+AVqq9RdSeREXxihh8WeMLeHWPD19p7waY48jVYFVgwmAyjKzKwH95GI965bw18N9Fu5vnF4gz92O9mQD8A1dD8UNemurjStbVzKlsGtLxeSfIkK4f8A4A6qfozVP4POZRz3/rWMpOTbZVtLHReDvBOi+E/G3ho6XYpbyyxXIkmJLSSYSPG5iST+Jr2r8q8ysv8AkdvC3/XO6/8AQUr02vSw/wABhU3E/KmvKkSszsqIoJZmOAAO+e1VtW1ix0HT5r7UbuGys4QDJNM4VVyQAMnuSQAO5NeJXVn4t/aE8RNaW8c2g+B7eZ45blmAMgXAIK5+eRgcBD8iDO7LDbWs6ihuSlcb4i8Va38dPED+FfBsklnpUILXWpSIVilTkb2I5MZ/hUcyHn7oyfb/AAJ8PdF+Guk/ZtOiDXMir9qv5FHnXLDPLEdAMnCjgdBV/wAN+G9M8C6DBpWlxeTbRDlnYtJK2OXdjyzH1Nc/428dWvh+0aSZmeR2EcMEKl5ZpCcLGijlnJIAA715U5ubuzoSsX/FXi200HTbi7u7hLe3hVneR2wqqByTXkvwD+D/AIo/ah+KGs+M7aS68J+BhGtiNUkhxcXqBk3pbhuBuCD94chM4AJzj6a+Dv7LreILbT/E3xSso7nUhKLm28NFhJaWi4baJxyJpMEE5+VSAADjJ+mNP0210mzhtLK2htLSFQkVvboEjRR0CqOAPYVmUZng3wXo3gHQLXRdB0+LTdNt1CpDEOvqzHqzHuxyT1rdoooAKKKKACiiigAooooAKKKKACiiigAooooAKKKKACiiigAooooAKKKKACiiigAooooAKKKKACiiigAooooAKKKKACiiigAooooAKKKKACiiigAooooAKKKKACiiigAooooAKKKKACiiigAooooAKKKKACiiigAooooAKKKKACiiigAooooAKKKKACiiigAooooAKKKKACiiigAooooAKKKKACiiigAooooAKKKKAEpNo9KdRQAzyx6Cuf8AFHw78K+NrRbXxF4Z0fX7ZZBMINUsIrlBIAQH2upG7DEZ68n1ro6QjNAH4+eMvh0ngXxt4h0Kxu9Q0tdK1O6tUhWRSPJErGFtjKVBMRjOVABya3fDenT3yiO58RamYSMNDAYoc/8AA0QOPqrA19i/tSfsn3nxL1VfF3gyWztvE/l+XfWV67Rw6hGoOza4B2Sj7oJG0g8kYzXz3Y/sq/GeG4jSHwhHA7MFM11q1qIU5wWYpIz4HXhSfagDzPxZ4Y8O6TrkPh3S9B0/VbnWdJkj0/S2txPcC+WVFSRCSWDyrLhn6n7MpJO3jobj9hv4nW7T3c3g2BXmUOsGjasIlQBQACqlV3nGTxjJ9K+2f2eP2W9M+Eatr+vy2/iX4g3QxPrLRfJZx84trQNzHEAxyfvSElm/hVfdttMD8e9S/Zi+Klr4m0+xh8E+JEtbrCHzPKlVHLYDF2L4XGc8+9WNS/Y/+J3hWSR/+ENvlWN1Kz2drC2DgY2tDIrEg99uQe9fr5to20+ZoR+Nl5p3xV8Ktuu7rxZYlJdgkvPt4TeM4GZA0bHjpkg4PWm2fxz+INvKAPEVtfvG2WjkFq2cHkMqqjAde4NfsnJCsow6q49GGaxda8B+HPEgiGraBpmpeVny/tdpHLtzjONwOM4H5VaqSXUXKj8pbf8AaU8cWbI15o1pdRgbmVLaRAwwehV36H25rVtf2spIJANS8PJGuPm8uZk7nBHmIOK/QDWf2P8A4O622ZPAGkWZ2GM/2XG1jkH18gpk+h6jtXG65/wT/wDhjqUm6wn8RaCNgQpZ6s865BJ3f6SJueenTjp3q1XmhciPkmP9pTwb4it5LfVNCluIJozHImyG6Vs4yhGcEHJqtJqnwM1mGSOXQ7PSidrB4dNktZMggja8ADKQQOhGenNfQPiL/gmlpV9cSnTPHM4gZRtXW9HgvXB92iMAK9eNoPPWuA1j/gml4rs7iVdL1rw1fwcbJC93pZb1+SMTBPwY59s1ft31QuU8/wD+EB+EGrLtsPEp02TcNuzWW3c8YCzswOfoast+znpWoIzaT4supArYzKkNwAOuDsCc/jTtY/YH+Kmn3EsMGkG8iU4Emm6xbyxMCP4ftQVyO3zAHrjiuA1D9lX4naPdTBvCOsiS3dl85dHMxXaTyJIZAG9mXg9R1qvbR6oXKzrbr9mrWogPsuvWM5zgie3ePj1yCef8axLz4B+NLYqIodPveuTHclMf99L3rjobX4jaGN0NzrNoYzvIF3fRoGGMnYyMmOOQQfrVmy+NHxB09ozHrkt6q5P2e4FlOHyDxkbJCckYw3aq9pTfQXLIt3nwz8ZaepMvhq7lUKWLWzRyAY/4EOfpWJfabqembjeaNqdqqruLvZSFQM4yWAIHPqa7Sx/aU8bWBDX+lWN/AAcn7DPbNknglw7jHttH1re0/wDayQtt1TwyEQjAezvt5Le4kjjAH4mqvDow1PGm1iyWYwvdRRTA4McjhGyRkcHB71d0HVrex8WabNI+8GGcRrEC7zOTGqxoB1Ylv0r2+L9o/wAB69HJbajpN5Gj4HlXFrFcCXHJ4jZ+mB1A9s4NW9B8efCK11I6lZ22maRqKcC5k0z7NNyOSGKA4+lVZPZiuXvAvwulu7q21zxVCjXkEgmsdOD7ktD/AAu+OGk/RT09as+MvgPpHifxBca9ZXlzour3AxPLDiSKXhRlo24Bwi8qVzjnNdRpvxK8K6tGz2viHT5VU4P+kKpz+JrcsdTtNUiMtndQ3Ue7aXhkVwD6ZB69K25YyVtyLtHh+rfs56zPJby23iK0kltZRNF51myAnaykHDnjDNVS8+DPjG2DGJdMvSCMLHO8ZYd+WXjvX0JRWf1em+hXOz5kvPAXjGxP7zw3NOA23/RJ45O3UZIrl9B0nXfD2jwWOp6FqtvJas1uGFm8gZVYhT8m7qoH419h8fjQAPw+lQ8NHuHtH1PjjUNfF1G1haxPeXdwhAt3RkXb0LOSBhRn+ldb8NLCXS9PtbWadriSMBS7En8MnnA6c11nxgRV8c2m1QD/AGS3Qf8ATYVheEf9aPrXBOPJKxundXO9sv8AkdvC3/XO6/8AQUrsfGXjLTfA+iyajqcxSJSFSNBl5GPRVHc15b4u8aWngHVPDmr3kE9xFGlyix24BZmKpjkkBRwSSSAMU7wX8OdY+MHiCLxb4xaaDRF/49tGkUiOVefkVWAKx9NzMN0pHRUwD1U6ip0/MzlHmZR0fwt4j/aM1a11TWH/ALN8DQymS2jjYqzEADKf3nI3DzDwgLbBk7q+iLCzsPDOk2umadbR2On2qCOC3iHyoo6D/wCuea4DUtEPwkkGseHpGTw6uF1LQ5ZmMEMPTz7YEnymTvGvysvAAIBq9rOvarrmpf2L4W0qfxHr8mAljaEARgkAPK5+WOMZGWb8M1yyk5O7NErC+KfGTx31ppenWk+razfyeVZ6dZrulmb6dlHdjwBya95+Bf7Nb+E75PFXjiS01vxbndZwpGGttJUj7sO4ZaT1lPPZcDOeg+AvwBtPhLYzalqNyuteMdRVW1DUyD5cffyLcEZWJe2eW+8eTgeu1AwVcUtFFABRRRQAUUUUAFFFFABRRRQAUUUUAFFFFABRRRQAUUUUAFFFFABRRRQAUUUUAFFFFABRRRQAUUUUAFFFFABRRRQAUUUUAFFFFABRRRQAUUUUAFFFFABRRRQAUUUUAFFFFABRRRQAUUUUAFFFFABRRRQAUUUUAFFFFABRRRQAUUUUAFFFFABRRRQAUUUUAFFFFABRRRQAUUUUAFFFFABRRRQAUUUUAFFFFABRRRQAUUUUAFFFFABRRRQAmKTbTqKAEpaKKACiiigAooooAKKKKACiiigBCuaTbTqKAGPGsilXAZWGCpGQRXP6h8OPCmq2NxZ3fhvSZ7a4jaGWJ7KPDowIYHjuCa6OigDx3WP2Q/hDrFjLbHwPpll5m39/p6G2mTBBysiEMvTsemRXGa9+wD8MtUs2hsZte0aYsGFxBqck5AHUbJ/MQg+6/TFfStFAHxb4k/4Jp6RdWapo/je8im80F/7Y0u3uomjweNsQhYNnac7scHjnjz7Xv+CaXiyz8ltG13wzqL7jv8xbnS2UdiHTzy3fKkDtzX6J0mKdwPyv8QfsFfFfSZInh8O/2uzZDNpGtW8+3H94XnlfhtyfXFcFrf7NXxM8KMr3HhHxNarMGc7NGe9TgD5ibMkR4GB8+M9uhr9jdtGKfM+4rH4pSXnjPwWy6fJrd9pC7fNis7y7utNYBmbJWOQHcpOcEYGQRWtp/wAXviPZ2qwx6tcXsUY2iWL7Hcn/AIEzqrE/ma/ZSaCO4ieKVFkjcbWRxkMD2INcjrnwZ8B+Jnkk1TwboV7NJtDTS6dEZDtxj59u7jHrVqrJdRcqPyzh/aW8c2duFudMsXlRMFpNMucMQOrNHIyjPt+VdBb/ALXiLIEuvDcEWCNyJqw8wDv8kkSc45AOM+vevvjVv2PfhJq0jSHwlBZys+8tZTyw84x91W2gfQVx+r/sB/De+Vvsl1rmnguX2Le+agB52gODxWirzQuVHwv4y8eWvxa8UQ3ejPqWi/YtOZS1wsLebuk6YVnUr+IOR+a+F7XxKJEWLUtL92ksJCfyEwruP2iv2cx+zv420RPD+pNqUGt6ddO39oQxxlmhlh3LujAOQJ0OSDnmuD8M61rcFzHEui28jMR+8+3bYx1znKZ7DoD1rGUuZ3KSsdPceHr208WeFtS1qO68bi2Nxcf2TaxJEibdpDxRf8tGXI+V3JO3IOQAforTfE+n69o1vqmnXS3tncpvjmQ9exBB5BBBBBwQQQeRXz/cX3inSZrPxbPJp9pa6ITJLY24ecy27ELMWfAwVT5uF6rXQ+Gr2+1n4keI/BXg22W+1e+u0u4bMH9za+ZCjSzSkZ2IWO4juzHHJqBnU+ONYudaWLw3pEa3uv6232Kys+GZ2chS20sPkQEsxyAFUkmvsD4H/A/Qfgb4Ri0jSPMu7yQK9/q1181xeygYLu36BegGAKy/gh+z7pHwntV1G6ddb8Y3EWy91yZMOQcExRL/AMs4wQMKOvUkmvWaACl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8R/av+Cd58ZPh3Cmisq+JNGuft+nrI21J/lZJIG7YdGOCejKh6A1+cTax/wAI7qUtpqgfRdStztnsdRHkTRn0Ktg/Qjg9q/YqqF94f0zU5A95p9rdOOjTQq5/MigD80Ph54X8SftALJ4a8LW7f2dc/uNS16VGNpbQniRQ3AkcqSu1TkZySK+9fgX8CdA+BfhibT9L332qX0v2rVdZugPtGoXB6u2OFUchUHyqM9yxPodtZW9nEsVvDHBGvRI1CqPwFTUAHSloooAKKKKACiiigAooooAKKKKACiiigAooooAKKKKACiiigAooooAKKKKACiiigAooooAKKKKACiiigAooooAKKKKACiiigAooooAKKKKACiiigAooooAKKKKACiiigAooooAKKKKACiiigAooooAKKKKACiiigAooooAKKKKACiiigAooooAKKKKACiiigAooooAKKKKACiiigAooooAKKKKACiiigAooooAKKKKACiiigAooooASuH+JvxNTwDDp9jY6c/iHxZrBli0bw/DcRwSX0kcZkkzI5CxoijLOemQAGZlVu4rwf4mXafDX9ojwz8Q9fu5LbwXcaBP4bnvXwLXS7p7mOWOWdi2I45dvl+ZjAZUDEbhgA3PEHxO8dfD3TZtd8XeENMbwzbDzL648N6pLe3NjF/FM0MlvF5kaDlih3gDIRuQPSofEmlTXVjapqdo11fwNc2kHnr5k8S7S0iLnLKN6ZI4G4etch8Tvi14Z8D+FBc3kkOtz6nEI9N0a1ZJZtWaQYSOJOd6tn733cEk8V5F8P/Cl98K/FH7P2jeIZo47qz8MX+jvMz/u/tZS2dbdWPU7YpAo7iM4HagD6G1Lxdomk/2mLzWtPszpkC3V8Li6jT7LC2/ZJLk/Ih8t8M2Adjehrgfhl+0J4R8aeDNK1W+8XeGre+vBcBoIdThADQgvIADITlIgJGHZTuOBVP4d6hb61+0P8Wb2xf7VZ2un6LpUtxGpMa3cRvZJYd3QuiXEJYAnb5gBweK8UbS7PWPHH7J9tfWsV5b/AGvXpfKmQMu9LV3RsHurqrD0Kg9qAPqnVfiR4T0Pw/aa7qPijRtP0S72/Z9SutQijtptwyuyVmCtkAkYJzitmx1S01OzivLO6hu7SZBJHcQOHjdSMhlYHBBBzkV87nRta1b9p3xULnxNBoeqLY2zaBFcWMU5ez2kStD5nIbzM79nbbmuI1bRo9I+EPxEbwhqsmreF21+zGrvpunpb2LW6GP+0WtFg5dfLwkhUAZikAyQ1AH1Ha/E7wffSatHbeK9DuH0jP8AaKxajC5ssbs+dhv3f3W+9j7p9K0df8V6L4U0uTVNb1ex0bTY9pe81C5SCFdzBVy7kAZLADnkkCvCP2oj8PYf2fQZBpyp9jRPDP8AZ+xZ+THgW2Pm8vaE8wJx5Qbd8taehyaV/wANHarF4uWH7f8A2fYv4S/tLZ5fl+WftH2Td/y2Eud+35tpj7YoA6L45fGj/hAvgVrPj7wnPpmvm1Fu1rJ5vn2swkuI4id0bDIw5Iw3UCu70/xz4e1TxBc6Da69plzr9pGst1pUN5G91ApAIZ4g29QQy8kfxD1r5x/a8XwddfAf4vx+Hjbf21u0+PWTYFgFlN5BtDlfkEuDk/x4xntXpPxI8H6NoEPw1uNO0+KzudM1+3gtZ4ciRI5t4mUtnLCQ8vuzuPJyeaAPW9QuvsdhcXG3d5UbSbc4zgE4rw3wf+0Rrl3ZeBdZ8TeH9P0zw74yu107TrjT7+S5uIrp1doUmjaJAFYROCys207cjBLDu2Hj3dd/2tJ4fOjeRPvFnFOLjHlttwWcr12546Zr5WtdDm8B/Av4R/EPR9bvr/xja3lpaaPoGoXIktrs3U/kTQQxHG1/KkkbeOVCtzjNAH3OKWkFL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VyXxQ8cad8O/Bmpa5rOmXup6PawSSXy2dus3lwLGzSO6swygVTnr16V11cB+0DpN5r3wI+Ium6dayXuoXnh3ULe3toV3PLI1tIqoo7kkgD60AclZ6x4E+HuuNdaJ8KrjT/ABDfWTajeDRtBtY7xYvMZSZijAklgxwCxOc963/EPxF+H3izwtcjW4bXWvDkmkx61MuoWazWzWrOVDMkg6gqcqRkYrlvi14K8Ya78Sjq3hnUdU06O10WJJrexeGAamn2lzJbCd42MUmw5VlKnOAWXO9cfxd8PxJbx6Z4d0C7TQJfD+l2VtDNC52Kt+JHSXf824ICW3ZbJOepoA9mXUfC/wAPPC+lJaxWOiaFJNb2Njb2cKwwBp5FjiREUAAFnHQcZJrkNS8VeGNP8VDTrH4f32s3/hWQxwXWmaVbsmnyTwq7rC7OpQtHIN23GQ2DmvH9Y8E+Otct/EnhXUPDko8NeBbO6Hh66EzSPqs05K2jRgICWt7Mywtljl5skEgMvWa5oej2/wAVPHVzr9v46h+2XVrJaS+G7rVoLeWNbKBCSLN1QsHVhk/Nx1xigDovFPjzwN460XxCPF/gG61PTPDbb7mLXtHt7mNZcDAjV2YFyHGOBwetbGk/FvwzoNjJpcmgaj4TjsbeGSHTbrT0gVoHmWENEqMUKq8iAgEEbgcciua8c+FNY1PwX8XrS2srsXGp3cbWZhTLyDy4RuTIIOCD2I4rG1D4ceIbTRvEkOuTat4t8TLcQJpmtXDqyS6Yb6CURCKJI44pE2fvPlLPsD7tuI4gDrtStPhn4V1/WbHSvh5ZarrM/Orx6FoEDvh1z/pD7VViVkztLFsSA7cNmus1qHwp8QvAkt5qnh2DxLoscLTf2bqOliV2MfOwQSr9/KjAx1Arl/D2tz/C3UvE1jreg6xdRXusXGo2mt6fZPei/SYhwrrEGeNoAy24EgG5IUKHGVT0jw9q0uvaVHeS6ZeaQZGbbbX6osu0HhiFZtu4c4JyM8gHigDj7uP4e2Hwpstmg6TceCNQW1+y6XbadE1rcefJH5AWDbsOXaMjjjg9qpX/AMXvDusSaVb23h3VPEs0k15NbwWtjHK0D2Vz9mlk+dwFIl4UjnBzxWL4U8H6vF8T5NCu9Pmi8GeG5pNV0idl/dSzXG4CIYP/ACw3TYHTEoGBsU15/p/hFdL1XQJvE2neLrazjPiYB/DsmoQShpta86HebNlcq8WWG75TwetAHu6fFLQptH8SXeoR3GmQ6DCkmpwX8IV4Ue3SblQSCNr4OP4lYdqwvCnhv4WeHPE+g3XhjwboGma1rlnPd2t9pWjwQSm3URmVmkRQQMyxgjPJYccHHLeJvA11q3jLwrDpOnaleeFPEukQ2GuzajNIZYILKdbi2WYzBpGMqzXcMgcl23qcrtYnZ+EfgnVdH8deIZtTtZINO0eP+yNDaRt2+1ZzOzggDOd8SHPQw49SwB7CtL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SUtFADcUuKWigBKMUtFACUmKdRQAmKWiigBKMUtFACYopaKACiiigAooooAKKKKACiiigAooooAKKKKACiiigAooooAKKKKACiiigAooooAKKKKACiiigAooooAKKKKACiiigAooooAKKKKACiiigAooooAKKKKACiiigAooooAKKKKACiiigAooooAKKKKACiiigAooooAKKKKACiiigAooooAKKKKACiiigAooooAKKKKACiiigAooooAKKKKACiiigAooooAKKKKACiiigAooooAKKKKACiiigAooooAKKKKACikzVCTXtPjuJoGu4/OhYJIgOSjFQwB9DhgfoRQBoUVn/29p/8Az9J+tH9vaf8A8/SfrQBoUVn/ANvaf/z9J+tH9vaf/wA/SfrQBoUVn/29p/8Az9J+tH9vaf8A8/SfrQBoUVn/ANvaf/z9J+tH9vaf/wA/SfrQBoUVn/29p/8Az9J+tH9vaf8A8/SfrQBoUVn/ANvaf/z9J+tH9vaf/wA/SfrQBoUVn/29p/8Az9J+tH9vaf8A8/K/kaANCis/+3tP/wCfpP1o/t7T/wDn6T9aANCis/8At7T/APn6T9aP7e0//n6T9aANCis/+3tP/wCfpP1o/t7T/wDn6T9aANCis/8At7T/APn6T9aP7e0//n6T9aANCis/+3tP/wCfpP1o/t7T/wDn6T9aANCis/8At7T/APn6T9aP7e0//n6T9aANCis/+3tP/wCfpP1o/t7T/wDn6T9f8KANCis/+3tP/wCfpP1o/t7T/wDn6T9aANCis/8At7T/APn6T9aP7e0//n6T9aANCis/+3tP/wCfpP1o/t7T/wDn6T9aANCis/8At7T/APn6T9aP7e0//n6T9aANCis/+3tP/wCfpP1o/t7T/wDn6T9aANCis/8At7T/APn6T9aP7e0//n6T9aANCis/+3tP/wCfpP1o/t7T/wDn6T9aANCis/8At7T/APn6T9aP7e0//n6T9aANCis/+3tP/wCfpP1o/t7T/wDn6T9aANCis/8At7T/APn6T9aP7e0//n6T9aANCiqC69YNIiC6Tc7BVHTJJwB+dX6ACiiigAooooAKKKKACiiigAooooAKKKKACiiigAooooAKKKKACiiigAooooAKKKKACiiigAooooAKKKKACiiigAooooAKKKKACiiigAooooAKKKKACiiigAooooAKKKKACiiigAooooAKKKKACiiigAooooAKKKKACiiigAooooAKKKKACiiigAooooAKKKKACiiigAooooAQ1wnw7/5HH4n/APYxQ/8App06u7rhfh3/AMjj8T/+xih/9NGnUAd3RRRQAUUUUAFFFFABRRRQAUUUUAFFFFABXJfFDxrdeAfCJ1Wx02PVr2S/sNOt7Oa5NtG8l1eQ2qFpAjlVVpgxwrHCniutrhPjV4NuPH3gePRbaPzfM1nSLmZRM0R8iHUraaYh1IKkRxuQQQcgYINAEvgvx1qOratfaJ4j0eHQtftIUujb2d6b23lgclVkSYxxnO5WBVkBGMjIOaxvDvxy07xT8N/E/i6wtJHj0SO5n+yu5QzwrCLm2lDFeFntnglHGU80qw3IwDPGHwkt28F3vhrw3BJYR+IJ47XVdQa7eS4WzOfO/eSMzsWjDRLz8vm7h93B5/xJ8FdV0iPxB/YOpahrS654dutFuotUuUO1hE/2VlwqgBWkkU+0mf4cUAa1p8W/F0V5b6fq/gzTrDUtUsXvNFNvrzT2t08ah5IZpDbK8LBCGBEbqQGG4EANV0j43+JdU0Pw03/CF2seueJPPbTrca3/AKCqRBWYT3LQKyyMGbZHHFKzbGPCq7LJ8PfhC3w78Q3ksVu2p219Y7IL69upLi6059q+Zbq8rMfJdgGAUjBUAgjBVP8AhFdf0n4Z+HtCn8M2fiS2hgZL+z+2m3uI5A4aKSGQcZU5OcqwO0qcjBAOw8QfECfw78P/APhJbzQbyxuA8KPpV7NCJozJOkXzPE8icb93yscjjjtF8RvifB8N00+a60+4vre4S5kk+ysvmIsMDzHCtgMSExyygZzniuW1TwT4um/Z3tfDt9JFrfiu3itS+2Y4lMVxHIEMr/eYIm0uQNxBbAzipNai8Z+LL/w9qsXhi30i80ia6YW2o3qyxyh7V0XJj5ALNjocZzg0ARax8XvHGieCde165+HtpG2lBLld/iFfst5aNEzl4ZVhZ/MRgFaOSJB82VdhXca94sv/AAr8N9W8SatpsCX+maZPqFxp9reGSPdFGzmNZmjUkHbjcUHXpXk+nfDbxLceDfiTp1vokXhrTNYskh0rw8t6J44rkiU3EysBiNJC8YEY4HlE4G7Fes/FDRLvxN8NfFmj2Cq99qOkXdpArNtBkkhdFBPblhzQBzNr8UvEGl+HZNZ8U+GLKxglFulha6FrB1C6vJpmCpEEkggVT8wOS+ANxJUKTVzSfiNrtvr2n6b4r8K/8I+uqOyWF5bail3FuClhFOdqGOUgcBBIhIID9M49x8DtN0XQdFuvCejaVo3iTSp7e9QrEI4riRI3jeORlGcFJZQDzgkHBxirT2virx9rWiLrHh+Lw5pmk3yX8j/bluJJ5YwwRUCqAFyeWbBwBxQBlWvxy8RG7g1C68GWyeD5PEM3h9tUttZ8y7hZbp7RJntmgQbGmVQQsrMokBw2DjvPHHjoeEF023ttMutc1jVJ2t7HTbN41eRlRnaR2dlVIkC/M56blADMyqfLPB/wNufDniaLxLd2g1KeTW9QuLjS7y7eWCJJb+aW3vII2YxxzIkgzhQSD1DDn0Hx34c1d/EWg+KvD8NveanpMN1ZyWF1KYkuLafymkCuAdsge3hIJBGAwPXIAGaH8Tp4L6907xnpUPhK+tLNtRe4OoJPYSW653uk7CNvkAy++NNoIPIOa6bxB4u0TwrZi61rWLDR7YhiJtQukgQhRljucgcDn6c15j4k8Ba/8YoNVOv2Efha2l0LUNGtIFuBcTbruMRySuQAoACLgAnvn0rT0Sx8WeKvFnhy+8Q6Fb6BFoEczu8N6Lhbq4ki8r92AoIjALtlsH7vHXABofDz44eFvHnhPwlq41vSLO68SQGSy0/+0onkkkUKZYo+QZGjLAMAMgkZAzXRaJ8RPC3iXWb3SNI8S6Pquq2X/H1Y2N/FNPBg4PmRqxZeeORXmHg74T61YR/DaO9jitzovgrUtEu5kcM0F3M2nBCvr8tvP8w9Md6zPhf8IfEWj+KvDT6yL5bDwzHMsNxc6qs6XEjRGFWjiSNSqFHkYhycNt4OM0AeuN8UvBqa5PoreLNDXWLdkSbTzqUP2iJndUQNHu3As7ooyOSygckU64+JXhK18UJ4Zm8UaNB4jcgLo8moQreEkbhiEtvORz05FeK6t8M/GMng3wp4Kj8MaRd2/h/WdNvTr892DJcRwXkcj3CR7MrcOiu0hJwSz4zu46Tw94J8ReF7vVdAPhTRNZ0vUPEl1rv9tXUigbZ7lpx5kRUs00W4RIwONsUZyMYAB1HhP45eFfEN9JpV3rekaVr/APal9psOjT6nF9rn+z3UsAdYyQx3iLcAAcZxk4zWr8UvG914B8JjVLHTYtWvZb+x063tLi7NrG0lzdRW6lpQjlVBlDEhTwOlcH/wqG7T4V+LNITTLNdY1bxHfavkBf3u/UmmhkZsffEQjwTyNoHarHxY+Fd/q3gO9s7OXUPF8k+saXfPperXUZjeGC/hnliQlQADGjDBznAoA7r4f+OIPHWkXFwiRwXtjdSaff20M4njguoiBIiSgAOoJGDgHnDKjBlXqa80+C/hHUfCdnrKzaXD4d0i6uvO0/QYJzMLNSCZCW6AvIWbavA/E16XQAUUUUAFFFFABRRRQAUUUUAFFFFABRRRQBj+KB/xL7f/AK/bT/0ojrYrH8Uf8g+3/wCv60/9KI62KACiiigAooooAKKKKACiiigAooooAKKKKACiiigAooooAKKKKACiiigAooooAKKKKACiiigAooooAKKKKACiiigAooooAKKKKACiiigAooooAKKKKACiiigAooooAKKKKACiiigAooooAKKKKACiiigAooooAKKKKACiiigAooooAKKKKACiiigAooooAKKKKACiiigAooooARq8m8M+HNQ1fx58TZ7XxTq2iRDX4ENvYRWbIx/snT/mJmgkbPOODjgcdSfWTXC/Dv8A5HD4of8AYxQ/+mjTqAMvXpLXwusj6z8YdQ0lI5Eidr6XSYQrupZFO61GCyqxA7hSe1Z994m0DS47WS9+Octol3EJ7dp7zRkE0ZJAdM2vzKcHkccVyvxJginX4+CSNJAulWLDcoOD9mk5HvU3ir7dZ/HjXk0zxL4S8NINC04MviTSmvBJ++u8eVtu7fbjv97OR0xyAeiabodzrMavYfFDW71GijnVrddLkBjddyPxafdYcg9COlTW/hbUbyW6jg+JOvzSWsghnSOPTGMTlFfawFn8p2ujYPZgehFeIXGuyfDz4t658Tbq+k1XQY7Gz8P6mujW4EM062/mxvDCWYqDI2xR5jc3ES5blh137NPhfVPAuueO9L168lu9d1Kaz8SX3mS71867jcSFOAAiyQPEoAX5YF4FAHoNv4X1G8a4W3+JOvzPbyeVKscemMY3wDtbFpwcEHB9RWVqnkaHpEeral8XtS0/S5G8tL66k0mKFm5+UO1oFJ4PGex9K5DwXo19oXjz4n+L9DR7q5/4SD7Pqml5GL62jtYGVoyfuTxmRyp+7IGZH/5ZyQ4Pwd1HTbG98L3/AIlaO10y78OBdHk1RdkcU/2y4a6XD8RuyNaZ3YJCDrtOAD1vQ9Fn8S6fFf6T8Uta1SxlzsurMaXLG2Dg4ZbQg81buvBOtxWsrr8QvEm5VJGYNN7D/rzrlfDmvaBpfxE8V67p13Z2XhcWlrFfXiMqW0l8ZCqkMOCdjIpI7kCvV7xt1lOR08tv5UAcrH4H1pkU/wDCwvEnT/nhpv8A8h07/hBtZ/6KF4k/78ab/wDIdddH/q1+gp1AHmXiZrXwX5B1/wCMOo6IJ8+V/aMuk2/mY67d9oM/hV+LQbufR01WP4n64+mPALpb1V0swmHbu8wP9kxt287s4xzXL/FLT9e1H4weE4/D02jwXg0u9LNrVlJdRbd8XRUkQg9Oc/hWT4q8Kan4T+Hui/DvR0i8Ra1q+o3Go3YLCxh8s3bXlyU/1hhj8yQRopEmFZVJJ+agDtNatV8N6Wmpav8AFrVdL01yqreXraVDExYZADtaAEkA4rJufEOhWemWepXHxxmh0+8LrbXcl3o6xTFCA4Rja4baSM46ZGa8r1K68T2Hgnwj4ISw02y8Y+GfEltBaWupSNd2s1q1rdNauzLsaQbAYmbCfvInO3GAdSXw+n/CrZdZ1Ce0u9Z1jxv4eudQtbewFpFYzDVtPhMKxFnZTtQbizEsSTwDigD17+wrj+zbfUR8T9bOn3AjMN0F0vypBIVEZVvsmDuLKFx1LDHWpNQ8NX2kwrLefEvXrSJmCh549LRS2M4ybTrwfyrM/aK0211D4VyWFzbRXFjPq2jQS20iBo3jbU7VShU8FSCRj0rz74yQ6voOj6J4PuPtWs2tzqSf2LqDAyTFRHIPss7fxyLkbJDy6j5vnUvIAep/8I7ebbI/8LM1zF6+y1OzS/37bGfCf6J8x2IzYHZSegqS18J6jfLI1v8AEjX51jkaJzHFpjbXU4ZTiz4IPBHavPNL8Qadr3/CibLTr2C+vLPUWuLm3gkDyQRro1/EzSKPuASSxpzjl1HevP8AwzrGvfD1fGEujXd1Nd/Eq8upfDEskayw2+qmYwCR8qSIwjQ3BX5zstrltvyhWAPataubDw3awXOrfGS+0u3mkkhimvJtIiR3RirorNagEqQQR2I5pNfutP8ACaWj638Zb3Rku1L27X82kQCZQBkputRuA3Dp6j1rwnR/Ct14M0fwT4K0PxVp3hy90JvEmlR6t4ms1vvLHnRPExXzIkMpjkikDHK8nKHkDd0HUprib4YpoureHvCcFj4Z1TS45PE1o+owTxW15aW6vCftFszLIIhIjsclGBKgngA9PvNe0PT5rOK5+N81vJeRJPbLLdaOpnjf7joDa/MrdiMg11g8Dayf+aheJP8Avxpv/wAh14H4q/4Sn/hZHiN7G98M3ekz6JotpreqHSZZVhil+2r9ptoluMLGCckM7bVO7c2wg/Tnh3TYdH8P6ZYW0zXNva20UEczsGMiqgUMSOCSBnigDA/4QbWf+iheJP8Avxpv/wAh1Sk8Ha4uqw24+IPiLy2heQ/6PpuchlA/5c/c13tZ8v8AyHrf/r2k/wDQ46AOe/4QXWf+ig+JP+/Gm/8AyHR/wgus/wDRQfEn/fjTf/kOuxooA47/AIQXWP8AooPiT/wH03/5Do/4QXWP+ig+I/8AwH03/wCQ67GigDh77wnqOm2k11dfEjxBbW0KGSSaaLTERFAyWZjZ4AA7msPw7ead4xuZLfQfjNe63cRJvkh06fSJ3Rc4yQlqSBnvXSfGFlX4V+LCxAH9mT5J6fcNeZ+M9a8Oahpfw+tfDU1nf+LRrGkPa/2SUkngtxPF9tdyn3Y/sv2lWJ4IbHJNAHSWuq6TqGunQ7X41XVzrQleA6bDcaO1x5iZ3p5Ytd24bWyMcYPpVjw21r4xNwNB+MGoa21vgTDTpdIuPKznG7ZanGcHr715x4GUXWgeJbbXPFPhOTwtJqPiJL7RItKlGrm3N5eeYouEvM7tuTlYM7eAM/NUl74iu7rw74o8J2FxY+J44NIgvoPEGjxRxyy2JnVZra5jjJHnmJWO5Qiybm2xx7MEA7vTdW0nWdb/ALGsPjVdXur7nQafb3OjyTkqCWGwWu7IAJPHGDSabq2ka5rH9j6f8a7nUNVYugsLa50eSfKglhsFrnIAORjjBq+uufDLUNH0yyEug3NnNJBHa2QWN2DhgYh5YBYEEA8jgivDPh34X1vxc3gPSvEt1o2leHbPU49e0e4sdJb7XeywTSMts11JIyxSb8bwsYMkZIVhucKAey61qmleG/KOrfGq60sSlxH9suNHi3lGKOButRnawKn0IIpp1rR11CzsP+F23IvbxI5La2+06P5kySAGNkX7LlgwIII6g8V5n4Q03xFqXjmBfDk+iQTKmtmU63YSXaFf7cu8bQkseD7kmuw8IfDO1+Gfiv4c6CZ4tSmgttWuJboWiQK0s0onfy41yI4w8rBEBOxQq5OMkA66+tRpeizaxe/FnVbTSYTtkvp20lIEbfswXNptB3/L168daTT7dNW0CXXLL4t6pd6LEjyPqMD6S9uipnexkFptAXByc8Y5ry7wHNaafq/grUPEDRp4bWXxFBDJdY+zxai9+PKZs8KxhW5VXPABcZG/Br/Gw6RqOifF3UvCYtmsP+FeatDrt1ZqPJuLgQv9jUMOGdE+1bsYOJIs542gHtF14X1GxWM3PxJ8QW4kdYkMsWmLuc9FGbTkn0qwvgjWW/5qF4k/78ab/wDIdeY+OrS58Bf8IX4TaKW40FdesRpF2AW+zxI2Ps0p9VGAjH7yjByQSff6AOQ/4QbWf+iheJP+/Gm//IdH/CDaz/0ULxJ/3403/wCQ67CigDj/APhBtZ/6KF4k/wC/Gm//ACHSf8IPrP8A0ULxJ/3403/5DrsaKAOE0/wfrtxDIz/EHxHkSyIMW+m9Fcgf8ufoKxtPvtP1bXX0Wy+M17eawhYNp9vPpD3AK/eBjFru478cVt+PLfUbr4X+K4dJLDUngvFg2HDbtz9PevIPi54+8BL8Lh4f8MpbLrOoaeU8LvZJGXt9SUqLQHad8LpK0bb3AUBSS3BFAHoq3lg3iI6Avxlvm14MUOlrNpBudwXcR5X2XdnaM4x05rUj0O5msbK8j+J+tyWl7s+zTqullJ94ymxvsmG3DkY69qqWljb/APDQF/J5Mfm/8I7A2/YN2ftEgzn6Vznhfw3B4X+LHiHT7vUEHhPwzpdrq2kafIm2HTVumnSVdxY5SP7E7R4CiNbh0A2qmADrtW8JarZLY3E3jXXdQiS/tC1rcw2Ajk/0iPhilqrY+jA139YOtXUN/otjc28qTW8t3ZvHJGcq6meMgg+lb1ABRRRQAUUUUAFFFFABRRRQAUUUUAFFFFABRRRQAUUUUAFFFFABRRRQAUUUUAFFFFABRRRQAUUUUAFFFFABRRRQAUUUUAFFFFABRRRQAUUUUAFFFFABRRRQAUUUUAFFFFABRRRQAUUUUAFFFFABRRRQAUUUUAFFFFABRRRQAUUUUAFFFFABRRRQAUUUUAFFFFABRRRQAUUUUAI1ea+CbjVI/G3xOWysrW4i/wCEghy0900TBv7J0/jAjbI6c5r0quF+Hf8AyOPxP/7GKH/00adQBtSQarN5+/RNJfzwFl3XrHzABgBv3HP41T1LQJtamWbUPC2gX8yrtEl1P5jAemWtzxXW0UAc1DY6jb232eLQNHjt8qfKS7YJlcbTjyMcbVx6YHpU6nWUmaYaTpgmZQrSfb33FQSQCfI6Dc2PqfWt6uD+IWoX2neKPA5tL+e2huNTNtcW8ZHlzoYnOGBGeCoIwRQBvRHWrfzDHpGmRmRt7lb5wWbAGT+45OAPyqC8stR1G1Nrd6Bo91ankwTXjOn/AHyYMV0tFAHM/wBn3408WI8P6MLFcAW32s+UMEEfL5GOCAfwqa+utfFnOP7L0/8A1bf8xB/T/rjXQVBff8ec/wD1zb+VAGVFea95a403Tug/5iD/APxmn/atf/6Bmnf+DB//AIxXkXxi+IHiHwP8UPDs1raS3vh6x8La1rVzZwX4gN3NA9miqymM52+cAPmGTMxOPLw3UzfE7xHPqGm6Npvg+K68QyaZHquoW1xqqw29ikjskaGYRsZHYxy9Ex+7OSOMgHYM2tNOsx0jTDMoKrJ9ufcAeoB8igtrTXCzHSNMMyqUEn299wUkEjPkdCQPyFeaaR8d9f8AEVxYabp3gbbrsz3kdxZ32qrFHbG3ZFfMixvuyXG3C8jk46U7wn8eNZ8QL4cvr3wTNpWiaxfvpBuW1GOWe0vY2kikjkiCgFBNDIgdHbICttAOAAeiSwarPcrcSaJpLzrt2ytesWGM4wfIzxub/vo+tD2+qPv36JpLb5Flbdet8zqQVY/uOSCqkHtgeleT+F/2tPDfiTxBpVot54fWx1e5SzsltvEME+pCSRgsYlsgoZMk4OGYrkZGMkd/8dtcv/DPwQ+IOs6XcNZ6np3h7ULy1uUALRTR20jo4zxkMAfwoA3Z21m7j8uXSdMlQFW2vfuwyCCDzB1BAP1FOlfW5tnmaTpj7GDLuv3OCOhH7jrXAfBnxVf3uveItD1I65A9qIbm0tfEka/bfKYEM5eMGNkLjA2sSMHOOK9boA5iz0y+0+6nubXw9ottcz/62aG6KPJ/vEQZP41MsOqxrAF0TSVEDF4gL1sRsQQSv7jg4Zhx6n1roaKAOU1DQ7jVl233hjQrwbzJi4uN/wAxABbm364AGfYUmoaHcassK33hfQb1YRtiFxceYIxxwubc46Dp6V1lFAHN29nqVpGY4NB0eCMxrEVjvGUbFBCrgQdBk4HQZNWY5tchjWOPStNRFAVVW/cAAdAB5FbdFAGN9q1//oGad/4MH/8AjFZ811r/APb1v/xLNPz9mk/5iD/3k/6Y11NZ8v8AyHrf/r2k/wDQ46AK32rX/wDoGad/4MH/APjNH2zXv+gZp3/gwf8A+MVs1438dNe1fT/FngfTtPk8Qm1v2vTc23hpoVuZfLjQocykLtBJzz3oA9L+16//ANAzTv8AwYP/APGKPtmv/wDQM07/AMGD/wDxivnbxJ40ltPFVvoWoeJPHuhXN1pKrpdnBarc3st4zzECUxxvDvwmRvdV2rkkAMR1PxB+LGq+C/hb4ItPEGuaL4T8e63awG5l1W9htreG4jgWS4G4tt27x5fGR8/B6UAeuXEmtXULwzaTpksTgq0b37lWB6ggwciqGm6JcaJI8mneGNB093GHa1uPKLD0JW3Ga8y8X/Hea98AfDPxf4TZNQs9b1UC5ihdXD20djdz3EYIyC4+zsAM/eUZ4zWzJ8WrrUPjZoGiaaEufDM1tNazXKEYlvGhW5Qg/wB1IY+cdTcf7FAHYw+HXt9R/tCLwr4fiv8Ac0n2pJ8S7jnLbhb5ycnJ96s2Fjf6UZjZaBo1mZm8yX7Pdsm9v7zYg5Pua8k+DWua34g1i2vNRXxzc7tRv4zdTSWn9klUnmRBtDeZtCqoHy53Adua6PxZd65pnxMtv7T8SX+kaJfT28ejtZWiyWu/b++trrKkhnK5SQkD5ivDAbgDs7fRbmz1B7+DwzocF8+d11HclZGz1ywt8nNWhHqghiiGiaT5UTB40+2thGByCB5HBrzWTxrrS/BfxRq/9oSjUrXxBqdpDcYXckUerSwxqOMYEaqv0FcpovxH1zTviak1/d6+miS+LbvRrm6vIkk0ryWaSG1hh8sF45TcG2XfIFTG8bssoIB7rBHqttIZItE0mN+fmS9YHlix58juSSfck0+STWZJklbSdLMqAhXN++Vz1wfI4rJ+LXxEs/hZ4A1LxDeT2sDQqsNt9tnWGF7iRgkSu5ICrvYFm/hUM3QV5t4D+JGq/ED4Z6/pXh/xTpvifxV4duks7nVNHuIZlvrc4kSWMqxRZXhJXnAEsb9Bg0AesS2moz2UlnJoWjyWkmd9u14xjbJycr5GDk80QWeoW+mtp8WgaMlgyGM2q3bCIqRgrt8jGCD0rx2PWtZuvB9hq9j4y8Q3fhe1ubv+2VfT1TW9P/1ZiSRPL3EQkSF1CbnSRSu4Abo/EPiTW7z4gQadDqPjDX9NXwzYX6TeFVtYBJJLPdAzSLKy43LHHgL02ngUAe2yPrUwAfStNkAIYBr9zyOQf9R1qT7Xry8f2bp3/gwf/wCMV5h4b+J1/pvxWk8O6qLi30J9LtBBcam6efFd+Q0rpMVO3eyKxOCRmN8HFcfffGbxF4j8C+PL+Nb2w/03T7vR/sIRbkadcukcSqH4EkixPL82Nv2gKcbM0Ae//bNe/wCgbpv/AIMX/wDjFL9s17/oGad/4MH/APjFeJ+G/ib4hvvBN9FeG+0nU9O8YabpcUGqKF1JtPk1G3hD3A2hD5qmdQ8e5WUcMWDY7z4jeLNW+GupW2vLBcazoV48OmS6fCUEkV5NNFDaMhbGEeSTY+ScFlYDANAHYfa9e/6Bmnf+DB//AIxQbvX+2maf/wCDB/8A4zTPBtjqun+HbNNcvFvtYZBJdyxjEQlIyyxjHCA5C55wBmtygDmNHuteNtNjTNP/AOPibrqD/wDPRv8ApjVSfwy1w1y8nhTQHe5UpM/2j5pFPUMfIya6TR/+PaX/AK+Jv/RjVeoAwVbWln84aRpnnFdhk+3Pu29cZ8jOKbLHq8zTGTRdKczRiKUtesd6DOFb9xyPmbg/3j61h29/fR/G6/0831w+myaDDdLZsQY45ftEiFl4yCVAzz2rvKAOQ1qTVorKxhfTLC2tVvbRf3N4zFF8+PovlAfqK66sjxR/yD7f/r+tP/SiOtigAooooAKKKKACiiigAooooAKKKKACiiigAooooAKKKKACiiigAooooAKKKKACiiigAooooAKKKKACiiigAooooAKKKKACiiigAooooAKKKKACiiigAooooAKKKKACiiigAooooAKKKKACiiigAooooAKKKKACiiigAooooAKKKKACiiigAooooAKKKKACiiigAooooAKKKKAErzDwh4s0TQ/HPxOt9S1jT9PnbxBC4iurpImKnSdPAOGIOMg8+xr09q8/+H9pBN4y+J7SQxyN/wAJFCMuoJ/5BGnUAb//AAsXwp/0M+j/APgfF/8AFUf8LF8Kf9DPo/8A4Hxf/FVtf2fa/wDPtD/37H+FH9n2v/PtD/37H+FAGL/wsXwp/wBDPo//AIHxf/FVh+INc8G+INQ0W6m8WaXE2l3f2uMJfw4ZtrLg89Pm7V239n2v/PtD/wB+x/hXD+NvHEHhO+ltrPwjqPiSW1tRfXg0yO3X7NAS4ViZZEDk+XJhE3N8vTkZAN7/AIWL4U/6GfR//A+L/wCKo/4WL4U/6GfR/wDwPi/+Kqz4dvdK8T6FYavYwRvZX0CXELPDtYowBGQRkHB6GtH+z7X/AJ9of+/Y/wAKAMX/AIWL4U/6GfR//A+L/wCKqG9+InhQ2c4HibR87G/5f4vT/eroP7Ptf+faH/v2P8Kr32m2hsp/9Fh/1bf8sx6UAea+NLPwP46vory78Y6dbSLo1/ou2G/gx5V09q7vyfvKbRMdvmb2pPE1v4Y1TXLXXdG+I1v4a1uKzGny3Npe2sqXNuGLqksUu5SVYuVYYYb3GcMRXQ+LPFkXh24hsdL8K33ijVPI+0y2emRwKYYOVEjPM8acspCoGLNhiAQrEZOsfGPwhovw70vxhcW8n2HU2jjtLP7KoupJHYKU8skcp8xbnACMc8UAY3gTw34H8B6haXsfj6LVrqA3bNcalqdu8szXDo7s5XAzlOAAAM4AAAAvafpvgbT9C0zS08Zae0Vhrc2uo7X8G5pZLma4KHn7oadh64ArbuviFolrdTWLabI2rpqSabHpqxR+dKWK4mUZ5iCEyFuwRuCRg2vFvjbw/wCDta8PaReQeZqOuXQtraGCAMVHQyOf4UBKgk92UdTQBxvh/SfDPhW7shZfEsPoWlln03w8NStYraL5GRI3kRRLLGoY7VdyPultxVSKuu+Ln+I/hvWvCfiK68M6Tomuaddabd3tj4gilmhSaB49yKVAJyw61raf8ZtL1LUbBE8K38Wm6nNLbaZqT/ZCt7MisxRYhKZkJCP99F24w23Nbuk/EDQ/EF1pFrpmnPe3V/ay3bxRxRg2aR4BWbJwrl2CBeSTuP3VYgAyvCMvhvQNcu9b1T4jWniPWLi3S0FxdXVnCsUKsXCKkQUfeYklsn6V2X/CxfCn/Qz6P/4Hxf8AxVcv4T+IE3iLxlP4dvvAWpeH7iC0F5JcXkllLEqltqqfJmchiQSBjoOe1Qy/EwWvjHXNCufA2o28ek2LalLqLSWbQvb5lCOqiYv85hfAKgjjIGaAOu/4WL4U/wChn0f/AMD4v/iqP+Fi+FP+hn0f/wAD4v8A4quJ8M/Fq21rWPDllqngjU/DcXiISDS7y9NpNFcSLC05jIhldkYxRyOCwA+QjOSAd6x+IHh3UfiNqHguK1I1WztvtDO0CiJ8CIyIp65Rbi3JyMfvQASVYKAbH/CxfCn/AEM+j/8AgfF/8VR/wsbwp/0M+j/+B8X/AMVWDdfELQ7P7Vavpkh1mG/TT10lYo/tErO3ySKM4MZTMpbPCq2eVIrtY9Ptcc20P/fsf4UAZH/CxfCn/Qz6P/4Hxf8AxVH/AAsXwp/0M+j/APgfF/8AFVtf2fa/8+0P/fsf4Uf2fa/8+0P/AH7H+FAGL/wsXwp/0M+j/wDgfF/8VVCT4h+Ff7dtyPEuj7fs0gz9vix96P8A2q6n+z7X/n2h/wC/Y/wrOm021OvW/wDo0P8Ax7Sf8sx/ejoArf8ACxfCn/Qz6P8A+B8X/wAVWBq2seDdX8VaFrknizS0n0hbhYo1v4dr+cqq2ec8bRjFdz/Z9r/z7Q/9+x/hR/Z9r/z7Q/8Afsf4UAeZeILH4feKNW1K+1DxRpsrXttBBtXUYVMDQyGSOaNg2VkV8MG7FRV3T9Q8JQ+IrfW7/wAZ6XqWoQaYumxySXtuiqC4eaTapA3SMsWQchfKG3bubd6B/Z9r/wA+0P8A37H+FH9n2v8Az7Q/9+x/hQB5JDoHgCHxCt+3i/TprFL291CPS5L+AwRzXUQjmcfNnPM5BJyv2mVQQhCij4L8B/DPwDp/hu00fxXYxrouq3GqrLLqUDy3DywTQtHI+clAswwO3lR+le0f2fa/8+0P/fsf4VwWsePkXVb3T/DvgvUvFctjJ5N3NYC0gghkwDs33Ese9sHkJnB4JBoAwfBlvpfgy7jjg+LNrdaGlzcXA0mZ7EJ+9keQr5gG/AaQkc54FL4q0jwl4u1xp7v4lkaLPc295daF/als1tJLDt2FGYGSJSY0LIjBSVJwCzltHUviglr/AGFb2PgLWtQ1bVVuG/st4ba1mt/IEfmbzNKiMAZFAZGZW5Kkjmo9H+Mmhaxot5Mnh7UItdtNVl0SXw61vCbz7YiLIYwwcxMpjdJPMEmwKwyQQQADJufDfhGbULqNPiTDF4au9ROqXHh9buyMEk5lEzjzCvmCN5QXZN3JZuQDioP+EV8KS6nObr4nQz6BLrS6+dDW6skiNytytzHulC+aUWZEfaGGSoBJXKnqbH4jQrefYNb8G6l4c1OaGaaytb1LaUXvlrvZIpIZXTzNoJ2MwYhWIBAJCj4t+EV17wZpbRN53iq3knspRbqYoyiqRHMwP7tnywXPDNGy5zgEAsa/rHg3xFquh3l14r0ox6RcNeQ2638IVpjG0aux3Z+VXkwM4O7JGQMZHiq38IeItYbVbTx9DoGpG0W1NzpmqQIxCSCWMkEkNtJcbSCrLIwIPyles0rXrPXtP1u703SGvP7OuJ7SKNViX7ZJEMMImZgv390eWKgMrZwBmuB0744DU9Hjvo/hvrKSz6vPottaNLp/mT3EE00M+D5+1Qj27jLEZ4K5FAFG28J+H7GK9uLT4vz2mu6hczXGo6lFqFnsvTJHDHh7cqYlKR28KoyKrLtPzHe+5bPwf4X8NXVnL4T+KMPhqO30m30hoxc2d2ZY4ZJpFdmmDHcWnkyRjOa7zwf440nxNpOuXV1o02hXehXL2up2F7HE8ttIsSTfeiZ0cGKWNwVY8Pg4IIDPDvj7SPF3w/u/FWjaNcaglvHM39nRQJ9qkeIEmJATtLtgBfmwSRyOoAOE8YfD34dfEDwzq+keIvG1rfS6pNb3E+oxajbwXCvFGIzsKnCBkMikAYAlfGM1peIvDvgPWo9YWz8Zabov2+z060RbO7ttlv8AY5ZZInRCduT5gUgjG2NB2rtdF8ZaB4i1i1sdIhj1JZbY3Ut1DEvl265wqyHqGY7sLj+Bs4rqv7Ptf+faH/v2P8KAPD7jwb4UvLTW7i7+KCXnibVbnTbiTXJr20LQrYzie2iigAESor+YxG3LGVySeAOk1Cbw5r3hO00bXPiHp+qzW+pWWpG/NzawyO1teRXUaFUwoG6FVJAzgnvzXpn9n2v/AD7Q/wDfsf4Uf2fa/wDPtD/37H+FAGKPiL4U/wChn0f/AMD4v/iqP+Fi+FP+hn0f/wAD4v8A4qtr+z7X/n2h/wC/Y/wpP7Otf+faH/v2P8KAOa0n4ieFVt5QfE2jg/aJjzfxf89G/wBqrn/CxfCn/Qz6P/4Hxf8AxVXNH061+yy/6ND/AMfE3/LMf89Gq7/Z9oP+XaH/AL9j/CgDil1zwcvjSTxH/wAJXpX2l7BdP8r7fDs2CRpAfvZzljW5/wALF8Kf9DPo/wD4Hxf/ABVcrrXxO0/Rdalgl8K6g+iQXsOnXGvLFbi2iuJXSNE2NIJmBeWNdyxlQW64DEehrp9qV/49of8Av2P8KAOV1zxx4c1GGztrTX9LuriS/tFSGG8jd2P2iPgANk12dYHiSxt47K2ZYIkYX1oQVQZ/4+I636ACiiigAooooAKKKKACiiigAooooAKKKKACiiigAooooAKKKKACiiigAooooAKKKKACiiigAooooAKKKKACiiigAooooAKKKKACiiigAooooAKKKKACiiigAooooAKKKKACiiigAooooAKKKKACiiigAooooAKKKKACiiigAooooAKKKKACiiigAooooAKKKKACiiigAooooAQ1wvw7/wCRw+J//YxQ/wDpo06u6bpXmXg3RX1Dxx8TpBqV9aY8QQrstpFVT/xKdPOcFTzz+lAHptGaw/8AhF5P+g5q3/f5P/iKP+EXk/6Dmrf9/k/+IoA3K8m+LGpeJdS1ddAt/A3iDW/CskG6+vNHutPja5Yn/UDz7qJ0XH3mA5zgcZNd7/wi7/8AQb1b/v8AJ/8AEVka5Jo/hmaxi1fxlNpUt9MLe0S91CGFriXskYYDc3sMmgDpdFCjSLILYvpi+UuLKTZugGPuHYzLkdPlJHHBPWr2awR4Xc/8xvVf+/yf/EU7/hF5P+g5q3/f5P8A4igDczUN9/x5z/8AXNv5Vk/8IvJ/0HNW/wC/yf8AxFQX3heT7HP/AMTvVfuN/wAtk9P92gDj/iprfiwXunaLovg/XNW0S6gaTUtW0W5sI5VGcC2jFxcxFWbktLg7VAC5Z90XBfE34G+IfGHhW41Dw/eahoNzLYWlla+FriCxP2ONJldlEm51Dn5mZlkO7aoyQAK9f1OHTfD/APZ6an4uudOkvp0tLRbq+iiNxMwO2KMMo3ucHCjJODxUF5d6HpuvWWhXfjaS01q+Ba102bUYUubgAEkxxkbmAAPQdjQBx9z4D8Rt44i+IJtzca3p7/2ZFppkjVrnTtwWVt2diyOwEyg9Auw7dxK0PGXwV8UXnjay8RWfiy8vjN4gtb2a0mtrXbaWsecRxsy7tijnaCSS7McnmvSdettP8L6XcaprPiy60jTLcAzXt/exQQxAkKNzsoC5JA5PUis/w3rXhrxlGr+H/Hy66jF1DabqtvcAlNpcfIDyvmJn03rnqKAPJPDvwx13Q7zRZo/AEkPjfTbv7XqHjGO/tjbaiCd1yIh5nmmS4HyFZIo1QuzbzsXf3ngLwHrvgHxIdW8n+0T4mZ7jXY43Rfsd0A7rJHlhuQ5EJUZOQjDA3mu1tdJt72W6it/Ed/PJayeTOkN1Gxifar7WAX5TtdGwecMD3FL/AGRbtYNejxHftaKpdrj7VH5YUdSW24wMHn2oAq/Dfw9fafptzq+txLB4h1p1vL63DBxanaAluGBIYRr8uQSC24jggDH8QeFNVvvGXjS+gtN9rqHhaHTrWTzEHmXCyXZKYJyOJY+TgfN14ON3T7Wx1S3knsfFV5eQR43y295FIq5UMMlVOPlZW+hB6VQk1Xw7DcaPBJ488ubWVD6ZG2pwBr5SAQYBj94MEH5c8GgDgPhl8GZPhPqdpqNp4dj1OW40wKN06NcaXdCImRVZ3wYZiqr8hyjDoyOTGxvgjrOhaJa+MNPvNSv/AIgWVwdZbT3vh9nupnINzaqrHy1MsReFXPyqxR/4RXq91pEFnPaQ3HiTUIJruUw28ct1GrTSBGkKICvzNsR2wOdqMegNNXSbdr6axTxJftewosslst1H5iIxIViu3IBKsAT12n0oAyJPBbT/ABstvE7afG1vDojWaXhK7llabcy4znlQvOMcYzXfj5a4HQdZ8N+KNUvtN0bx8uralYkrd2djqtvNNbkMVIkRQSpBBHIHIxWiLewazvLseK7s2lkZFupxexeXAY/9YHbbhSuDnOMY5oA63NGa840/xh4N1fxH/wAI9Y/Eu1vdf3vGdKt9atZLrcgJdfKHzZUKSRjgA+ldX/wi8n/Qb1b/AL/J/wDEUAbmaz5T/wAT63/69pP/AEOOqf8Awi8n/Qc1b/v8n/xFZ8vheT+3rcf23qv/AB7Sf8tk/vp/sUAdZmjNYf8Awi8n/Qb1b/v8n/xFH/CLyf8AQc1b/v8AJ/8AEUAbmaM1h/8ACLyf9BzVv+/yf/EUf8IvJ/0HNW/7/J/8RQBuGvILqz8UeA77xHp9p4V1DxR4a1q5nu4bjw/qNvb6jaSzjMqss8kKgby7LIkpYZUbeN1ehnwu+P8AkN6t/wB/k/8AiK5641fw5aeJbfw3P49EPiG4XdDpMmqW63cgwTlYSN7cAngdjQB5ZN+z/r3i+Lw9aeLrq6uY4/7UuPPj1KS5k0ppTbfZYxLIQ82PKckldhJYEbSM9Rpvw91fw34Z8PzaP4Y02x1rw5qM00tjazLDbaoJY2WaeJvmZWkDlgsvKsCpYqA7dFrXinwf4b12LRNX+JFvpWszbPL0691i2huH3nCbY2wx3Hgcc1qeIG0nwjpbajrvjG40XTlIVrvUb+G3iUnoC7qBz9aAMG0tPEXxD8ZeHNV1fw3N4V0Tw/LPew2uoXUEt7cXbwSWykrA8kaxLFPcf8tCzMyfKu3nj9N+BviC38J+O7aSSy/thp4/+ETleZ/Lt0tJTdaf5+FPC3RZ2GHJU4OR8tepLb6e1nZ3Y8V3RtbxlS1nF7F5c7P91UbbhiewHXtVtPD4kd0XXtTZ0OGUToSpIyAfl9CDQBU+FPhm+8J/D3RLDVTG2t+R9o1OSFtyPeysZbll4HymaSQgAAAEAADivLL74K6h4o8G6ZoGsafIlv8A8JhrepXBhulR47a41C9mglDK3UpNE2ByN2CAQQPU44dOmsdPvY/Ft09nqGwWdwl9EY7neu5PLbbh9ygkbc5HIqdtHgW+SzbxHqAvJI2mS3N1H5jIpUMwXbkgFlBPQFh6igDzqH4c6vH8NbXwHBpEelR3WoCz1fVNPmjjSez2eZLdIN3mBpgqw4PzxvIxBZEDtveBfh7e/DPxpeQadLe6j4Z1a1+0XE19dCV7W9jKoOXO4rLGVGFGFMBJ5etKx1bw5qXiS58O2fjz7Vr9qpkn0mDVIHuoVGMs8QG5R8y8kfxD1rWt9Igu7i6gg8SahNPasI54o7qNmiYqGAcBflJVlbB7EHvQBl/DHwafCOoeNJWsI7FNT12W9gKFT5sbRRfNwTjMnmnBwcknHNd1mvM4fHHgefWbfSIvijZSatcbfIsE1y1NxLuGV2xj5myORgc1148MSH/mN6t/3+T/AOIoA3c0ZrD/AOEXk/6Dmrf9/k/+Io/4ReT/AKDmrf8Af5P/AIigDczRmsP/AIReT/oOat/3+T/4ij/hFpP+g5q3/f5P/iKAL+j/APHtL/18Tf8Aoxqu1y2j+F5Ps0v/ABO9V/4+Juky/wDPRv8AZq5/wir/APQb1X/v8n/xFAHmuvTa74w8dR2fiD4b+ILzw1p2qQTabNBc6b9lMkbHbeSg3iylVJ3CPyyRsVtpbAHsy8KK5OC10+51q50eLxZdS6raxpNPYpexGeKNiQjtGF3KpwcEjBwa0f8AhF3/AOg3q3/f5P8A4igCXxR/yD7f/r+tP/SiOtiuP17w69rBZynVtRnC39oTHLKpVv8ASI+CAorsKACiiigAooooAKKKKACiiigAooooAKKKKACiiigAooooAKKKKACiiigAooooAKKKKACiiigAooooAKKKKACiiigAooooAKKKKACiiigAooooAKKKKACiiigAooooAKKKKACiiigAooooAKKKKACiiigAooooAKKKKACiiigAooooAKKKKACiiigAooooAKKKKACiiigAooooASuF+Hf/ACOPxP8A+xih/wDTRp1d1Xl/g/Wryw8cfE6ODQb/AFND4ghYzWsluqg/2Tp/y/vJUOePTHPXrQB6jRXO/wDCUal/0KOsf9/rL/5IpP8AhKNS/wChR1j/AL/WX/yRQB0VeAftDXHhq9svF9gNW0LQvFj6NFDPL4gX/X2BaRwlsWbCsXD/ADqjEOse5W2pj13/AISjUv8AoUdY/wC/1l/8kVR1C6bVZopbzwHqF1LEcxvMbFyv0Jn4oA2fCN4194X0i4a3mtGltYnME5BkTKjhiOpFbFc2viTUlHHhHWP+/wBZf/JFL/wlGpf9CjrH/f6y/wDkigDo6gvv+PKf/rm38qw/+Eo1L/oUdY/7/WX/AMkVDfeKNT+xz/8AFI6wPkbnzrL0/wCvigDG+NCj/hENHJ/6GTQf/Tpa15t8SPBes6l4j8QeCdPtdJ1G28bSfarvUrh3+36XbqI0acfIVLxMM25LAqyrjPlsa9hfxBfXUMaS+DdWkVSrgNLZEblIKn/j46ggEfSnLrl8kzTL4O1YSuAGkElkCQOgJ+0f5zQBxPxw1TRda0vTdFk8WaX4enj1e3m+2X8S3NvFcQMtwkEo82PY7FVIBYEgHHUGuQ17xlr/AIq8I3Q0ebS9W8c6Vr/2Tw1qlhE0NhqrrbRTSPjzHKwhZpoZAshBaBuRyo9auZvtkVxFceAtQmjuGDyrJ9gYSMAAC2bjk4A/KpbfUJ7NYEg8EapAsClIhG9iojU9QuLjgfSgDzWHxBdaD8L/AA/pvhTSdc1WW+uZrTWNStYVkvLKVA4uppQWXdO0wKg/3mLHIXB868Ha9LrXw68EeELnVrPwloUGmHUJH8WDP9rSRXjKsDfvULRrsDyDeC5kiDbkMkb/AEpFrl7A0hj8GatGZG3vtksRubGMn/SOuAKp3cgv7eKC58AX9xBEcxxyfYGVD6gG44oA8M8UeJ5fGzaTr9vbGy8LXthBceO44XLRrYqxkhdOB5iSBcSb1JNs7AqCTWz8d77wxcad4mg0/UdGsPEVtcWTXtvqx/0u9hijSW3jsC7Hy+XwhRGTzDLwHLNXskerXcayIngvVVSTh1V7EBuMc/6R6cVWmdbia2ml8A38k1sAIZG+wFowOgU/aOKAOc+KmtWela58HtQ1O6i0y1XxJIZJr2VY1j3aJqYAZmIAOSB9TXn3xgvhqmpfEO409JNa0a60TQRqUemfvmudKa/nF+se05bdamcZQ7sE7SGwa9p1O+k1qBIdQ8C6lewo+9UuGsXAbBGQDcdcE/maW11CaxXbbeB9TgXYsWI2sVG0ZwvFx0GTx7mgDynXPGXgrVfFHw1n8F6T4P8AFUyyxR6Y9ncBbzT7crtkeJY4z5cSQsxKuVXO1cZxWBfab4wuPhn8aJtM17R7PRhf69vs7nR5Z52AV9+JhcoAT2Ow4969vsWXS7iS4s/AF9aTyZ3yQ/YEZsnJyRcc81Z/ta6EM0Q8Fap5UxYypvscOW+8SPtHOe/rQByPw/jUfGnxDgAEeDPDv/pTq1esVy8euXkMzTJ4M1ZZWRYy4ksQSq5Krn7R0G5sfU1N/wAJRqX/AEKOsf8Af6y/+SKAOjrPl/5D1v8A9e0n/ocdZn/CUal/0KOsf9/rL/5IrPm8Ual/bluf+ES1jP2aTjzrP+/H/wBPFAHZ0Vzn/CUan/0KOsf9/rL/AOSKP+Eo1L/oUdY/7/WX/wAkUAdHRXOf8JRqX/Qo6x/3+sv/AJIo/wCEo1P/AKFHWP8Av9Zf/JFAGrrTXa6RemxAN6IHMAPQybTt/XFfOMPiHwBH8C4tONp4Tv7l2Da3oniYiOaS6580tCI3keYy4C/KS2QQele8/wDCUal/0KOsf9/rL/5IrMkkWbUFv38A3z3q8rcN9gMg/wCBefmgDw7VfGPimz1jxBe3XhTSU03WbLRrXX4dTZrhNI8+2cSNLEE2zQxltr5ZQRnJVckdzY2OheBPiLo1v4o1KOWx0fwxZ2Wgaxr0yF5Jg8q3jmZsAzMkdmSeCctjgtXoZ1q73TH/AIQzVMzDbIfMsvnGMAH/AEjnioLu8e/s0tLrwLqNxbKAFhlaxZBjpgG44oA8mbS7LU7X4nSeDEtk8L250/WbGWzjAtm1iB2mnaHaNpTbDZMSuVMjSk7iWFctqWr6n4b0+8+JmjXVxZ6t8VEt9DsTJbFxp13K/k6XMysCFRFlkaUsGDFIwoGcH6Lh1u7t7VbeHwZqsUCjaI0ksQoHpj7RSnXr3y44/wDhDtW2RkFV8yywpHTA+0cYoA4j4nWOjfD/AMNfDXT4Gh0nQtI1uytIfPmxHBDHbzIil3PQAKMscnuawPi9rX9t679s8M3iaoG8J6mhl0uUTM0X2ywE4jKE5kEe/bjndivUNR1KbWLb7PfeB9SvINwby53sXXI6HBuKZY3j6WiJZ+BdRtVQMqiE2KABiCw4uO5AP4UAeWeJvGHgqy8K+FYfBWkeDfEkFnOk9hos0qR3cNyCPLNvAsbFJsmQsSEK4JJxuxt6Lp3i68+KPxMfw9r2j6Xaf2lZiSLUdIlvHZ/7PtvmDLcxADGOMHpnPOK7S3lW1vmvoPAN9FePndcJ9gEh9fmE+aux69ewPK6eDtWV5TukZZbIFiAACf8ASOeABQB478BYz5/ww8za0n/CG/MyrgE+YmSBnivokLiuUt9XubTyzD4K1SMxJ5abHsRtX+6P9I4HtVn/AISjUv8AoUdY/wC/1l/8kUAdHRXOf8JRqX/Qo6x/3+sv/kij/hKNS/6FHWP+/wBZf/JFAHR0Vzn/AAlGpf8AQo6x/wB/rL/5Io/4SjU/+hR1j/v9Zf8AyRQBq6P/AMe0v/XxN/6Mar1chpHifUvs8v8AxSWsH/SJv+W1n/z0b/p4q5/wlGpf9CjrH/f6y/8AkigDAjA/4X7df9izF/6VSV6FXLf29ei5Nx/wh2rCYrs3+bZbtuc4z9o6Zqf/AISjUv8AoUdY/wC/1l/8kUAWvFH/ACD7f/r+tP8A0ojrYri9c8Q391DZxSeGtUtEa/tAZppbUon+kR8kJOzfkDXaUAFFFFABRRRQAUUUUAFFFFABRRRQAUUUUAFFFFABRRRQAUUUUAFFFFABRRRQAUUUUAFFFFABRRRQAUUUUAFFFFABRRRQAUUUUAFFFFABRRRQAUUUUAFFFFABRRRQAUUUUAFFFFABRRRQAUUUUAFFFFABRRRQAUUUUAFFFFABRRRQAUUUUAFFFFABRRRQAUUUUAFFFFABRRRQAhrhfh3/AMjj8T/+xih/9NGnV3TVwnw7P/FYfE//ALGKH/00adQB3lFJmjNAC15d8ePiPqHgnwvPb+H1jfxDNbyXMZkGVt7eMqJZyO+C6KBxkuK9Qrg/iX8E/B/xUs7tdc0HTbrUZrb7KmpT2cUtxCmSQEZgSACzHHqx9aAOz02ZprC2kY7meNWJ9SQKtVT0nTYNG0y0sLWJYba1iWGKONQqqqgAAAdBgVbzQAtQX3/HnP8A9c2/lU2agvm/0Of/AHG/lQB83/HX4neIfCvxC1ax0m+8TA2Xh7Tr6xsdB0U30D3Et1eRyPdSeU6xRhYYySzJ8qvt3EYr1XVfiVqU+sLpPhLQofFF3DZw395dNqKW1nHFJu2IkoWQvMwG5U2hdpBaRNy7ovE3wrvde8X32u2Pia50ZdS0m20i+tYbaOTzIYZLh1Ku3KN/pUgyM9BUk3wlGm3FtP4Y1y88OTpZQ6dOY40nW4hjBCFlcY8wA439ccYIAwAYPhP4/XvjDUfDNpbeDby0k1VbyW6ivbyGKayjgu3tiNhOJZAy7nRT8inhnO0NkeCP2uPDPjbxsdJt7nRF0y51KXS9Mnh8QW9xf3ciZHnGzTLRwOyuEfeSVCsVVWBrd034AxadZ+F7IeJtVuLLQ7+XUgJhG01xM88suWl27lyZWVtpG9eDwTW14L+FcvgnVGWy8Q3j+HI5pJrLQ2ij8u0Dj/VJIBu8lTu2J0UEKOFAoA9BFLSLgCjNAC0UmaM0ALRSZozQAUtJmjNAC0UmaM0ALWfL/wAh63/69pP/AEOOr+azpj/xUFuP+naT/wBDjoA0qKTNGaAFpDRmigDz3TNW1OL46a5pEmpTXGkNoVrfw2ciIFt5TNNE20gBiCIwfmJ5J6dKpaX4wMnjzx7rGpap9h8JeGraKyb7RuihjkSM3F1cMTwVCvGu7t5T/U9avhGOLxzeeKUnc3c+mRaZ9nYDywqSySBs9ckyEfhWJ4T+FtjZ+AZfD3iS1s/EC31xLeajHcw+bBcTSSmUko+cgNgjPoKAOA8P3Xjf4ra743Rtem8IwRWU1pptlHbnzbYXMOLe5k+YHzU2+ZsIBUybDgqSd746eKLvw1d+DbSPWNb0i0v7yaK6n0DSpNRunCW7uoEUcMzY3KMkJx3IrpvAfwd8MfDfXtd1Tw/pVnpR1byRJDZ2scKII1IAG0Dgkk8963Na8Kw6z4h0DVpJpI5NHkmljjUDEnmRNGQfoGzxQB5N4D8beLptZ8E2WrverZ6jqWqwxy6nY/ZLu9s4oi1vLLEQGjc9cFUJwMqucV0nxE8ea38OPE1nHHYTeILXxJIthpFtEhH2fUeNscjKrMIGjE07y7T5SW0p+YsiVu+PPAN34r1Xw/qmm65Joeo6NLM8MyWyTq4lj2MGV/armpeC21qbwhc6hqElxe+Hr9tQEyRKguZDaXFsQyj7o23LNx3UUAeVav4u8b+H9N1jwfZ61a6p45ku7C10zVr2FYbdnlg8yYyRjO1QtvcMAuT84AxjNW7744X2o2aaxpUSx28Phqz1F7OYq4F3fTmG3SUqekbRTbwhJ4PI43ejXnw30q++JGneNpRL/bFjp8umxAN+78qRw5JXH3sjg+5rP0H4N+H9DtfGVqkUk1r4pvZr29jkYcNKvzqhHQbzI/qGkPPSgDnfEll4t+Hfhu88XXXjO71qXTYvtd5pM1rbx2c6DBkjj2xh4+M7G3Eg43buQbNu3iP4na1r0lp4luPDOhaZfyadaxabbxG5mkiwszzNKrjbv3BAgX5eWySAt7/hU97fLBY6t4t1LVfD1vJHKmmzRRKZdjBlSaULmRMgZUgAjg5HW/rXw7u5NcvNY8PeILrw7fXxU3irBHcQTsqBA5jccPtVV3A9F6d6APPL7xP4n1jxBpPg9vEdzp13b6tcWN1q9jBCst1ElsssbMrKyK/zYbaoGRkBQcDt/Cd1rfhnx4vhXVdbl8SW13p02o2l7dwxx3MJiljjkjcxqqup8+MqdoI2tktkYrXnwX8u30dtI8Q3mn6pp95PfPqVxDHdS3Usq7XaQMACcYAx0Cgdq2PB/wAOP+Ef8QXXiHVdXuvEPiK4t/shvrlVjSKDeXEUUS/KgyQSeSSoyeAKAO2opM0ZoAWkozRmgClo/wDx7S/9fE3/AKMarrZ7VR0dgbWX/r4m/wDRjVe+lAHjXxI1bxX4P1ax1g67MZL/AF6z0rTPDtjZieG5gkkQStKfKMiusQuJSwcIoiXnGQfZF+6K85t/hr4gtPG194hTxlI/2ydS1tLpsLlLdTkW6P1VMZ5HOST1r0deBigDI8UD/iX2/wD1/Wn/AKUR1sVjeJ2/4l9v/wBftp/6UR1s0AFFFFABRRRQAUUUUAFFFFABRRRQAUUUUAFFFFABRRRQAUUUUAFFFFABRRRQAUUUUAFFFFABRRRQAUUUUAFFFFABRRRQAUUUUAFFFFABRRRQAUUUUAFFFFABRRRQAUUUUAFFFFABRRRQAUUUUAFFFFABRRRQAUUUUAFFFFABRRRQAUUUUAFFFFABRRRQAUUUUAFFFFABRRRQAVi6h4L8PavePd32habe3UmN89xaRyO2BgZYjJ4AH4VtUUAc7/wrnwn/ANCxo3/gBF/8TR/wrnwn/wBCxo3/AIARf/E10VFAHO/8K58J/wDQsaN/4ARf/E0f8K58J/8AQsaN/wCC+L/4muiooA53/hXPhP8A6FjRv/BfF/8AE0f8K58J/wDQsaN/4ARf/E10VFAHO/8ACufCf/QsaN/4ARf/ABNH/CufCf8A0LGjf+AEX/xNdFRQBzv/AArnwn/0LGjf+AEX/wATR/wrnwn/ANCxo3/gBF/8TXRUUAc7/wAK48J/9Cvo3/gvi/8AiaP+Fc+E/wDoWNG/8AIv/ia6KigDnf8AhXPhP/oWNG/8AIv/AImj/hXPhP8A6FjRv/ACL/4muiooA53/AIVz4T/6FjRv/ACL/wCJo/4Vz4T/AOhY0b/wAi/+JroqKAOd/wCFc+E/+hY0b/wAi/8AiaP+Fc+E/wDoWNG/8AIv/ia6KigDnf8AhXPhP/oWNG/8AIv/AImj/hXPhP8A6FjRv/ACL/4muiooA53/AIVz4T/6FjRv/ACL/wCJo/4Vz4T/AOhY0b/wAi/+JroqKAOd/wCFc+E/+hY0b/wAi/8AiaQ/Dfwmf+ZY0b/wAi/+Jro6KAOd/wCFc+E/+hY0b/wAi/8AiaP+Fc+E/wDoWNG/8AIv/ia6KigDnf8AhXPhP/oWNG/8AIv/AImj/hXPhP8A6FjRv/ACL/4muiooA53/AIVz4T/6FjRv/BfF/wDE0f8ACufCf/QsaN/4L4v/AImuiooA53/hXPhP/oWNG/8ABfF/8TR/wrnwn/0LGjf+C+L/AOJroqKAOd/4Vz4T/wChY0b/AMF8X/xNH/CufCf/AELGjf8Agvi/+JroqKAOd/4Vz4T/AOhY0b/wXxf/ABNH/CufCf8A0LGjf+C+L/4muiooA53/AIVz4T/6FjRv/BfF/wDE0f8ACufCf/QsaN/4L4v/AImuiooA53/hXPhP/oV9G/8ABfF/8TR/wrnwn/0LGjf+AEX/AMTXRUUAc7/wrnwn/wBCxo3/AIARf/E0f8K58J/9Cxo3/gBF/wDE10VFAHO/8K58J/8AQsaN/wCAEX/xNH/CufCf/QsaN/4ARf8AxNdFRQBzv/CufCf/AELGjf8Agvi/+Jo/4Vz4T/6FfRv/AAXxf/E10VFAHO/8K58J/wDQsaN/4L4v/iaP+Fc+E/8AoV9G/wDBfF/8TXRUUAYNr4C8M2NzFcW3h3Sre4iYPHLFZRKyMOhBC5Bre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KKKKACiiigAooooA//Z">
            <a:extLst>
              <a:ext uri="{FF2B5EF4-FFF2-40B4-BE49-F238E27FC236}">
                <a16:creationId xmlns:a16="http://schemas.microsoft.com/office/drawing/2014/main" id="{D73E7273-15CD-49D6-BE67-49B5BAEA4CEE}"/>
              </a:ext>
            </a:extLst>
          </p:cNvPr>
          <p:cNvSpPr>
            <a:spLocks noChangeAspect="1" noChangeArrowheads="1"/>
          </p:cNvSpPr>
          <p:nvPr/>
        </p:nvSpPr>
        <p:spPr bwMode="auto">
          <a:xfrm>
            <a:off x="6095999" y="3428999"/>
            <a:ext cx="3627863" cy="362786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2" descr="data:image/png;base64,iVBORw0KGgoAAAANSUhEUgAAAnUAAAKrCAYAAAHgxEudAAAAAXNSR0IArs4c6QAAAARnQU1BAACxjwv8YQUAAAAJcEhZcwAADsMAAA7DAcdvqGQAAP+lSURBVHhe7F0FWFRd18WW7u5QGgRESUXFTkq6RWkBQSlpxCBEBAMxscXu7u7u7sBudP3n3JmRGkp943t/F89+7rk5w551z9n7xN48+IOfRi3lHT16FF+/fsWcOXPw4cMHzJ49mzm+YsUKFBcXM+U/YKGa8kzjN6D50FL0jpqFAWFToWk+Ag4jkhGVWYTpS1Zjw45d4DeJgKVzEsbmLkHKlFk4efkCXBMWQMclC46Tt7Cf9P8D1ZTXIrgUQmFLIJi+GXyxqyGasByS8SshGrcEwkkrIZK4CSJxGyAzdj1EI5ZAPGohREYugsCYpRCOL0P3EensJ/3/QDXl8fpPg66+HgRFFMAnJIc2QvJkq4A2gkpoy6cIPgElCJAyH680BPikwCugACEhUXK9ONq0FcSx20/YT/p3gFY1Z86cYe8BFy9exLZt23Dp0iX2kV9DNeXxe0+BlIQEmm3+jn57nsFw+WO0nvERQzc/wfBdb8Az5wNcdr3CoG3P4LznJcKPvwXP2s8IOvsKInvf4dOnT+wn/Ttw5do1XLtxA1euX2fKdEv3qVytUmbOEaHHOPdwjteH6spznQhpcTE03wiYb/+AmBPPYb/zJZrPfoNmCypgvPYjvLa8QtThj+i66yXarHqHqNPPwLOjAiLn3v/rlLd//3XsP0CEbtlygOwfOHCDLbXPs65hnafl+lD9tXWZAD1tTbQiymu2jJyc9h08Od/RbEoFkW9oXgS0nA40n0m288hxes3Gr2i2vwKSm67hy/vP7Cf9O3CdMInK1q1bkZycDGdnZ2RlZWHHjh24desW7ty5w7zCa9euRXR0NPz9/ZGTk4NDhw7h5s2buEHYVx+qKa+1axHa6g+GnFonKOh1gYKmJVS1raCmawVpTXPIqulDVtMCMpqdoaCqD2E5PfBLaaGtrDZaCsuD15do9V8Ek05dEO7jhJK0EMxKCkDpuHAsmDQafm5OMDY2YxR08epVPO1khclT8pGano6XgpI4fPgwrtHXtymvrYbPZOj3CoaG+VBoWTlDy9IF7S290KFPMNS6eEPZ0hNq1sOgbumD9j0DodU/EbpDUokkwshpHHT9JrKf9O+A21DyP2ibIDwmHnq9hmDqlGmYml8Azc6miB0VxSjn4pUrCND3QGjHEYixCMc7QQl4qzphhJYnFmQvZj+JO6opr5ejO+LDvRDuOgC2BgrwsO+D3l1NYN+3KyQklSAtJQ85WSXIy6lASVkOhrrtoaigAhkZWeya7Ikbd+un+d+N2zdvwW6IEwwMzWBp2QOLF87H3JIZ0O7cCRpaHXCFKO4KYV5eXCG6WXeBWyd/vBOWgKezB8xNO6EktYT9JODs2bOYNm0ae4+FasprpekITU1VtGojDiHVHuDh1QaPli94tIdDQd8RzcWM0UqmM3ike8Gokz2GeIbD08cLziPGwtPRGiGjx7Of9O9AV5teGOrsg04WtjDrMgBdejti4bxpMLPug3Pb5uHy5cu4TBQ4clAY7Draw1/XF5/EpOHcfShmFMzG1HiWstatW4fhw4cz9SPH46Kopryr5FfgVLKnT5/Gpk2bMGvWLJSUlGDhwoU4ePAg84G0IuVcN37eMezcuROlpaW4cOEC+0n/DlBmUeXQ73nv3j08evQId+/eZfYZxRGh11y9chU3r93C7eu38UZAHDPT52B6Ugn2bdjPfhJ3VFPejT17miRdDj3H3f2V+/QV+DfhzKlTuL5iJc4SInDkDGdLznHkZnIabGxsmPJLXjFme4PUh3RbH6opb+vWm6QZv0OYdJcpb9t2m2xvMeVKucUcp9dN2/KAbO9i+/bb5Ngtwtwr7Cf9O0C/z4kVZeRNuU5aVmL4XruK9evXIzExAT4+3sjPn4wjRw7jUVIarK2tCRMv4WVbUWK2jEJUVGSD/0815TUVk5ZcZpf+xXj5il2oG+9Ia9y5c2em/KyVELNtDH5aedSLnbnpEWvn34xv39mFuvHG0x8GBgZM+S9T3qdlZT8kNZ+1/ThvAZHSWvJhWnEteZ87pbakj8f7jNryLiG5tkSOriVvRoTiTWAYI+3atWN/06bhjZM7NDQ0mPKz1sLMtjH4pdf23wZFRUV2qWl41a0PZGVlmfKzNn+D8syCd7BL/x78rPLKDTtBRESEKT9rw9o2Bj+lPJ6DwKMXH9l7/x5ISkqyS01DeXs9tGnThik/I61tY/Gfem1/VnnPReXAw8NSxW9TXvuiEsinTUbe1j1QzCiAePIkqGdOhkLqJGimZOPNp6+QzciHFCkrpeWCf2wOWidkQyA5F4JJOZCKHQeB+IkQS5wE6bhM8CdMgvDYbEiNnQCFpElQIM/UHF8E7fQ87L15G27ZBZhPPutnISgoyC5VooK9rQ/PhaR+KO85MZIbi3qVJ5mVi+mzSvD1xXGIBo6G6kBnqHXrDXklVYgbmyMzrxCSnW0gpWMEfg09aFrbQkzXBMLaRhDQNEQbNW0Ia3aAMHHCW+qYQEzLEPy6pmijR0SnI9qQcrN2HcCjbw5jjyBYDvWEgqIK+9NrI3Z0OuJHp6En8VnFBMUhJyWDV09TICkiyrhZAgICjBJombpgjOv14P4PV4z239FtSkoKc57uP3jwAOVs5dEy7ZK6eYu4ardvM/dfYd/LceWocFCv8qTH5aJk1gyoWXYHX9dBMDA2RTtNbWhq68Bn9FjkzJiPVr0c0MzWHoKWPSHatS/4TbuirXlPtOphR2QI5Ia4g8/IHCkFM8FvZIE2hmYYOCIcZo70uAW0BrvAN30S/MZmoquTW73K27pmIQqyElA4IQHSklLQUFbB5eOdyJlvzD/VqlUrRgnnzp798Y9Sf53ZnjrNKIuWY8aM+XGeykt+8R9KZ4TcQ/v66L2XaXc8OdZo5c2aUYiS4mmYNbMI0wsLkJ6WBN+ISIyMjYV4t0GwCY6ERF8nJKXGQ2aIJ1p6hUF4oDtE7P3QipTbDvCEmJ0XRAe6QbinPbSiUzFr9UbM37gDhcvXYcrCFeDt5Yg2fV3QtrcTeIlIWPVEpwH2aK+lw/4WtVFWOhUTUxMxe0oGpMUlYWxgCBkxMVR8+0Tcxq1o0aIFo4QWByzx+OMTvHz3CK/e3kf3rcNwlfizlE20ZyQkLAwn9thg6SxTnFnYGu8f7MaG6DAUuzvjyMEDmLFzOXymZkE0OxSXCEOH2jvAxd4JQ/p0aVh5uTkTkEeEbsdlpiElOQH8Vv0g2s8Zgj2dIOfoA0MXX/SOSICgYwDEHYdB1CUQIkN8sGzFcgi7hUCI7ruHQoicl3ANgpDTcLQi+96+HmgZGAdhovTUzAy0DohBK89QaPazh33QSMjJKyFm3jL2N6mOjWXLMD0vD9OzkiAlJgET486Ql5BhlDeGsIkqjkqnXc54/vE2Xr97jjdvn0Gw2AQ3CBs5yvP198fK+WKQkpNFydTeuLYwB1uM9KCioYnZM4shmugNGXk5iEtL4SJRnqamJnR0dCDQhpdhIAdclZeZkYr4+NFITx2LhLgYjIoibOo+GCNi4qDp7AtLaxu09wrHvUuHoD4sCpLuIdAPS4QhkclTJsOySw9YWHWDhTURq64QIYoU8B6JAydPo1VEKloTaRuZgtahiWgdFAtBWwfwmnWDub0r1DS0wEOUzQ2qikoQExLB3OK5UJCQhlEHU8iIspR36sSJH8rrvCcAD9/fxLNXTxhxPZCIM/v349KFC8x1jk5OuLZCGLnJJkhJ6oqnOWOR5u6KXAMtnD9+HLrDHSBi1x0iaf44SZRO/d6uXbpASkKSuZ+Deus8haBoLCidBx4ja7T1CEFXv1DmdZMi/7RceAp6xaZC1DUMUj6RUPCPQtq4cBQUTIa5ZVd06WpLlNedUaLo0BEwM7OAaafOkBgaACmPUMi6B0OKKF3CwQ/ig9zRdVgoOg8ZSl5bPUTMWcr+BtWhLKcCSVExmJmYQ4I0Eh0NO5LXVwJfKz7Cx8fnh/LEFpth8809WHBoBWYfmQfF2QNx89w5hnl04Gew3RDcPjAEoyI7YFqmGB4m+KIg2BtlPm6YPiUf3VcWQDXaBYK5wbhC7vH1GwYtVWWoKihUG/OtV3mmqdnwdu3PMOTchbMITUtD/uRsZE/KQsiEXERNmYG2SZMh5zMKcv6jITMsFnl52bDq2gN25AsOGjwI1ja2kLD3IsqzhHmXrhAOiELrUeR1jc5Eq8h0CPR3A39vZ+g6eMLCzhXyCsowGJPB/gbVQUe19u7cDWkJCYiJCGH/Sn48OSnCMG/+/Pk/lMe/sQOMR1mi56SBEBtlALtNgbh+hvXa0pbUtlcvPNEzYUbR1qxdgyc9+uKBfyCWLl3KHCsnXgZ9PZkWmzQyzxU0mDLtBG6wzuOgz5RZ0HIPAn9sFuR9wtHMIxj9g0eix7AgyHpHYOKs+WgTPwlyfqOgETYWWpGpmDhpPLrY9CSvbnfCQBuYEZFzHgYRWztIOQ8nbl0UeInieKPSwUuulyWvdGvrgVDyCYXuoKFQVW+P/HVb2d+gOg4eOYKLFy9AiI+fMFCIMFGBiCyjPPpPUcXdXbESt3fuwo0jR3H91ClcIy0mbTWvkvL9+/eZQR9zc3Ni5khDW6Md5KVlsGXTZvTr2Qt9e/XGggULoCQnD/OOplCUlWOu705+dDrGoSyv0Hjl2RfNhXDcBJg5uKCbbS/SqoZD33YANAYQplBlkTpOi9RfWuHJUAhLgkIIeZ1JYzChaAYy86ciNWcyRiamwDc5AzKRyRAdM5683tGQCEmAxPAxEB8WDVFSF7Yhr3y/oChiqnhARlYRBRu4+80W5t2gRexHPV1jdCItrYaKIk5u6whVVUWsWHGHUd7KlfeYclnZXbKlcoeRVaWXsGbNY6asqWmCe4+e/pC3b9/9KD998qjauSVLblfbp/dzUK/yIhatghrxCgoKC2Fkag7ZkWMh2d8bqiPGwCRhApZu2AzFrEL0GJUE85BodCRGLO/YPLRNzIUKUZCs1yioBsZjx+mLePeF+JDvP0OVNDDbj5zA0Us38PjNR1x58AytO/cEX+ce6NBrADoQW9I6YzL7G1SHhbk1vD1cSdUwDj2694CtTXd8fFuIqLAoXCEV/S1Sud88c4YpXyUVO91y5Oq+fbhN7b9jx2Cop1dNIe/eVSrv0eMn1c5dImyvuk+fxUG9ygstmAElRy/I9xwEQfdAqKbkQ7m/C9S8Q6BNbDf5/g7Qis9Ge1InWgaEERdtCpQzpkIxfSqUErOhQRSoQZTnn18C+/TJ6D92IlSHj4YaYZqKTwR2njyHdXsOkh/EBX6Jaejq6AYlFXUs23eU/Q2q492KGXg5aSTelGShPNkP78pm4sudq/iwbQX7CuD9jjK8mhCG8iRvZv/DjpXM9jthFweGhobVFPL+/fsf5Q/vP1Q7R8Ep33lYfSJTncrrN2AI02r26jcQtr37o1ffgTh/5Rom5eUjr2Aqrt++j/zCIugTn7VdymQojs2FOvFhszdsg1VILM5cv4MtZy7h8sNnsMwqgFzcRIgTw1aW1pFBYyBGWmjp8EQIkXJLUpe26OeKzg6u0NTRhyXxdZuKz9t24NPa9fi0dAWrM7Z4Nj4UzsCHvAK8z5iAt6PGsK8kPnv79rhLFEHl8ROWgu4/fsYIU374qNr+7fuPGPn8ufp0kjqV13+QHcyJmWFNKn8rKl17QnNEFOT62EFxiAdUu9hCru8QxE2fjYRpsyETFINnbz7h7os3EAuNR/TCVbh69xFkQ+PgMW0+KT+Ez4wFEAmJw5GL1xBEXDuqtC1Hz2D0tDnk1e2O9bsPISgiGg/K37K/xV8DBWJynDhzHjfv3mb2v3//jktXbuDi1Rv48uULXr56jcePH+McMW8obty5j7v3HjDlqqhTefSB87fugKVFR+gMdMKJ48dwgdQZ6sHx0DXpDJPOZtDR7UCccUFo6RjA0LgTpKRlIULssI6dLaFJ7DV+fn7oGZrAqKM5c06StHBGHc2g3l4HgoJCMOlkAf0OHZl7JEmr1617L6Z1/J14oaqNFypa1URcXBzHifKqTuQ5efosMYhZ484vX7KUd/YsS3n0OB3Hrol66zwOqCIpXrx4wWw3bNiAAwcOMAPi/3a8IDYaN9SlPPq//lbl/S+go2kPWFv0Zu9V4rmUErtUHbq6uuwSd1CzpyH8J5T3veIbkuJSoa6kxz5SiefCMuwSEBAQgJEjRzKeyn7i61ZFTWXl5+ezS3XjP6G8l09f4PmTclw4VvvVesYryi6xQKub3NxcpgvrV/GfUN4r0jpLp+yAbup29pFKPGtbfTSMmhtbtmxBRUVjOujrx39CeW9fvcXta3fx4tFr9pFKNGYokdMQNhW/rLzL5Ae8d4F86SJ9Zn/ixLpnh9LJgXQ6Pwffnr9Axc1btDnHm9m/Nrfv6d0neHSjti3GbQaAmpoau/Rr+GXl0dkqt069BIpZE2XqU15V0Aq6vnkhs2aVwM5+IKmfcpCcnMR0cTk7D2WfZeHjx49IS0tDWVkZdu/ezUxAnDBhAnOMTkik8/FqKs/A0ACdOrG+KwU1TRrTsnLDLyuPqA1XDj3/oTw625yOfVL76jv5e7toCt6tLMb7NbPxcd9G5hqKhpRH176R29mghe/MApSwsOGsQzVwjDj8+4jzn5dX3bWr+Rkd9A1gakoHjSpBv8u3b9/Ye8CiRYvYpUq8fl27Svhl5dGVF+d3EYd5bg9mnyqvMahPeZQNFubmUFBRhrK6GpQ1WK/Zt2/fodehA1OuiY/El2Vkznx8WriEJavW1GptaaeAuZk5e4/1Wd1H72CUR1cMUdDyq1evmB+LA27LCn5ZeRSn6FSzud2Z8rhx45htQ6hLefSLmxHFVaEdvn7+RFxBllGr3r4devTowpSrguMFNYQORPkGOpUG8suX79A/cSfevnnP7MfGxjLeRU3UtAspuCiPvmzc8elrBe6WP8ehS9exZNdhTJxXhoTCYowOWYTj8cro5J+ApOQUGHrGQd0zCYpuqVB2ToGEaxyk7OMh5jAaEgOj0MsrBv38x0ItMAfi5HjV/1tHVxP+3p7svUoUTi0g133Du1cvYG7ckX20Eo1VnomJCQz1WI0bxfW7T9EnaTce3idVDxuceStVMXfuXHapEtWVR77c4S1nITsgCsL2Y6HrmYH4GZsg3D8Bsk7pEHdJRMsBCeCzS4CwYxIkB4UhJmcBoqcsQsC4uQhJzMeg2EKID4xhFGgxPBcyjikQc02HW2g65OwSIeWcgA6e6cibMQuK7mkQcaatbOU/bqyvj49vX8HZxYF9BDh0+CB09esez20KDEmDQV9dDo6evw11DVncu83qmqLgprwZM2awS5WowbxvUHRIxACvSHTvbAOzoSPhHxYHWVNH6KrpYURaIRKi09FOSRX8Ov2RPjYZokaD0b5dOyQXrEBIYCC0rIegnbImBozIQnzaZKgot4eazXCEhsRCzKA/9DT1MXT0VFja+6Fj10EY1Hsw+dxK5X398pmZpanZTpdZsdilSxdoa+vg/t1bGD02jX1VJR7sSMPW9YQVHy4i0Kkbzszozz7DHQYG+jA0qFTe67dP8XS/Gz5+ruwslZJq3IShWsoT6R4MiX5RMNLpCANb2kEZBmETorz2hsjNmQOBTm5wc3CBkOFg4v/NgiDZFxOThZpxH7Tu7IZW7Xqgs3kXqBKlCVr5InJ4CEIyZsLUvAeELb1IaxkPFwdfKA+KQvsBw5GUX0o+9wvr49mgb+CNS2ewcd0KXDl3At+/fsW3Lx/RTpU4+TXezmAnVUREGUJLSwv8fPwNrkbXJ8w21K30gT99fIFUz/b4/qVy0aGMTKU/XB9qvLZfIdlzBKLGZMHGqi8E5AxhO8gHHeXl0FpBG61ldNG3vxMM1IzBL60Fg449oSImhTaS7dFaVhNKGqYQllIGr6w2+GT0oaljgi7dBqG9XlcIS2tCUFQGYnLapPXsACtbR9gODYRX7mr2h7OwZ0/lLKkjR46wS3WjcIwBpKVliAJDoU7egIammdVU3tv3zxDnpo/vFR+YfWqSyMnJMTZiQ6imvNGzTsMhcxtcc49BpF8aokovImbJdXjMuoQ2YjoIKjyEoKJDcMw5BMNefogsPYnA4oPoM/4AtPsFYeT8U4hacg52+UdhGbMEyUvPI37ZJTgWHodV9CokLjqF1EVn4Tf9GDqEL0LE3MOILT2PoOLKBcU/h+94mJWCb6TObqjh0NPTg66mNnsPeEeUlxHYkfCG1dqeP38evLy8zOB4VSTGjcLUKQXsPRaqKW949m64TdwP/7xDkLCNg1POXsTOOYuU5dfBQ8wKv6KDCJ11DP7FJ6Hd2x8u+cdQeuAxAktOQWdAMAYWnETu5nuIWXgeA9JWImbRBWStu4FQoqCO4fPgMuMEMsquI33FJZhHr0Ds0nOIX3oBY5f9eu/x3eTGLdHXpcrTqqq851iVOxRfK1ivLQ1KQecnVzWaKSgjBYSEYNOlK/tIDeWlzjtJXqPDCJx6ENJ9EjCWMMe94ATCZp5Cs2ZtEVlyAkFzj2PAxL1o3ycAEYsvYlDefjhMOQSDAREIJcwbOO0EvGaT+3K3oWDrXbhOPQKnaSdhOGIa0lZdwjBy3pPs9xm3BZlrLmBM6QUkLv/1ZeuzrWo3JtxAX1sD8tpyGPr+wwvsmePFDJxzQCf1cLAnPglTxdQwVlQOeZKq2Ful0aqmvEzClMS5J7Fo9z2o2WfDZ8pxJMw+jRlb7qJlG3kEzzhEmHIeo4iS9fsHwqf4EBIWnsHkTVdh4JQE75KTROGnkL/tIXym7kEO8TxC5p5C3rZ7MBo2HR6FRzBjz10sPfoCblP3o5AoN2P5WaQRJv4KQkJGwKCLH3uvfpiZmaFT586EWaz995/KUXF/ClFe5RzruLg4ZjtLSgX71q770UbR7et7DxErrsDsV1Ped3yGArHvWpoPR0vTAIh3D0ILi0DwdvKHqKEjBLuEkxY1CM3N/CHolItWWv3AI6oFARMv8IkpoG33aLTpmQg+rb7gdUhDmyHpaDsgFQJ2aRBQ7wreHiFEiLHcdTjaWo9EK4swCHYNJZ9c/RVpKjTbqUBHQ529Vz8uXLqKvQcrG6IPn1/h0+Np+MZuMChWrmSN9W6rozf53vkL+PqtorryKIZvf4uQbfdhX7gPZpM2wHnDbfQr3gntYYlwWn8XnccsQvcZOzBkWznauadAYcAw6PhloY2tD2zm74eCXSQkuw/D4O3PYbfxIYYsuUTKT6ATOAlD197HoLWPMGTpRXiR84NJ46E4aAz1ydif/nMQ5G0JcTEB9l7T8O5jOT4+nQlUsJhHX+fIyEimXBe+ffyMG8dP1lYepebBO3ex+PQVzDhyDpP2nsSY7QcRsXkXhq3dA591e+C2fAcclm3EwBWb0Xf5ZvRbtg4Dlm/HoFWb4LRqNzw37obvxr0I37YX+YdHY9yx85hy+ioWXLiFtTdv48DDh7hQ/hJJ8XF4QYzi3wE5aRFmzLWpePfxFb68WPSjtaXIzMxktjOllZltTeRLyOPV82e1ldcYTHE/zC6x8Olj5QczWOHKLrDxwYVdYOM6aySeAzqr81chzN8GMuqm7L3G492n13h5dj6+fKocaJ86dSrDwD0b1mOakjbmaxpijoY+Jsu2h7eQNNL8WN1ijVKea3p1ZXHDuQM72aX6UNmiMZh5gF1ggfZo/CxGk3s1Og9g7zUebz++xP7scT8aBQpHR0d2CXjx5AlWz5+PbWVl2Fi2CklGnfHlM4vhP8U8Ctq3VhMLMqLZpXrwhstH3i1nF1iIj49nl5oG837O7FLj8f7jW+zJ0vth130lagwODqhlbN+4chlxna3Zeyz8tPIo9i2qnKvGQcLgyo7GH9jOavrrRe3fAgkJCexS4yAlVXsRS1NBx9TiR0dVa/9jQoIwbMQw9h4lzjemfm208rS8NrNLDSO4M5cFdBFcPuo1l2PLay9NHzt2LLtUP4T4W7FLPw+qvJS4MfjEbsjWrFyOtRvWMWUKqjSO/BLzKKYHVE72q4oRJqwlmNVwvHafWJ1Yf55dqASNyvNXgyovP3siPjfCCvhl5dWH0b0r+80axNvGGbkUdPnTX4WvRGbkJOLTp9+sPAWn9exS4zFjDPfRLq74VkcHwfmH7EJ1pKamsku/D7RnxtbBgWsdXBO/jXnrcitnidfEkc2r2KUaKObSuFB8LmIXamDWQXahOtLT/5mgh3/pa1sVr5/XEZhwdB1f4YM/u8AFj9+wC9WRkcF9/cZfhSYrT8l5A7tUG/NG1Z6l1Cg8YU0i5IrvNQxrDr7UPVGH41791fjbmPdL4GZYc1B6jF2ojcYOwP8s/n3KI77mT2Fb3QFyxo//awKE1am8+hobi9D6/dhF8WfZpZ9Eej2ewquf/73pJKDfiTq/yZu6q5S/B5nV55g0CcdYSwTqQmNncjWEOpV3pwEbsSEzaGXWbwin+7WB8CNvuHgxVTGn/t6gX1Xi31rn9enTB926dUP37qxJQf8W0OWmP4NqyqO9BVXl3SfqrFQep/N4uY2LHj50HKdPncfBA9wHqZWUlKCuXul+0bhN3KbyD3f3xLiEsYgYHsA+UonbN6+Rc8nwcnRATEgw+2glPn54h4y4sQhwd+N6fnRYGArGZ2Nwzx7wdfViH60EJ0zxkMGO6GBozCyNbyh0cS3lff/+BUevPsPZB68wOW8iNu/ejbnL13NV3jeyv6ZsGXZv34Ezpy9gSelC9plKGBkZMSuB6IIXU1NTJsiftzdrUV1NTCCOf8H4yQj184WX6xD2URboZwe4uyIvIwcJkaPIkeo/4sf3bxHo5YG89GyMja7dr3j7wkHMLSrA+LGZyEmrbcLQuWGamlrYte8gM93C2Ni4acq7/vw79u/fhf379uLMyVM4fvw4My9t1/69KJpVgk9fvlRT3rpVZXB3dsGhffuxctlirp2YdJxUSEgIlpaWzII5be3KAeeaGJ+YiCG9+uL4vt3wqaHglJgxmJ6dTRTkj7lT8vGyvHoHalRQMKZmjcPIgGAsKCzCkyfV59h5Ojnj0/t3mDl5GqZwceeoouhMefpG0DnLnTp1apryONPrqYLoima6Mvr2/Xu4//ghjp86jqMXqzcCiYmpKH/2jJmkvXhx7amoFHSdF30FaHg2+rrSwDF14Qt59erDm3KWi/fkDvfG6OXT+8z22f364xs/vFK7z5AqKjqwNzJieyMxtB/y09zw+HHl5HNu+OUGg05P2LhxE3uvNqSkpBi20W3DqL8Nf/OQFW684nONASc23jxkTX39/u0r17r503vWfc9u1bZD3336gNxR0ji1MwHbFvthab4p4ofW3zP9y8r7q/CVS3/a53d0+njd+Pqpfua+e8jq+Xn/unIiIwefv3xFcaYx5o03xcY5Dji00htp/rWXY1XFv1Z5/wuopTxOvVdzVXNNcK6jW9oSNwT6GjXmusag6rNomX4HKtxe1caC8/9w0Jjv+od5v4A/yvsFVFMeNTkmTZpEWs+NWL58ObOihpos27dvZ+b6chZ5/AEL1ZTXYfQ62MXOgnz/8RAxHImug0MwLGYKxk2ZjbJNO3H42FEY9Y1FQMwshMVPxuKVKxCYuxEaDuMxKH4B5h+vP3PJfw3VlMfrOxfCieugHroYwjFLIZewCqIxyyASVwaRyEUQTVwJmcTVRNaR88sgHFUK0aiF5J5VEBo+D76bao+1/pdRTXmCLpOIByALfiF5CAgrQUhMBW2ZzFMKrMxTQqrgFZSBAL8M+AXEISwoQo5JkOuFcO3CJcTsrnsE7e9GTEwME6mHoqCggEmE94x4Q0+fsoLQ/A78UN5d4ooJOWSAZ/t3KK96i4Sjz2Cx+i68tz6DzfJ3kF7wCs3mVaDPlucIPfIWPKsrwLPuGxLOv0WzncSdu3Dtt32p3wFaV1+joStpJLJrrOxSVbNKVS3XPM+Rhw0sJ/ihvFu37kBoSDJ4iKcls+YhfA69RqsFr2G67Dmslz+EzfZXaDnnI4QXvoD9vlcYeewV9IgieTZ8Bs+h77h44SpevuQ+JPhPgCqPyS7FzihVmVmqaoapGufJftXsVFeu1F7AVxWVzLt7F/z9k9BsM9B8HTkx9yt4Jn9FszxSLviK5kUVTPapFjOBZsXk2EJynrJvZwWaHf6OO3fuoWBVY+bo/T2gYd9ovDxqQVBLYcSIEQgMDGRCvNG1FpxAhHShDI1kMWzYMGY67apVq5h76PmGFrJUU57gwAmQ1TBhMkzJa1tCRccS7bQ6MVmolHRtIaemD+l2ZpBX04aYojYExdqhjYQ6mvMqQrBfGuK3/3sysdBos7oGFihKCcXy7EjMSh6BNVPjkRU9HN279kDfgU5MQMFyeTWULlqIzHHjGDPtqbE5k1GG3v/wIfdpHhxUU57qgES0t3SDvo0ndK3doNnVHcb9Q6Bq4QYVK2+oWXpB2cwLajZBULONQvv+MTB2iYe2XSLMRuRjw83aDvc/BfrPD+jbF0oK8oiLjUdeYT6m5k/F1Mn50NQ2wWA7J4adWb7JCPOIwShVD6xfvw5R7dzhbOKKgHZujVcezZGjq6cPQylphHg7wa6/OZq1FIG6kigcLXQhI62A1q1bQ05egeksVFdVBi8vHxTkVcDTSgJvTzTH+fvVOyj/SVAy3CMSHhSKzp2tkTdjMqYVTceUyVOhb9gZWnqmTL0YaBGMnj16YnzieNJIXEOwbgCszMwR2C+4mvKowzBlyhT2HgvVmMfTRg7icsaw6GQEO2c3SBr44uS5czAkTBOUtwKPYEdI6dlDuYMDujkMh6N3EIb4x8K0pzuEBfhx5VnDWU/+LlDmjRgWANtBbnBx9UL3fs4wseoLi24DYdyxK/r3GcDEBQ0xGoGhA70RJe+CO/fuwE7bERlj8hDrO5ZRXlFRERNzgA5e0de8Kqopj5NViv4iVNM04xQde6Dpqp6aWDIj7/Q8J/jovIv3cPLkSWbRBw2oQG2ofwvo/0CVQ78nrfypImj4ctpIcM5RuZeegauXr+HOjdvM+bLSjSgaOxuzkuY3/rV9QDMusbNIcZPniu1gYWxc7djcOTuq7f/blHeatKqFxEBmMk+dOVM9CxX5f6ncCQhmznH277t4Ys/OnaxzROn14Yfyjh59iO3bWZmnaGYpTkYpTvapVxLklRaXZso0+9RBcn5QzH7mHlaWqpv/OuUtWLqEGVuhMeFp5qlTp06S17CQNBRXmAxTZWUr8Igo684dltly+PAhbNY3hpOTI3P+0aNGMq8hPGspWC14C00o8r8AbiE9quK1c/VgEG8Dw5iBr8ag8cprJVRNef8rePu2/hCar/rbsUssUOU1pHAOGq2NLwcOVcs+le85iZ19qnrWKSbYKZfMUzT4KdfsU43NPBWbyD37FDvz1HOBn8vC8tKi+tSPv0R5VaF5Hth6rOE1+H8nmpJyqyrKjczYJRbeRY2pFiysPvyU8spZU1j+VXjWuu64VPWhXKt6eCWqvFOkpW0M/vcqsTpQV1yqhvBCvvr6j79UeSfeA6qudU/q/qdArYGfwXMxOXaJBao8bnGjuKFe5clnFWDp/qNQyZgKjaypyNu1D0Lrr0I5NQ/FB09AlWwVM/MhkT4ZQknZkE7OhlByDqRSJkEgcRL44ydCOn4chBInMvsyCeMhS66TSM6Fano+lMj1almFEBuTCfvi+ShYvREWBXXlBa9/TPZZy59b6V0zVRdthH6L8q5cvoBPTw8zK21EvUKh0XMAFDV10WvAEPR384GUeQ+Im3WDvEU3iGoagL+dPgS0DMGnoQtxPRMIkH16TF5DE6Km1mjTvgPa6HUCv6E5WmgZoxnZb6lphGbuQRiWlg0VVQ1oqLdnf3p1fEcFRobFQlpaGpIiUlCRlcOENDs4DhmMVy/L8bKNCG49fsR0cNDWkqZiuEIMX+o+UjfsAbHdqOF89fYtXCV+Ly1Tl/QlaWhombpm1L67HxbJJEPmJF7iuHFU6H5V1Ks83n6OENcxgqGjJ1R6D4aWji402mtDRFEN1u7+UOlkhVbE4Rax6gVRm77gM+0K/k42aN3TAa26D0LLboOh2XsQ2nYwYzJPecckQqFLb/CR/Xa2A+AxJgmCXfujtXlP+I5ORosWzYnyNNmfXh3fiPrC/F1QNDERGVH+kBaTwYTk3lBVZOWsoMorl1Ri/kGOXCKtJqd8v/wFs30QFoU74yYwZZoomHOeI/dCI5jeE87+ZeLfchRJpSpqKe/CpYsonlGI2cXTiUzD1Cl5SBwTgp69+0DIrAccyYcLdh2EbcfPYfqUBLTxi4TIQHeIDfJAK5+RaOUdBhFSFuvvzGRZsR44BMu278PCrXuwau9h7DpxDkWrNqFtn6Hg7evMSEuL3lDq1hdWXbpBX5+VKrUm6OSHtcuXYUZOEnJTwiArKYu5s0qgrqzOhLzkKG/v3r2YdW0Fyt+Uo/ztA7J9gG33D+DeC5byHhJf9sDhWdg6Rw3T8wdi+84DKI8YiRkujvgUl4KrU3IwfeNyOGcnYdDiCXj/5hqGe/nA1cGxWgobilrKO33qBHImjUd+3iSMy0hFSnIiAkcMg7ioBJp37AF+ojgxoixptxDk5eeDJyQBfEN8ifggPZPUb27BEHYJhNDQEWgengQBsi/m4IfWQfFoFRgHVy9P8A6PAR85b2PvhFb+UWg2xAtT5y1mshaoqrXDzfLas6Eo8xbNK8HUSeMwKT0JIoJCWLV8BdqptEPW+CyU84mjXEwWM2fOhFfpMLx89wyv3xJ5XY6Tz0/jzvNnTG8QVV5yRhdEhBtAWl4O47KyMb13NyipqaDnwIG4NpY8O2wQRGWkEL9/Kfr27cWw26yjacPKO0WUl5gwBmmpSRgdE4ngoGEYlxYLZVU1SDsHwsPLgwmiv+/0Bby9uRFmo8dBa8RotBs+GorDomFhZcNknbJky4Tx4yDiHozROYXgcwlCq8g0tIlMRZuRKWgVNhZtAogiuw1ASxNr2Dk6o4tVVxy7Xj2OE8W3719h69gbKvKqsDbrgq3r1+HsyVPQaa+Fs6dP4aWwDF6KyzPZoaI2xf3IPPXs1T3sv38EV4jzT8/dc/XC3EIVjAzphlkTBXH65AVc11RH/27WmOLvgathYRAd1hvth/ZE8IqpMDbpCBEBfpiZmlTLPEVRb53HY9ELrY0s0arrAGxbOh4dAkdBgryW4qFjIegYjKmFU6FAWlpRrwioxI1H295ujOJo0iSa+4eWk5II48KT0cmsM1q7BkHCPQRS3iMhTRQqQ/ZFBvuAv9sgjJ8xD8oq6pCVVcCNF1x6pL9/g6SwKMRFRCAuJMJknxoVPgoqCrKIjIzAC1FZwjzSiIyfAN15fVF6YCnmH1mBSadLsfvJIdwjdR7Tr+fph3N7HJGVpISJqWYYGTEGzwibS0aF47LLIFz39IZ8qD2UUn0waediODi7QoivDYz09ZgO1qqoV3ltvEMxcoQj1OzcIOQehsnkVZ5WVIDt2zajddwk9I9NB29SHiR8oyHnPwaK/tGw6mqL3v36Y/DgQYzysrLSoWXvDiMT0vr2d2UyTrWJzkCrUURIWdLJH8KkcTFy8gI/vwBMjExx80Xt17aCvLgzJ+fh+JG90G6nhVNbhHDzUFukxHRhQv2+IPXdSyFpJvq2zcx+ME7uCsPkLuBdoIddT47jwcuXTCv80N0XzxTUcSdtHDZv3szc+7i/HZYtX47Vq1fjmYoWynnFmNaVvuYvJBRw7cBB5t4mKY93ZBLauwxHq6A4tPaLQnffQPTw8oex13C0JOwzHR4FvqTJUAxJhAYR9cBYJheGVZceTPYpKuPHZ0Kilz3Eug+AzNAA8BGl8UVngp+8voIDvSFu7w0BYqokzV4EHf0OhH0aXJVHGwyaVoGaF8L8gpASE4eyvCwUZeWZYy9kVXFn1hw83r4TNw4ewk3ySl87e5bpp6Ot5X1iztBW+ZGTO8SFRaAgIwsDbR3GtKHZpkyNjJnti+cvMLj/APTt2Qu9e/WCmpIyUzYjr2+DrW1VCI7Jggl5LWkCkL17d0Nh2CgYWnSF2JBh0CGNgXb4WOiGp0BlRByUiDLlQxOQlp2HWGIKZBYUISlvCiR8IiASkQwRUjeaJGZBMSAa8qSukyB1nQRpqVuNGAPJYZHIW7gSfHx8MCTMu8VFeQd27yKstIJWewOoqGiivZo6HAZ3hrqKPNavf4gXCu2YzFNUaOYpVvYpVuYpKlv2fWe2V3p74P6Dhz/y+mzZ8vhHmcqNG29+lO/cvVPt3OLF1XuW61WeakI29u7bC9tefRBSNAtyvhEIIg2Imn8E2k2ahuPHj0IuvQBXL1/E/DXLoUmU0jYhh7zKk6EUMBrtiXIpY1yJdyJHlJixbB3KP1bg8ZtPWL37IM7fuk9MiLdYt+8IjF18EBI5Cv36DcBbLvORN64tw3B/bwQHBiAtPRVPH9zGuNQRyEgZg2snT+DKxQtM9qkbhJ3XiGHMZJ06duxH9qkHpMGg28d9B1dT3n3yelZV0MunleVbt6srj2aiqoo6lXfj5g3IuQZAldR3Kr0GgS8oFvL+ozCD1HkaKfnkV1iIjhEJUM4oxL5DRyEZlgjltAIopU+FPNnSJHLtiZhFpyOsaAFiZy9D4vwyqBH2qhDGaXiFIaF4ARTJq1y6aReKF5NzGlrQ1q07qMPbeZPwIt4dr2em492qErxbOwdvSqrHZX4R54bXs8bh7fLp+M4lQsUbZ0/iTVQqj6Kqguh0Wk752bMX1c7VRJ3KMycmh02P3uhm2wd6Bh2wjzAwu2Quytasg7iyGlasWsuEUtMmZorCsBjIx2djFTGAN544D52gBOQtX4MVh08yOc/k4yZCSk0LKsTXlSVlCVJ/mvuHQM4jHALDo9F6qB+adR/MfI5tj17sb9A01Mo+Nb2YnXlqPNORysHrgaxQR5zsUxT3Hz1hMk1xFFQ18xTNWMDJPlUTjPIqntYe6DCz7ApL0nJ26daLyT6l3F4Xqg7eCEqfCOVBzhjiFwCpAa4Q9AqBBmmVXVLGo2T9VnROIudDYyEeEgevafNw/e4jKIUnoM+kIly4eQ9ChMF8w6Kw/+xlDMstQks7bxQuXgX36AR4+gciNKIRIZVq4PunT0zGg8aAo7zrV2/j3CVWNI3rN2/j8ROizDusCEUXmUxUN5kJ4lQeEqVeu3WXOVcVdTLv69cKDHEYApXBrjh+4igUSX13+OhR2IeNgq5RJxj1HkDMDzMmu5SIiBgUFJWJ8dwZqhrtoa1jwGSWoueEiU2moqbBZKBSVFKDrr4ROpl3gb5hR8Y0aaely9wnI6cANQcfKGZUH5VvDL49e07syST2XnXUzDz1qs8g5jj1eznZpqjynlRRHj3OOUdBw52fPFt74ma9DQanh4Kiagch9R9fEruJ2kL/Fnyr4N69XdegVVXlXbvxFyjvfwX2dp4wNbVh71UHN+XRuKE1URdzKQoLC9ml6vhPKM/LYxiG+Yxg71VHVeXRGf7Tp09HSEgIMYn6sY82DOq1cMN/QnkPbz3Ew7sPcZ609jVRVXmcdFw1k92dqOHw1wSdr8cN/wnlBS08AZWkrbh7k0uLWEV5dOIOnSVaM8NATk4Ou8QCnUVaFTSxCDf8bcr7XkeF/jtw78Yj4nGU49612tMkqqZnoAyy7dGHvVc36mpkauKXlff+cwWCOsmT5o60VEfrn1VEk5ZXBc08ReXLzcYNMteFp7ce4eO7T6jgEiJJVLT6AA9dts9BzV4SDuzsqk/BqAu/rLxPX7+xlFdxrEHlNQVGxgbIyc7GuKwsJmJ2bGxt45lmmaLhPeg6C7q0i+bPoFEeabSKNWvWMNcoK1cP19uNGPw6xLbkgNvqRrpmozH4ZeV9/fadrbw9xBi8x4yfPpdghf+meLdhAfFF0/Bxb+Nj7zFLPznLP6uMOM6eM5NrZiiKtWvX4uDB2lO3qmZdoa5WT+JuWlnVziH0M/hl5dH/LdCUKO8r+aWp8n5yzkhV0ApaSk4WSmqqUNFQx/JVy5njB/bvhK+fG1Ouio8zS35kn/qReWrRUib7FM3kwsE14nL16zsQVlUyC9AcIK/eszoQKOPoUCUFjQnaEAN/WXkUjPK+zGMpr8XPDT5zoKWtgQBfGvek8osnpSSggs3Enn374Ny56tb+FwkuAV65YO/efejVsy+0NCuzDuiHbYROSGVAVZqIjluOM27gojzuK5xpWOWX7z/i0t3H2HbyLKau2ILUvNnwTpuExJ7ayJ7bE9MmzAHEZaHjlgJVr0woD02DrHMixJ3HQMouAZJDoiHSKxR9XKNgNSITfpPKELukMpEcxZ3bpBKvFYP5G3R1tfGdHB8yuB8+f6oMgk/RWOV9+fIVwUHhOHDgEPsIoBG6CeqhrPqRoimr0aspzz51DjQGx0LcKRWSjqmQG5oMZZcktBkYD4EhsZB1zYTA4GQIO6RCdGgSRqfnY3RuKSImL8DocSUYPGoqnMaUQGpAOKzcE5j7JZ0zID0wFmHj5kB8cBxkvPMwbuYqaHulQ5oqN3g6+9NZ4BbpZ+bMQvTuW3dXVWOVRwNjTy2YjqNHKmPu8fG1RZvWPxciuJryhmaVwi+xGJJdfWHe2RK2vmMRHhQDddJiKVm4MmsV+PT7QKedNhKyF2Drmk2w7OmAPoPdkZs7C536BkBWVhHtewVhiKMHJNpZwUjLAN5JxYhOyYatgz9MjfURkVmM7v18YW1mA2mX6klANNWVGNeJzq5n1j4U5EJZTQVdrS2xbNlS9lXV8f3DORw9WL1B4hYjgSovf3IhDh+uTPX/fYMMXiyubOA+kLquoVnwHFRTXvi0lTBxioJgl2HQba8LJ7cY8Jq7w0BHC7zaA+EXOQ5tTZzh6x0AH98gCFt4gF+1E5S1zaCvZwbejo4w1u6M4DH5EDR0gISFFzzd/WCsb8RknhLT7Ymk+BwYkIZA2oEwN6eUsLl2TLtP715jx8bV2Ld9E169eET+6y+4T17nj+9qD0nSvI00rw8NeFM1ohB35X1DSPBIHKzy2lZsFsax7Erl0fw/NAJRY1BNecmlGzB4eCr6G1pDQNkY/LIGSI9LhYmBOdrIaqLnQHfotxUGv4w2hGR10dWiB7pY9kQbqfbgk9VCexk5SKsYgldeB8LyuuAXk0VbaQ1yThMWVr2hq28B4862UNLsBEUFfYiauUEuvHrCDjoSVhV0xKs+0GA3Af7e8HBzgohIZS7bupQ3aWIeaTgqZ0G9XCaNdVGVeb95mjdDG34+9l79+KG89x8/I3rGCThk7YZd1gHELruCkJIzcMw+Aqf0/Yiad47J/RNafAJDC08hbull2Gbth1P+USKHEbHsMnrlHYZfyVl4EokpPQ+HaacQXHIMPnlbkbT4PFwnH0HG8gtwGlWE5JUX4TnrOBKXXcSJ2/VPum4Ie14tw+UD86qFBuGmPHp+wvhs7NlTqbxni+RxvlCFvccCHcWriatXa0cB+qE8auwG5B9B2Z7HGDp+LyLmn8SI4rNwnnwUA/OOIWHZedjlHYJd7mHyTxMFZO/HwMkHyf5R2OfugUPBHjgVnoPDjNMYVnoZcSsuwHXGcTjPuoihaWXwnXoY7tPPwLuY3BszFxkbbmHYnLMIL72Im+UNBBlsAF/eLsW5XdUjqNXFvODgcOzaWZlb7W6JKi5VUR6NuMZNeUdPHYVSDW/lh/LoRJrM0lNwy90Lz+w9SF5wCtGEfXY5B+BWfAaZK65jUP5+TFx/BR7F5xE0/wyG5B3ByDln4Jq3H9FLL2Jg0XH4LriI4IXXEFZ6Bi7TT2L8xjtwGluKjLLLcC88ilGl5+CathzpK67Cb/ZZzNr9jJhA9UcLawg1DRsKbsqjhu/AAXZYtWot+whQvlwOD0ur13lV414VCysgg3hM6ZJKKJbVQFbbynPV6rzoWScQWXgM41ZfxaSyG/CccgA++QcQMuci0suuwHvqQZQdLMdw8k+Pmn8OLlOPYOGBcngQpY5ecokw7TRyt9wjbLqC1JVXELPiGtadeQO7yCJM2UCUNf04AmefQ0DuNoxfcx5Za29j/VHi1NeIptNU6OnqQUJOmr3HAjflUcXZ9ukPE+PKjC3vVkkRqUxPSHthVFVVmXKssDwqPlWmxvlK7MR0MUUsMGN5LT+UR4Pv0TBoLTQHoaViN7RU6o7WVgGkBQ1AM5MRxLZLRCvdweAR1Ucb0pK2sohCM6twtDQLRDPLcIh0CUSrHtFoZRUFEdP+aOuQBT7r4RDU7QP5HuQ6qwjwdo+DaM8o8Ov3Bq91DHgsQyCdSzyTX0A58Vd1NdtDucaMUm7Ku0nzhxO8fFnpQXxeJ4WPqysV37ZtWyZd4QJV7llNv1V8Q2J7VgzAasyjULO0g6TVYIjbeELJZzxMM7fCadNzqObuhlx7E8h3dUHH+FL0XP8IA+fvg3XBXvRZfxdSWuawKdqHgHXX0WvmHtituwXLiWthlr4YKjELMHjLQ/RdfBlWOVtgNqoYfacfQtC25zAeV/kK/SxkJIWhrFzZYlJwUx430Nf2w+rKV5EqT1FREbM1645gtsCENQZSS3nn7j1C96PlmHfiCrL3n0bm7uMYvWkPAjfsxLC1ezE0ZxOcl+7A4KVb0X/JBgwJC4LdyvUYuGIH2e6A85qd8N6wF8O37cbkY2VIO3wWk45fQNGZ68Dik9h69xGOPS3HlVdvwCTA//5rjQVFZEQE9K3s2XssNFZ5b5bK4PPqyhnx9LWlsmJmdc+HgyeXriBahtVw1FIehUWVCZAG/lvZpbpx72qNPv5vNXojvtU4f6ByeVJjnfCGMNi1epDWxirvfqEy7hVUNhgc5VGzZvKwIBTJqmOBugHmaRmT+k4JsXLqePGINdOAq/LsG4hqxC33Dw2+Wg0TauSIbSBZCB0H/hWoaLRjl1horPKyA6zQQ6lyDQeNrEuVx8Hm5cuxcckSbF66FFl80nj5qDJcCFflhdTWTS18+8rNQKiB1EZY6rurJxB5/rwyt3ZTICatAHffQPZe45V3685VnNhQmXq1LbHzePlqdxTkS2mggpg6VcFVeek1/GK3RuQ9qxMfuTCKW3z3edWnb9HQRU3B8GHDoNaxJ3uv8cqribbENaOBKKoiJCSAMVM44HRbcVVecSMXbE92qXSwfxs+VP916TSIxqKDTV926eeVx8fXGq35eNl7QFLC6GpuHyfzFAVX5a3jRpZ31f+pn8IzLiF6ueW6eFE7cGpj0kT/DrThbcuYK40BV+Ud5RL0deoq7r0bl/Y1Ma5ALLePrKP3tqT2gE5j+9p+FjZGYtBQFWfv1Q+uyrvSRNPr/asmviIz6kho+WEou1ADJ2vPBKBrxf4K2A3zQeCYGPZe/eCqvEd1vKEbDv21vzoDOpDUBNBpcP8UuCrvfR1v0cmrdYc7ynGoO9zF8we1mdMgKlhDgLWwhXtocxr+4+8GV+X9Fdi7spRd4oJTs9mFGnhXdxB+LOaeJvHvVGKTlZc8p+64oE9u1t8jPGWkO7vEBZE/+TvWMVRIF6/81WjyN/70uf6+tyc364/PHtWtHjZtjmAXuIBbRlIOHtYdAKyuyTy/A3/ba1sVw02qd1z+NtTI1FwVjY2V0hT8lPJsInaxS9yRXU/jwUGIBfdk441CfSykuFi3Qd3QaFxT8I8wj4MUpwZmK62snavnd+F3KPFvUx7NxkJTw9BZS507d2Yf/edRc/V2U1BNebS3oFIqsPPoDabMSdtApSYO7t2LQweP4cxp7rM7Bw1iLRrhDKpQcJvKv3/nVkzPyYfbkEEYGVA7J+6Y0AhMTEnBcA93bN9aO65LelwCctIymeRL1y7X/i5BXn7kmlgEelWPWkZBOxHo+A2ddWBgZMLMiKD7TcoBRHsPPNzccPXVJ6TljceWDRswrXQNXWTNnKvau0CxbNECcs0aJg7JmrKVZH8x+0wlaCgPmrbr6NGjTPbPDeSZ3HDt5H5Mz81GemwSkqJrp+Snmalm5k1HqK8/fJ2rZ6aimDJ+PIrzpiHY2xc+Q1k/WFWMS0zA5MxcRI4Yjs1bKqeUUXx99xEhgR6YmJsPcTExJvMU7TlpkvJGx8Zh+/Zt2LFtO3Zv385M9Dt15jTOXb6AGYvWVWPe6hVLYDdwAAKHBWDPjq0onVvbraKv6pAhQ2Bra8u8qjT7VF3o3aM3Lp0+ibyMiZg+oXZqrVC/4UiNZWWXn1lQO3lwsI8fCnLymHJJUe3xh6IJ4+E71A35WePgOIS1/owDDsuo0ugbQmdqfa342mC3Vq3XlsMuOr+Xhve+evMG7j18iJ0Hj2Lf4cr8tdSSP3XsOBPSfHXZUownX64m6CgUnVBNlUbnBtNMVI3Bo6v1r4vghob6td8/qzugIFXcw0d3MDrIBmEenTEq1B0LZ0bhY1OY9zM4e+YUeSW555ilLRodfaevLh0LbQivHrEmhJc/Yq04rAtfv9b/T33mlp3qe6VxX/PJVHnndsVhR1kgti/1wpa57sgZpYXnd+v2pih+WXm/E68esA3Z79znAnMqjcd3uS8YrGBXK0/qOF8XqPJKCwZhyhhjrJjWE/tWDMOBMie8/1D/oNS/Snn/a6ilPG6vC52iz81MoaAToBsC517OTPNfBZ2lXjVbFG0Z8/JYjcXPoGbmqcbiD/N+AfUqj/4idMyAE/+YDgfWF9WQdo1zZnbSVAl/8Ad1oU7ifar4hNefv+DDt8/4+JVsiXwkNuOHD5/w5dsHUo19RsV3It++MmU6N/IbSFVEvDo6ybSC2Jh0/zsRuv2GL6RMqxYa14gzRsLZ0uO0WqTVbZUtef4f/DdRJ/HGTChlVp0Ke09BdKAbju7fiUXzp2PJwlJMIs7T+PFZCI+JhrtPIAwtu0NEQRV8YrKQVFKBcUdDhEYlIDkpBkuWLsPurTsgFbkI4uHLIew5C8LhKyActBAm8cUQD10EybDFkIgshVj4YoiElkLGdyqUVFQRvvIXJnn8wb8adRJPyG8KRD0mQ6W9NvjatgYfXysI8LWBkAAfhPgFyJYfwvz8EKTCR7cCEOMXIseFifBCWFgQYmLCEBbkI2UBSJB9UUF+iAjxQUxYGJKiIpAUFoOUhDgkxUQgS66VlZCAjJQkNKNmQjBsEcK3/3vijvzB7wVX4lHrnd97KgSdxkFNWRU8W4BmG79DfPsr8KyvQKuV79Cs9At4FlRAdO5rNJ/1Dc1mfgfP7AoIzXyHFjO+gqf4O5oTESp+DYHZ7yFLruMvLQffwjdoXvYFwqvegmcDILHpPdqu/8SUeTZ9h/DGF7hw4Qrja354/3tmjP6Xwc3ro78f9RI5Hdh0v6ZH9k+DK/Gog8DrmQ0B+zRIiIuyiLf1G1qu+4g2az/BZmM5zMrK0WLxBzRb/AnNCal45n+FYOkrWKx8RUj5DSpLCUnnf4Pc8jeQXfEWNpufgWfpW8ivf4nma75Bd9MLmO18AdvdL2G0+wV4tlaAZ/93iJz9gMvnrzLEayiNxf9XcMI1U6FROWmvHw1MWTWUMz3GOU4jVtFhGnqc5sqjCRfoMXqOXkOPV72Xc5xzjl5Lg4JQoffTLT3+K5PV6iae+0QIDEwizaIgeLZ9RzNSI0WffY/Om96hPSFd2P43ECz5APvVbxG35zmEZzxB2p53aD79G2RnvUbvbc/BM+sLHLY9Q/8tzzF8L6kZF7yF5TpCwIUfoLvmJSYceY0Rx94QYn8Gzy5Sgx4mxDtUjjs37jLE+9Xp3f9VVCUKJQUlA03/dOrkSRw/ehQnjh1jAhLT/qvTp04xQslCCUfv+XE/+xmUlBxSnT17FhfI9ty5c8xxeoxuOXKZCOcZfw3xnLLAPzAe2hrqjJPRgkjzZs2YcjOelmTbgi3NwdOMhznObDllcq4lI83RitzXkhxr3awlWpFjLVq0RGt6rhk5x9MMLeh5Iq3JPk/zNujhGgpxu0QEb2j6IMb/B1wlPzoN9kwzANDtZbJPY7svKCWO36RJGD1mDEJCQxGfkMCEXlu5chUOHTpEarCrzG9L76FCJ/BQMtIhzQ0bNzLxoZKTk5lMoREREUhMTGTup/FW6P2UnHS+Cr33Otn+yhznOokXFpMKC2NtCA3IQJseI9HW1AsCpsPRtqMHWhn7oLWZGym7oaWeO1p1dEcLIxey74q2JkQMPdHamG5dwGvqgbYd6HEHtDQk1xqRfSKC5H4+Iye0MXBGG3JvGyNv8Jp4gtc6FMb20RAU50fOgTPsb/QHVUEJ08miO/Q7WMDAwBQGNGelth5MTTsjeWI2jAxNoa6mBW1tA+jrGqNdO10YG1vCQN8IQ51cMdhu6I8m+iIhbWHYZET7xWJYlwB42AzHyKFRCHUIxpx5c/BWQBzHdh3FlJQpyPDMwNhBkQjrGoKV09f+fuLR6b3SWq7gl+yAHpaGaNlGkanF1NSU0VpAFJrS4qRm4wdPq9boaWPMnAvx7AueFvwQIt4qZ9kWFTobv20b/mrlVm3boHVrflIWIN6yMJOktFWrlmjRSgBHRwljv01bvHpwFSfv/twioP86aMXw5OlTXCfE6d2zH7pbmsDQ0hYGplawMTdBXuEUTCsqZBKpzp4+i2wnw7RnT5h1MoejmzcG9R3wo7mkWbgnuWZjcmoRVBRV0aNLV4wdnYrl81bi2vVreCsojhgtb/g4uqKrpTUsLc3RT88Bc8ZXpsCkOWYo6NwAOquGpvycN28ek1+5LtRJPKv+zkwM/vgQF3Q31EJxhi/cHXvCVE0SnXXVYNKhPWQM7NHXPRYqepZQ07EGj7g2pBVUICevDDk5ecjKKJCtIhRJWUFODfJySpCTJSIvCwWyVZRTIVsFclwBysrqiHLqjhDvociIcsPk7Fycu/vvyZL7bwKdKDxwsAt6dBuAjqZdoKtrgPDoOIyJGQ0Li54YN3kCphfNREF+EZYvKUXR5EJ0su2G7j37w36wPdrpGP0gHm2mfW2CMX1CMUw6msLc1BTpsZnw7xhIiHcVH0Wl4EpaJx83Xybbb0djE4TYxWBm8uwfxKPNc1XQ2rQh1NnUOo5ZCg37cWhvnwyDXiFw9fGCi/8IGDkmQdupGNqe0zAgaiH80tege0QpfLNWQt99BvScSqDvNB26DkVECpl9Hef50HFaCG3XBTB0mY32bgug5TwLWkNL0d55AdoPyoeq/WTEjxoD+wGDkJk0CsmZ2Xj24d/j/v+bQJtaz8BI9PKOQsroMJTNmoSD62fj0r4VuHloOW4dKsPV/StwdEMJlkwbh8TIIDjbO6BT566w7sIKV0mdEiqUfD7tyW+r44bhqi4Yoe4Kd1UHeOm54cGjB/goIoVonWFwl7RDnsc4jFH3h5vaUBTEFf41zgX9QtTz4XxBKoznQ7wdapBST4l6UXRLZ1HR7E1M0l0iz9V1GG9o4MCBLNed/awfnhjxjO5eOo97Ny7hwLFzzP00vwV9Hh0Lpp4Zve7flCP33wSqG0aPxMC/u3otM0OC8Tgpkdhk4uj5IvnNON0fHKJVFfrb3A8Zidu5U5jz3bt3Z4Juc+552VYUD1y9cZE868CBA0xryLn3LyMeJQ0VjitNy5zjP9xr8mVr/kPl0srMtl27dj/Oce7n3MtzDNDw2FzreNVn/SEed3D0M2/JEpxYuIgJ8kZrQTpNknqdnD44+hLTybdTp05FbGwsc4+npyfjtU4mdh/N2nP02DE89AnAo7RxjLdqZWXFNOX0tzh8+DBDvI26HRAZFQVnZ2fG26X302f9duLR3u5fkWf84sxWQECg1jkq05/QSQDfQXMdcDvPkfqmNP5/BiXFlSvkJb1zE/cPH8L69WuZ/Z+VR87uuB8ZzZRpSNqq517yiuGhuzdTpsmLHjygNR7r3MOHP79QlyvxfhXPmvMzW+rtckMW8cKl7atPQf+Dn8SXr78cM+DVQAe8DQpnylVjIVPQRME0NzfF71zM/NcQr0ps5C9fv/4QOqrY7E+fcKNAl100FrR1+BW8sumNN8SOo6j5ufS35BDvdy52/EuI1xDU3auHQv6D6njWRoRZsvJ34aVZV7zuz8odUDN0PiUezcxNQe3w34W/lXg8R4EnvxgN9P8D6I/9dxKvXNeYIR8FXV5UFfQl+J8mXiJ7nZdZ8A5W4Q/qxLPWQpCUlGTv/fV4oaqNcj0TpiwsXD2FBE2tzyFefcsemoq/jXiLXgCHLvz/GAKjqz5pzrSRI0diwYIFzFw4CtrlkZ2djZSUFGafdklER0czacOqrjmmBv3fSjwZVbyQZwWCrBpkkaIq8Y4d474Y82fwtxCPh73uZ2jqXxBa738ECQkJTEcvTVE0evToepP50aw/goKVUTf/ajzjl8BzYVZE0po9Ec95xX4Qjy7e/134aeLJ5Bbi1PHDKJo5EzNnz8G04lnIzp+M08ePQGxsNqLSMpjrZOWVoCYrBxUzH6ioqkNKWhaSUjJQVW8PMXEJyMopop2mDqniRaGgqAK1dloQERWHopIq5Mi99Ji4hBSUlNUgISnF3KtG7hUQEIKMrAI02mkzz6HnVVTbQVBICEoqpKzWDqJiEsxzhIRFIC4pzXwmHx8vc58yOc/Lx898vqy8InONhJQs853v3LwB6Y5WaMvLC+OOdCF/PfGGuIAualIi33vr5v1YvnQDigpnYdnSVeBvIwh5KWm4OrpAS0MDieEWOL/fCEMG20NKVAYbN5Zj4cK7eC8oAl5eASxd+hCrVr3AkiUPmeOLF9/HokVU7pH9e5i//BmKyf7mzZ9RWnqXOUa3rHJVuYdlyx4x99H76f6SJQ+Y5y5d+gjviS5fi0sz11Li0WP0s+n2ragkTgyNwWJy7ZgxpeQ5T5j7WcL5rJqfyzpHhX4mN/w88SYWYHrJTORNmYwNK+difFYq4hMTMH/RIqgMGAo9E1Po6OrB3MKCmTTg4OAAcWl5dO4/BI5BEVi2cTd4uw+GUmdrtO0+CK1sBkDE1BrdPYdB2roXxC26Q7ZrHwgQAkiZdUNbLWNo9B4Mvg7m4DU0g5x1b/AZdkZb/U5oaWYLNUsbtLbohT5BURDUNgK/ZgfwGFmitakNlHoPAa9ZD7Qh5c72LmjWwQKSHTpBuls/aAxwQvMu/SHnHQqeQR5o3mMIWpLnW9o7w83LB8oq6rBsYk6vb+SvYOIk5I5PR0b8GEyZkIVpOdlIixsNcRFRWFtYQkNFFRlx3XBqny8G9RsIefJCPrhyGddPnmRGC1q1aoVySSWGCDfPnGGOXyc2FrMlQhOUXz9x4keZI9f3H8Cju3dxnzgCnHMPA8MwJioKd1PSfzzj5unTzHNvUVm6HOWCUsxx+nk0CToj5Ny1c+fwIDCUSYo+p7AQd8+fr/wsuiXX0aFQzrGq5zjCDY0i3uXLl0hTMQZRUeEYNWokwsKD4RoaCnc/P4STsq+fDzx8vOAcFgleY2uI93GCfH8nSJtYQJj8+OodzSFv1Bli5t0gaN4dbRx90bKXPUZOLUHi/OVIXbSSkYmlZRi/YAWR5ciYvwwTZs1HcuFszFq5HtGzFyOFHE8vXoCxU2chdWoxQovmonD5OsxcswV85Jl8Fj0xt2wdhLv2h4hNX4wvWYA25j1h7OKH8bNKwWvZE/YRsYjJLQI/IXp0dgGcYlMg2MsBs8rWorW5LRR69MeMpavR09OPqUHlSc2lod74PjUK2qs2uyALM6dkIyspDsVTxmFGTjImJYdDQ00damrkmRrqUFCSJ2VVqMjLouLbJ2a8+vjx43hJvNoWLVr8IB49Pv7OfJTeWIWVF7ej7NyGH7Lx7EZsvrwWOVeLcfPxbVw9dRr3yl8ww2fUhqRDkA8DghESFoZbKVk4e/YCzpw5h1Onz5LPOomjx04x2VQp2Y+TLf08uk+FOhP0s+8Gh+MsIRzNxsrM4asyvHn5xnVcotFOrtJhuuvMlpnZzB7np9+BGxpFvDMXzmLqlDwU5OdiWmE+phVNYfanTM5GPpGcSVmIHTMKaYkj0dbYijRZMuhNmhNei37gt/PB3t3bMX/BfEjZDoaInReEB3vC2NETsQmxUHLwg4R/FMTIdcL2fhAh+2JE5Ae5QbinI6Sch4PfZQQEBrhDzGkYRO19yTO8mWuEnAIgMtAD3sMDSbO2GW3J9W1t7cHjGQ7Jod7g8QiDaH9n8iwX5hgj3iPB4+APHq9wNO/tjGYDPcHjHgwe8hk85DM6jIhClxGR6OcXCFU1NSiSJlxbSxcvPzY+rwldY7xm+WxMzkxCScE4FOdmonT6REybFANxwbY4d/wojPR1sHPrJijJKUCXmBeUeIsXL2JS7FISUAK8kGTNg6TpKRUW9sSEjZPw/P1zvHlbRd49Icfuo+dkF2y4sRPXTp/B3efPGeLRmogShBJvWEAA7p6Uw8ZSURSlihATQx4yCgrYOrc/Fi5agaeFmThloodVWiqYa9kRsioaeO7iiE0bN+BiZga0iuIhG+eKNhF2kCN64U3ywKyzO3Hp+nXwNGsFW5tuzCz1Drr60CIvk56WJnto71eId/oE8nInYeL4TNKkpiMrMw0ZaclISoxDZkYKRsdEImJkMLy93NDWsjd0SRMrMsADQv1dIdqZzpTtiI6dLaGta4Q2vZ1w/uY9bN6wDMe2FEDB3h824bFoHzAKKr6RkPUMhQoRNdcRWLFjN5YsXIDc3IkYOzYeM2YWITY2BoWFUzCOfI9J2eORmpIEPrdQiLoEkVpvOFqFjWV/a6CVazBahiej5UgiZGs9aiwco0ZBIDAW/kHBGOAdgJaBcWjpF4VWvhFobdYbvfzDkUVqR1NiEqioapBaSRXS0nKYsGYbNp7hnke5Jmj6FSlip1mbW0CvvQZkJMQhJEg8VTFxKMnIEPKJwlDPBGVLV0BNQQ3tVVQY4o2KHgV/f3+UE2OfEq5cTI7ZZmVlQWefB+I3p+DR+5t4/vopnhGhW1b5HnyPZ2Lrs324cfYc7jx/9mPCADOYT4jnQ1qnlSXG2LhMHOkxUsTsIbY2If3KtW6IjIrFu7RIXFMj++3V0NvagknBEufhhsKCKbgaFQ1JETFoDu4GdUNdiMvJQE5RAVEHFuIysYeNOlowwaIUiS2vo60NExMTSIuJ/nqNd/LEUURGhGAkaVbHJsYibkw04mKjERoahETSBA8f7kfEF3bBw9DSsi+kAxOg6B0EGfcgUuv1QkdTc3QixDPtZAEZzwiIeUWiNyFBwcxiKA6LhLD7SEiT2kiMiDipkaR8oyHqHgY5j1CMHz8OFtbd0NmiCyzJlpbplopV1x7MNn9yDuR8wsEXnUFqWH+0GT4arUaMAa97CPgiU9A6OhOtRmWytlSi0tGaCiFka0JCwX6uEOrrAn5iaw4dlYhM0px3cfRg7CwdPUNoEOcic8UG3HjRuImp379XQEpCEr1mBcDI2AhrVm7BlXM3kJWWCRlirFN7zsS4M86dPAIFcRloquoyxLtCTBo6JalclEU4DvHose7HIxCzJh0P39wnZHv8Q56+eoTnL28h9PB47LhzEJePn8CdZ0+Zrht6H5UHHn5wdnXF/fNRuH98JEIDe2NCvAyEiLM2yKE7Ll2+gXvxAbg3pxjL3Zww0dcdvc06wYDYolfOnsYVX1+MXbMY6kneEHLpAhFhYYgnesBv3kRcJE3v3JIx2LO9AO3lxJksgp07diA1ueyPz+eGn3Yu9GPTIeUVggWzp2DerMnMj22WPAkC3mHEHgyAqcdwzJmVD8uwOHTsPxCDYpIRn5yAsNypSJ48CS1I7cLvE4m2Y/PQgZyT8Y6EGBFJ3yhox2XAyCMAqkFjkEdIZdmlO2xs+8CMOBCW1j0wdKgDi4DkuLWNLabPKIKKnQf4rPtAy8AI2jo6aG9oDAGbgRAlTbKwWwhECakFPUZCkNSOIu5EyFaYlj0I4Yd4QpI037zmvYjDQRyennbQsemDfoPsoE6aQbPO5mgXnYabLxq36o0G6Vi3ZinKlszF0sUlWL92KXw8PZEUnwhhAX5c2iuL6wdkcOeYIh6d1oKepgxDPFqz0WlHzyVYTWy5qCyznTtnLry3RaJvriccp0XBPjsAmpn9oTi+D9QyiZOVq46oTatx5PER3CDOwP3y8h8Leu4QR+MhsVcH2dmRzxyKU+uDMX+SLubM8MDRvYtxapYUxo3Pw/m5ubgwwg+Xj2zD0fWLsXvNIjz0dcXC3Bw89Cbffc9iTFqQjaiScYguzED/lZkYtovUhuQzBtk7IiFxDLpadURvWyvExERDWVGR+Wza3HLDTxPPauJUtB42CjPH+2NOTiDEB3qjk5UN0gqKiM0Wg327tiEtNQlTC/JQOHUyYwtGE8dk/JR8UttkwKyTGbp164aWYUngJeST8YuBpM8o8MdNBG/sRPAFxIPfPhBz5pYw5KIko0IJZ2FNtuSzmK21DeLiYiA62BvRedOgTwhn0MEYZhbmaBVAvEhiB0q7BUGSkE2a2HVSxJ6TofuEdLRGFSN2pegQX0jZe0GyrxNmrdqIVdv3wpbUErSbRUFJBcrEyVi0/wRuNZJ41Ks9duw47t26RxR/ARcunoGRnjH0tHUgKSqG3t17YnA/O0iJS2LwgMFkK8YQ7/CRw0xf2QtZVYZwL4Wk0YE0W+20tGBkagqLrl3Ro08fXLl9C9fv38P1Bw8YY7/q2tprxBl48PIlQzrmHF0N5uTOxHiUEpeAgowsdNq1h7lpJyQlJEJZXoFpEjdv2EhqYhnEx8YxfYw0FTrdnzdvPl48f8GUaf9j+MiRTJBNum/bw5b5DDkpaciQ/4WaErKkLEtqUmlSps0sfTY3/DTxBhXNgVBMBnhHZ6FNzDi0GpkCXlLrKRPbTHH4GIiNGA1ZRz9iW/jDqosNXDy8IUmubZuQAwlS+1y5fgN71pagbUo+BJIngy91CmSHxYA3MRdaUcloQ8jYJm4ScQR8fxCObq26kOaVCiEd09ySY8172JOm0hmS9t6QIc6IDCGUNKlNZX0iIENEljbfXiNJrRoOadL8SrsS4lFxC4QosUXbdLNHa79IiJLmugVxVnj0O8PK0Z0QvjvTP9jLthd4SK156UnjJqaePnEERkadiF0kBSnStEqJSkNMUJyxkyRFRRmhP5zDwA748NCCcTBocCM6sZKuZ13aWoAh3vjx4xEYGIj169czC2cosZYvX84sYexDCFhcXIwJEyYQM2c4M0pC8+QvXbQYcYmJTO05c+ZM5senxLOwsMD9Bw9x79HTWkInfr57947ruUePHjPrm7mdu3X7DlOj3X/8jKv8snPBDcGLV0E+MRuKiTnE9T6ClavLYExsOZvutti2ZQOE/SMhN3wUBBMmoZO9C3RCEol9lQXhtCkQDyb23eIyrFg2D5qj0sCXnMeIaEQqIWA+0/wKEFENS0a7yFSohoxFe0JsWbJVCoqDDLEB5YYRIVsFUrv2TRiHJ28+kp8OUCJN/efvwI0nL3Dp7iNokBfgLTlQ/uErnr/7jPL3n/Hs/Rc8e/eF3PMJj15/xIRVm9CM2KM7j57G6LwZSC+aDQvyndtp6TEd0Uoq6shdvwPP64psUGNa0taN65mZvL179UeP7r2Z2qZXz17o27MfpMQkMGVSOtRITTp0iC7eP8+Fo11v9OvZF7eIXUZ/qBcqWszsa7puls6B48wIp84Cp3aj+xxhujXYcvXUqR9NLef84wH26NChQ53Eo4mUfoV43M5R+UuIF7mwDErR6VAdkwVVUkMpO/tCWpcYlRY2UCD7qmkF0E6dTMppUBhJnA1CKEVyTD69AP5zlyFj5UbkrlwPxcypMB0Wgq3rl2P4SOI9BY8mxup0WLt4QCVgDETJfUKElAJJkyFEakfVwHioBsRBjZBQLSQBGoSIy/YfxZS123D29kOYR4wFDW42bsU6fCIE1A6Nx3vCyKdvPzHkvPWkHE/efsaV+0/x8NUH8iO9w5Yjp6Do4I2cuYsh0Kk7NPraoy/xeKlzoaCgAmurLmgfO478OFwCtdaBTx8/4OsXGpz6Az5/Ji8FKX/9SmMrkzJ7S5cDUqEJ9X51Th0H39/WzvrwxtmT1MBGdRKPgo4vczv38cNH5rtxO/ecbXpwO3eXSH1oMvH6DRzMeJOGRh2hZ9gRhsQ7MzWzYppCY1MzpmxIaj51QgCtPkOwfiPxBu/cw4NHD6Gla4A7xDa5fO0WXpPaIzAgAGpJuVAnhFQkpNIZEQslslUmokRqRhVyXCm1ACoZhVBMnwo1UsPqBMVDc1gsqUHjoBlMykGx8MqeBq+cGYguWYLgwnkYM3spesRmYvTsZWg/IprUejFQ84uC0EBfCPTzhJIn8ZhdAoknHQopYhpIDh0BQdLEFhP7bs76bSgitbnFECcm1S31ajt1tsCG47WzTjcWb0pqx8T+q8CdeB4/JnjeffikmjyuYj7cffCo2rk7RDi4d/9BtXNUOHj16iVu3XtYTTgTI+pCNeJ9fXQHH/eux6u8aGb/XWgk3vgF4jV5Y171GYzXds4YMNiBeJddYdSxM8ypl0nsLXNi6NPuDkrCjp2tsGfvbly8eAHapPbLLigk3mwagsIjIaWmhZCIKASGRcA/MIT5QfNKV0ApIhkTSNPrlTsdSqQGPbAqGxNmFEOVNNNqpCmnhFNOyIZ8RAo6pE0mx7OhFj8BOimToZOUgz55M6GXkgf1+ImwnjgdVuYmkJKUgWFcFtTotUR65c6Acux4GKfmwil/FpRHpcOBEFYnOgVKwbHokzwBsq6BEBvsCdOAkegXFAFRUXEmjL6VTQ+cvfNr08sbhV+o9WitRGPy0tjAHz58YB9l4fVARya9J13DUrNmelAlreed+49w58HjasLB3Xv36zxHI8XWfC6tQetDk2u8AYPtGaIZGpvCnBj4VKihb27VDda2feHo4QkNv1D21YAyMfhXbt+Jdpq6TNeEtq4ugmiHpGEniJpYwnSQA4RMrWBNCK1u0wsilt2h17M/5i5ZjpnzF2LWgoVQ7j0QwpY9IGRmA1FrW4h37QXF7n0h1rUnpLv3gTwpi1r3gBS5X9qmN0RIme5LdO0NUaseECEvgDg5Lt7FFsbEdpMi94iY28DM0Q0K5BohIwuYDRgCZVMLiGrowJi8WGYD7bDv6FHmf9Agtevfge+v3zBb6jz8TlDiSUhIMOXjZ84zfWvUXjx5tnqH+PWbt3Hy9FnG5qPn7t6586Pmonm66bHHjx8z27NnzzHHOeCco0NsJ8/WH/Od4qdtvF/FFfaY3tVr14lRfAWXiFy5Qvev4TJ7e4Eo6OKly8w5uq7zGjGsmTW65J7rxCu+RoR1DzG4yTnadXDjxk3cvHUbx46fwI2bt0gz8Aq379wl524y198gBjwdU2RdT6+9xRy7Swz5cmJEcxIYc7KE/p34Tgx8CrqssLF4oabDeMANCc1wQ9FU4nHwryIeDbBNvSEabWjXrl3MIuCNGzcyg8u0W2Dz5s3Yvn0742HR/il6jHpeNARZSUlJvWHgvxODnOLD7jV4PsoB7zcvwasp8XgzMx2fL59CxfNHeDMvmzn/blkR3i4uwMeDm5l7/j/hhYIGQ6zfgV9xcGgzTmvH8vLG9XX+YzVeQ6BvPe2XomOXdMYuXXxMIw7QGoxOqCwtLcXq1auZQfWMjAxMmTIFvr6+DNH/J0E8cD2dThiXkQ1vj2C0U9Vnn6gfz6VYM1hqor7F8PW98HRWSn2gSXzqAg3U01j8a4n3/w3lz17hzKELOH7gPI7uO4XTh8/jwa2GHZrnglJ11ng7d+5klxqP9PR0dok76osesG/fPnapYfwh3r8Eb168gW3ePkhFb4FG/AZ0TN+Ky6cbng1D10TURTwayrcp0RgaarIbsj3pxITG4j9DvLdLpuL1jFTG9nu3di7K0wLwKmcUvr15iRcxjvh0ci9eTQzHx30b8PXWZZSn+jPnPuxeh/KMQLyamojPZw/h04k9+HRkB96vqSOJ81+EV89f4+6NB7h/5ymePyzHw3vPcXDHHvbZukGXH9ZcoFMTNl17sEt1ozG1Iz8/K0JEXWgod15V/OPEu0ScyPefK3D3/GsEdVIACnWJlctKCYcjt5mxyF8BdWT+F/DxzQecPXgaF49ewOVj53Fu7wmcP9xwRFS6BldMTIy9xx39+w9gl7iDOoTl5Q1P+WrevDm79Ov4x4l3m7QEH79+w63TLwnx5IHpHQjx2HO4jt7GxIkTWeWfAB08r5ntnNOc0CWEVfH9U/VO14ZAB+hZXlw506RR757mqv30qfHDar8DDS3+piMWXbt0h7mZBcJDWfFROKC9DfS7Uwdtx44d9UbwpKCxkH8X/nHi0f7vzxXfcP3YCxbxijsDFez1kBziff19ARrrIl5jwOlMpVuLTkZQUpBhRF5BDkpKclBVU8Shg/vxnRCQ2lYXTx9DQX42c8/vRNWRCfp/aGlpsfeqg44eGBgYoHu3XjA17QQzM0v2mUpw5ss1ZN81NvVDY7tk/nHi0b56mvvsyqHnCDRlE+8rO7bKqXvM9B5qx/wu/ArxamLJwvnw8fEgpdovBp3mpKAqDyU1VaxavZx99PeD/h8dO3Zk71XHg/sPYKRvgIED7Jjs3lZWrDAVVcHpf2vFy1rHW5cz0tjU6rTzuTH4x4lHQf/V87uesIg3tzvwZQXrBId4LQRY+78BP0s8U1LD6elrYeKETCSNjSNcI4b010/4QByU5YtLoaPTHpq6OujavRv7DvojfoGxaUfIKani4qWGJxl8kVCEi4sLhtjZYeCgQYx0696dke49eqAT+fGpGBkbQ0dXlxElZWUmNTs3XDh/GcaEePZ2Q9GpU2dmXiQ36IVvRL+47dANWUeqLBbxaGQD2vzSkYhNmzZh69atzHQsOihAQdMbcAMdRGgMGiRefHw88wUo6MTEFStWMFsaYTIuLo4JvzB79mymU3fdunU/HcXz1KZHlcT7PIN18NxDpnP4GU9b1v7PoEbN31TiTZyYCesuXeDuTLOi19818a3iKzT1dGHamdZA5IO/fYGuniYhij4MDTvA1saadWEdoMRrSvdHQ3jx4gWz8Gbe3FKmyV27pnaUrvsPX6Bd2Eb0HbsT2sHrSC1ZPcwIHQajtRglFJ0b2ND3o45KY1Av8eh8NiOHJEi7jYOoSwqkhsRC3jEBSs7JaO8wGkpDk+GfWIzwrFJkzFgP0YExWLTuEAqW7kPy3FVYuPEQ7JNLIGw3FoKOSRBySoKY41hI9YuGnOkQaKjrQV5GBYrSKuhsZAZ/3wC4DvWEgaYBVBXbQV5eDSpyGjDobA3xgaMhPzgGUnaJkLePhbJ9AuSHkO82JAGSg+IhTY7LumdC2nMSZLwmQMo7G6JuWRB3SYcE+V4yXf1hZGSC/n2d0G/BRQhJGSBk52u8Is5cUNp8wiluY7MVjHG+ef0GeLq5kNqt/khX9Ecxt7QgtROt9dg/UBOI9LuJV0FsZxpoMWJkNPnfjXH4UO0cwheu30e78M3on7wbGuHr8Oge9/g2DXXZcEBHkBqDuon3/RvsM+Zi2tK9WL9wMbYvXw6F3iOh3DcEkn1CoGXjhyVr9uHaoW3wTiqEXLcAWAwOgnFPT0hZ+cM1rgjjJxciMn0m+My8YN/PEU7OARDqHQpt+2i4jkqDb1wexPR6QlrXCmISGtAl9woNCEPv8MnQc4uDUI8wtDV2wgAbB8ycNBt8fSMh6ZgIyf4joTFoJGSNh2Bs8EhkJaVDrO8YtBoyBlp+E6DsngqR7t4QV7NCemwqxiZPghghv6xrGiFuCgTNHKGq1RmpyeMwOjoNEp7pdRJk1MgQxmtUU1GFB6n16GUccrx995L8uKzuGjqjxNzCFAqKMnj3/hXxchtnjNMnlZWtwvVrl3DF0ABubhex+eEa7N65G+tWrWFdVAON7S+j39OQPHNy3lRmBvLhw6zZNlVx+fo1LA7TwPYpepgW1I6pJbmhdevW7FLdoAGKaA1Jhy5HjRrFPsod9RLPL2cJJPpHYmTMFPSxD4SotRc6ahvA2MAY3Z2D4Rw8AW7+wYiKTIGofh9YGpnDUN8YUqY9kVdUhqGOvogKS4ZQ+16wNjaBiY4RBDR7InNGGaKCw7B1WRlEdPvAoqsdOunqo2dfZwxPzkdEVCzcHD1g3MsDasa2MO9oAZ32upDs6gv7wDj06mmP6DFZkFAzhYYSqRG1dSBl7Yn+wxLh7RWIMfGEXPq90YXUbjqa+jDrYAavhGIMi8tHL3tv2NgFQN+4OzqZWGJof0dIutYdQIfi68fPGJ+ehH79+kNdQwXqmjqktlaHorISZBTkISsrg2FBfnj98hkqPr1H4IgAaGlrYOmiRSxm1QOB1s0Q6WaD3VtL8ez+ITy+cxAPrq+HhVlHTAoy5+ptNpZ43wjx6Mzjvn0GwtzcAgcO1A6a9OHDc7xbLY7zMw3wYKESqfhr93vyNGtG/kdZNG/DnXzUHKKLg2hiFZrzgqamCgsLY8bax44dWysPBkU9TW0FImYshfHAUehLmj+hbkHgJzUZr05vhjx9XaJIs9IPlvbD0Eq/P/gNBqGVZhfwt+sKCeNB6GA5EOrdhqKlbm+00e6L5uo90Fq7K/i0ekLFuA/UO/aGsF5/tCY1nhA5zq9uDn6tHmir1Q3dBo0Ar253CBv2hrRRb7RVNQNvOxty3haa5v3Ic7rBuI8/hHT6wLCHK/g1rcCvbQNBFXPwKZmhj1soeU4vdB3gAzF1M0jr9YaccT+oGvfHAP8EyPX2RtSEZZAjTbeiZyZk3MeR/7dx3QCUR0yPAVuYGpCeYA5Q75Z2pRD59pWcaLgbSIT8mPLy8kxARNqst2/fHjIyMkxkTnFxca4D742v8YipRIiXmpIJQ/Ji79t3gH2mEp8+vMDblRKIdtbChQJlQrzq5gT1ePn4+Bji0ZGL16+5p3J9/vw5E30+NDSUIRun66ku1GvjTd26Fzp9faBu0Btahl1ILTMecaMnQKWdKam6rdBOx5yIBToYWcFAz5zUBh1IczMA5mZ9YWHdG1aWvSEhLAcxUWlIiEjB0twW1mZ90I2c62bZF8L8ohASEIKogDSMjbtCt0NXmJn3gr6pFWSllSApKAZpYXFIyrWDavvO6GrRD+069EK7joOgqGMLJb0eaK/bDbLtTCCnaggxaS1IKOvDduAwDHYIwohAUhMr6EFEQQc6dM2sdk+EZq/F2Jl7kLPoBDSGRkJzSBQGTFqGA+dv4/nr2tPGKegCG/oGL126lJn94ubmhqioKMbJ8vLyQk5ODjPkRK+jq8Jo4jkqjQGt0Vq2bElK13D47DZcPr0Txw+ux+tnx5kfmxKxJhpd45E3RE9PD2MTU2HSwQh799YOM/buwzM8WyKL8SMssSWW2Jhfq3eA06aTQkREhCHggwcNR3r/UoO83MCVeB8/f0HYzONIKD4M13HbkLHyBrymnsTg5I0Qs41G8vKbGL/iOmIXX8SGw2/hlHMcPSfuhWPecbRsLYHkZZcQOu8IhuTtR9H6KxiSfRxeM0/At/gidGz9EVRyDkHFh9Atez9WH3yEwQUH4Vx0DEPzD0GT2I9Ryy4iaPZxDCg6g5I99zBo2mk4Tj+KgEXX0TNxGeIXnyWffRYO009gwa4HcJ5+Bp5zzsN94maYRi3DyGXnEF96Gu7Tj2PuztvwJOeTy27DIboYJlHLkbXiHJLKLsNnxkks2fkAwfMuIWHZFVx69M8mZn71thSP08fi8Moc9hHuaArxdHV14eM9jFnTu2f3XvaZSrx7/wIvV8jgxDJ3bIpVJ4549REcOueSToWiISqEhISYOZUNQVZejnjzesTs8WUfqQ2uxKMdulnLziNj3ikMztgHt8Qt8MnZC9dJ+yBhm4D0FbeRsuIS2V6AS+5R2OUeQtrqG3DLP4NmzXnJj3wN7lOPYNjcy+jsm48hOQfhXXQCXiWXoGs7DFGLz2FUyTHivOyAiXc+BubvwzBCdNf8g9DrH4r4FVfhNWsfPGacgLZLDpymn0LEonMIXXwdg8dtwMhFZxEw/wz6TNgFPe8COM04g6A5pzB07GIYB85GxqrLhJxn4JF3BEa+U+E27SQmrbsJ58RF6DJ2MyauITUTub5XygZ0TViLkNnnMHrBeTx907gf9K/C94rn2B0yDu+f1V+rNLqpJb8jJd7IkaOgq6WNHdtrTwSgxHu6RBGrsu1xdx6x8b5WfzZ1UHh5eZk1G3TbGNDllSs2b4SXrz9M2nCfWMCVeNRmGUaINm7ReUQUHEBw4XEkzT2Kkh13IT8wE2MWXkLBuntIW3kTRdvuk5rtBObsegyPaYfA04oPI6YfQUrJGTjkHkDgzKOYtOEWFpB7fYtPQ7vvCFLjnUbc7GMYMHEnRs49Bb+ifZi+/jIh3gEY2Y2CV/ExhC88g74FJxCz5ALc55xE0eZrCCe1mP2EzYgjL8Ws/c/J887AZdox5Ox+grLDz+AcXwLTEdOQtZq8FKvOwqfgOCatvIShhJhlBx/CM30N+ufuwajSYyjYdhthpWeQtPwalh9/jVUn3+ANqen/ScyfWwJfuZF4+qz+jDmNJd7RoycZb9baqhtMjEzQu1c/4oVXt73efyzH61WSeHokFu+WSZJKp7ZzQaOTBgQEME1/VUyXUIF9Gz5ECYhhpEknlKSkYE3xLCyalI0xZhZI5JeAR2thZIspYZaEKvsuFuq08UbPOkXkBEIJ6UbNPYERhccQOv0wjJLXY8qG65iw8SGpma4jZfFV+BdcwLDi8wiZcwZyQ/NJM3sBgXMvYMTM8xg+8wypvU7Dm9RawfOvw3RAFDLX3UHE4vNwm3kWGevvwqPoLFyLjiN07hl0dk9EIiF1CHmux7yLmLTtKfzmXIHPnLOIXH4R7sX7EbrgEoIWXUTAkmuk5jsH3/kXkLrhHqzd46DvPwuzd95HKiFcWPE5TFh7ByPmnUPsckK0yRtILbiF/B97MXL2IYyeR4i98gJGr7mN4h238Pl7/QbxXwm6AFzfwACh64ZCtYF4fI0lXi/bfkzHsaGuHjN0ZmJsyj5TifcfX+LDGgl8flSED2ulSK1b2z6jth21bznEK9HUw2gROXxo5MyfT+VvkCKpgtkaeuwj9RCPA599H+Du4oLw7c+RGBsC+8Kd8B1oCr3gaXAZMQLBc7dBb3gyRmdOQvdJO1AQGwge6wAM3fkakcTwtho7Dy5dzaDpm4X00WFwKNkM22mb0M+2K3pNKoOnJXFI4ufAy30Q+k9aCkl9a7jHZ8NhBakxZy7GQBdHDNt4FnYDLGASloNxWROIN22FKHIs3seVNK058LEzw+AlZyA+OB7uPS1gnDoP2ZOzoGvWGYnbzyHKpT96TlgHW2sd8tl7EBUcAaluLsjZeB4jPIfDeOY/v1ZDWkIYMpLCkFdgje/WtzywscRrDN5/fonXK+Tw6dl0fFgpiYpvtYlHm1jqVHFyYBRWIVBj8bH8FYqcXPHqPis0bf3EI+37pm0nsXvtLnRNzoNj9lxSw21A1KwydBo7FUK+8ZAZkQ7FoNHEXiqC+agEqAZmoXtaHkQCEiHsHw/r6DwoBKQieMYKiPqORUTJKrQKGAu92PEQJce7JE1Ez3HTIeKfipZ+YyAQnITWfrEQ8omB/uhsdE9Mh0JoFkYvWQ/hoAw45c2GWkw2AopXkWPb0IF8D4HgNIiHZ0IkdBI6JedjzKI16Jk0GX0mzYVfSRnEIscjpHQtPGcsx5ZTN7D+7FXmfomIyTi87Qhs85YR2+b3zYD5GZTMngE5WRGGfHJKrAjsdeF3Eu8tqfGoc/H5yTx8XEVqtIrahKfEo2niWaMX31Esq4wP5dw7mutCBbE3pyuro/z5M2a/wRqvKgzqGP+NLKw//8GXT7SPi9XbVRdO7FjPLnFBfANf83UD50mzyg1v3rzBmDGsiOb/FlDi9bb3R1RM3Wt5fy/xXuH1chm8uzQLH5fJkBewuldLnQva1C5cuJAhHt2/e+Mqpnn7EgKq4WwJ9wU+9Nd+++ARimRUMUFMAR684ti4cBHhAuu7N4l4vbjHX8GXr5RYDeP4uvqN5sd3buDty3repBfXCEOL2Tt1oCESlp0mrhx324SuYPuniSgoIgGDzhZQMrRlH6mN30m8j5/f4WaZLR6cXI6DU3QIMWoP9dG1FjR4Ood4FN8qvuHIjh1YPXs2Jju4YHgrYYSJKsBHUA4DmwuiF08rxHTsCntSTu49EI9u3sGXKs5bk4jnXc9ajl7RtfuIuGGqV+2B6prYvmgmu1QPIhr46t/Jy/C2HXunDrwm9syquqeX09nFdHbO3w1FbT2Y93XF0zrCov3upnZ2TgSubJuJeWG2+ESIWBOtedvCy8sTbdu2/UG8qvheUYEPb9/i+ZPHePLgARNdKk9CGYkmlvjy4QOTQLEmmkS8MQ1kjewasYtdqh8Fng2TjyJnhAO7VA+2kybpfQMZgyouk1ebTthsAHPqX0VFB9D/DiLy84ujo00/ZsSFG34n8RoCpQxtaqPDQ5joWRX1zDAuGpeFlJR4hHe2QsXnXxgyq4m8yjgtdaLxzW7jk+xG2jQy3H9KwzMo8HkWkUbUqJfIP3uUveioDtB5anRc8neDDjkpy0vCqMtg9pHq+DuJR10ufkK89MR4ZobK67es+C5VsXP7Bvj7uGPU6GiuNSIFJ6gQJzRIk4i3uBGOTMTUpiVa+/yx8d7kCJPqHZh1IruRmQ8/eBLNNjL82MzaA+w1QSfB1pcq6nehoQH434kK4ibQJjYzeSzZ8uLT1+rdLanpqbjPZZF3VaLVFIomEW9XbbJzhYprZUK4xmDLtOvsUuMQYl49p2qdoHbechf2TgN4R2rV7w0PbjPYTrys+w3HCKGr7rlNCaoKuhKOzuylK/jpgmgaapYG4KZbGl42NzeXfeU/A1ot8PLxIicrE4JCgkwYtN+BJhHvTBNWAJ67+YpdahzynJueYC/Toze71AhENeFffdOEa4l3h9LGZTWkRExNTWXv/W+AEq8taWpDh/sxXu3nz01bBloXmkS8200wLTYcqr/rhBtmhfxc3vg105qw6PvaZuBmEwL7vGqSiog9cpzYD40zH2hNR7M5/tvxiXit74hdSTMW/S40SavlTTQtpO3XsUuNx82TjUtiUhOfPrzH7YsNr7yvhlFNJFVTSfj0LbC58VmtOU3u/wc0SZMVP0H4metusEtNw+unP2dLXDlxCBVsA7bRWGzPsgebgoY6qrmh+CC70DjQtFA0p8R/ET+hvabh/rOftwmWJjccWbIuLM35Se8yT4VdaCwIYd820tmpilP3idHc+C4lCkpEus74v4C/nHgUen5b2aWmI8ehabVETSQ71r+WtU4kNmMXmoBvxDt/T2rPn0FJ050r6gX/rxLxbyEehff42kvrGotlv1DzccBEovoZvH0M7PyJ2vPLYuJk5LN3moj15P99wX39R32gRKTrQP4X0GTiff19jk2T8OLB73HjAzvKsUs/gYbGh+vCx2BiIBNv92fwkdiry+oOHVsfaMiJXw3z9lehyZp88gud5n3HND5UaV24f+n3LMiJtm36ZMYfODwZeFk9/Fmj8U6XODJNdH6qYm7jxrm5gRLxV8K+/U40mXg0T9ivwDhgG7v08ygJaXwNQLso6kPByEZMHvir8Pon7MiquPNzXU8c0Aj8/xQR/zYb7+8CXQ1Fk4nUDN2lrq7OrD9QUWnYaz1/mkXsmBF+8Bs6FG6DBiAhIhIP79zFo/t3mXMNoWxBCUI83ODrYIfYMFbCmXOnGjHCwe7WmTZpHEa4u8LTbghCfLyYY/NLZjHb+vCZvQ4iws8DAc7O8HN0wO5tO/D8UcPBlOjkAxpBlSN0TJhOhFBTV8WqVWWMDVn1ml8ZPquTeD8m/H37xsyvohkEKQ6eOI1z917j1K2X2HvuFgpmr8b6LbtRUVHBCL2e3lu1XB8O7N2PVSvXMcFeutpY4sb1Oziw/wiWL1n6I0pVQxgyZAgTjpXm0jh+/DiTZ4MO1tP1oDRaEs2LS9NmNjbGG/3Gi4rnIT5iJHLTJ2JCUgaSo+OQOiqGdUEDWDZnPvxdnTErfwYy49ORnToBcWGR7LMNY8GMmXDq3w9zphZjYvIE5KRNRExwGPts/aBLGkeHRGBmXgHyx+UyMiY0AmOCiZ3ZAD59+ozPX75gUnYGEy+Ghj+j6yykpKSY6AZ0qSSVquT7WdRT433DlTvPcOXpRyzYcBTjMlJx5fJF5I4fhw8f3iMvdwKePXuKOaXzceLYcSxdtx7zVm5H2ZrNDNko6SjqIt6G1WVYz5aNa1dhy4a12Ll1E7Zu3IilC0uxYtlyJo9FfaCBYaiCaC1HwyvQWo6GbKCziGmqTkq0uoIWNoTIYQFIjIhAemwiXAcPRJh/AEL9WDVPffhO/gKGOjA/dv64CfB2coRjv36kxmTlh2sMhg0dguHunoRwGfAkNaaXoxNiwyPwrREhMSjiwqOQFhtHXphU9OliTb47qbmZMGv1g0Omz59YEU11DPQREBTIhNigBKQvMg3wSGeY/IXEY02/ocl2t23bjrPnTjKJemmtQge7Dx06xHRoUoP12NGjePayHNv37MKNO7dx+dY1TCosQc6UYq7E2755CzOFiCZfo5Mr79CUT9dvkKboOBYvmIPc7GxcqyPPaVXQEKxUKdra2hAVFWXeULqO1NLSkjlO39Kaa0Ebi7fltceaLx9r3ERXiq81gt9cPdXwtKqq+PCuuhN142zju6Ne3r/KLlXiwbWGIwBwyPSJeNIfyfYE+X97djdDezUN6GmqwcWuCw7vWQPvoR3ZKVH/AuJxmsqaW0qkqjXau7cf8fDpc3yhkSSZ49Wv51xXE4H+QzFv7mzSnG7DzKKJmFlchNUrlqB0buOzw9C3j76JdMGxmpoaU/NRoc0ubR44ieN+CsTW+lgj1NizWw3/eByUP7jGLrHw/kXTJk2UP6j+4n143cAs6yr4TElb431/fLXh7hwW8T5i1QxX7FsViD1LhmHdHE+sK/HFmlnemD7REXMKvLB6UTD2rE7Ch1+Yj/qfcS5MTU0ZaShdZWNBf7c3D6vXHF8+vedag3PDm0c3av72ePWi8UNkbx7Xnv384kn9M6I5oA1y+YPqcxzfPrnPLtUNSrwPb8txens0IVs/nN0ZjWPrA7FpgRe2LvLBhlJvHN8UhCNb/JHgLIoX9xv/ItbEf4Z4f/Dr4DS1H759QQWxJz9/Zu1//vwVH79+xxd8xdSM7liYbY5ZmTbk3M9XeVyJRz1Y6h3St/vgwYOYPn06ExeN2mTHjh37EbqKXkNjatAQXtTWo0Lv5YSwr4m5c+cyz6Cgea+o90ltRbp8jn7GRZomlAiNt8vxousDDQi4fv16JnQWzWdBA0KPGzeOsUXpc6k3/m8BjR1Nk9dR4cQTps4RzdlPuyVoVwX9P6i+6f9+/37DNdTvBg2kuGfPHiafBc2BQVfZ0d+IhmWjs6KpPb548WLmd25s+oG68KfG+4N/BH+I9wd/O+okHSdJBu0o5DSNtK2vC41NqvEHf1An6Wg7T+2Ns2fPMlG8aWchtZeys7OZPjwak5faKDSWBrXT6OwH2vbTfFjUNqD3/O6c+n/w3wBX0n3//hWvPn3B+++f8YZ2Dn79TDyZr/jw4Qs+vP+Er9/f4xuzrvwL2RIh13+h8eTYMeU+fakgntBXUN+HdV0F2dJVmRVkjxz/Rj0gTp8e6zir04IKLdNznGN/8F8DV9J9+VYBzTGr0CFmFfzzN8MyrAD6Uath7JcP9/g5eHz3Ds4c24Otm1Yjb+o8pGQVYGT8BHgGxqGvZwyMB4ZAwSoQ/OaxWLV0EcpWr0BaVi5i0nPgMiwO/byCYGg7HFo9QiHcfTzsEkuh55YN75SF8MhcDodJyyARXjsw9B/8N8CVdGmLdkLS3AP20WPR3S0ailodICutCAEVTZh1NoSTZzjGpo3G7OkF2LGlDJtXlWLn3h2YXVKADauXIDMzGYuXLYOfrzu62fZA66AZEAlfBrGoFdAbWQiRiMUQGTabEGsJJEMXQSp0McQiFkA0dCEEgpZgiI0+XLNKyTf5U9P9F8GVdFlLd0I+qACqiashk7Qe4qkbIDp6GSyix0NyzEoIJ66AWGIZROKWQWRMGTm3EoJjloOPkEkwdglE49ZBOGkThOJXQSJuBeSS1kA2aSMk49dDbMxSiBICikSUQjB8IcQJ2SSiFkJk9CoI0WeNWgmBnhng91zI/jZ/8F8DV9KFTZwLUc8pEPWZDKG2/ODn4yXSFgL8ghDi44cgLy8E+fggxC8AIQEBCPCSY3wCEBEUhIiQIASF+CEiIgQBYbIVEoCoqCDEBPkhKswHcVFRSAqLQlxEGBLiQpARFyVbEUhLiEFOWgryipIQSFyJZrF0Uuifmu6/CK6km7V8PUQ8ssHfPx5CgnwQ5peBkIgC+AQVwS8kB35hJfCLKEJIVAW8gvJoI6SMtvwKaMtLruFXJKIEXj6yFVAm98igtYAU+HilCGllyb4YBAXFyTlZCAmLkWslCEklwSckDOHWhMyCvMSPqEBrUlP+IR130IQtnOA2NFgkzf5NJ13QngM6QpOfz1pERFM40Yw6FHRLR5U49/2T4E66pWsh6jYJgr0j0MF1BJqR37/lGkBsw0e0WAW0Xv4BPPO/oeWcz+CZW4FmxV/BU/INPLNJeeZ38M9+gWazvqPFrK+QnPOOHCcfNI/sL/gEnmXkujJy3brv4Fn7Ba3WfIboujfg2Ug+Y8s38LdqzgwP0RkQf9Awqs4C4oaq5zgzgv5pcCXdsJQcCLtOhEi/aGg4BIJny3eY7HgJrQ0voLP2GcTL3qLr2icoPvkefTe9RLeyp2hW8hbCc16j9bRPiNz9Gi3nfyFE+4IxB15Cdul95nwX8gyeJYSwqyqIfMGoI2R/DbmOEI9n6xc0P/CNNN2t2QPOf19st/8lPHr0iBm3vULHvG/cYOTq9es/tlWPX795s9rxqsK5h17DuYce4xynUvV4zXvp9mfBlXQj0om36TQeQvZJaGcXimaEdMJb34Nv1QeYbX+JlmRrSWon1bInkFzzHs1LP8Ji9Ru0XvAR6iufQm7RK/AQ57P13G/otvYtIdp7yK94D+mVpEZbS2q8tYD55g9otuYDRFa9h82el2i25zuan/wKgTatmDz6f0jHHT9IR4TmQ6OTHOhCHDph4vz588xxOvGCbukAPecazj20TIUzUYNznDPhgj6Dcz8VznWcZ3DupeWfBVfSBefMh4gdaV77RkLPPQotSPPaYedb8JEaruOaB2i2mJBj7geEHiDNJWlmeUveIezwawjMJ6Sa853Uah/RavFHOGx9BpP15eCb9xodNz4Dz6JvGLz7KQy3PkX0sRcQWP0aI069w6iThIB7gWZnKiDQumWV5vWPTVcTlHQXLtCZ3dex/8B1HGDkxg+hx1ll1jnmurqkyjVVn8G5v9b1NeRnwZV0sbNWQcguE6K2I2HgGsnUdKqkpgs8+hICpW8hs+g1nLa9QsCu1+Ap+IhBpDbz3/MRfNNfgGca0HPNM0gveoPmxd/QfAa5ft4btKcEIzXa8EPE3lv6DZ57n6L9ysfIOfMaPU6Ug+cAsfNOVIC/dRtmYmZ947z/n8Gp6ejSgVMnTzJTkM6dPYvz5879qKE4tRGtAS/RGpCco4nszp45w5TPnD5duU9qNk7tRoXeQ5/BEeYZ7OOca2itSM/9LLiSLmxyKYSGpIK3SxAUbFzQdv1nNF9HLl7xndhqFWg+ndRKU0kzmUe2OUTyiFNQQEgz9Rsjzad+RbNCoAUhYMsZIOQj1xBpPvsrWpBml2cptemI80GcEp6tRPZUoAWx51oc+w6+Fm2Zmq6cppBsaiSm/wegpDtx/DiTzXr06NHMKjs61n2GEIgSjc6Ho2taqNwg9hglFJ2rR+fD0fFxOj+O3uvn58cEBKdrYzZs2MDMkax5P22a6TzAzZs3M54xjVI6YsQI5t7jhPQ/C66k88maAcHByWht6QcBfl4mLyqVZs2oNEMznpZkvzlbWoCnebMf1/CQa+i2OTnXilzXgpRbkXtaUiHXtmxOjjVridbNWzDHW7DPtaD3NWuO1q1agUdzCHi9S8g3+dO81gRDumPHGMLRias0wfC2bdtwnthjlDB0EihdUEUnhlLiXCY10pEjR5nukykFBczSTUo8GqqWToalE2wpqSjpaA1Ju1zoc+iWkpCSjj6/tLSUIS2dgErvpTXtz4Ir6XwzZkPKMYF4r6OhbtoHsupGkNOyhLyOFRS1rKCl3RlaukbQ0rcg++ZQ0DSFsrY5DAwtoK/XEXLtDSCnYQh5bUvItDeHdDszSMiZQELFCFIquhCS0oSotBIEpNqBT7I9+GTbo7WoKloJKoG3vSV4vaajTRgNyviHdDVBSUdhYtIVK/KisTQnBlNTwpE4MgCDHYbC3KobbLvbwtPJHolhvpiVGYF548IxJz0UszPCoaSui927djEhbWkt+ciyG57rmuDklUvEK72KO/fv4Nbd27h5+yYuExI+6dIT17PzUFZWhmnTpjFEpVFIaTP7s6ijpiuDhJENOjoNh4DtKLQ290Ebs+Hg7ewPfjNPtO7oR8QLLU1c0NJ4KNp2JuUOHmhp5IEWRp5oa+iB1kYuaG3sSo45o62RG9qYeKNNR2+0NfFCC2MXtDJ2RBtDcq4Dab6NXNHW2ButOpPzfcdCqGVb9AqZw/42f1AVHNLpGpjDkLzkJh06wsaqK0xNTDBwdC4sug+EmroONNrrQVfXGHp6NEGxFgZ2N4eOvilevaRT0U8yBKK117MefTAxeAJG9ghEoKYfIjT9EaDsjUzfibhESJfnl4PMkRlI8k1GStA4zMguwbzC2Yw9+bPgSrr1+05D2TED2r0CYWI7DLrdvKFl5QZ9sjXo7gcda0+0t3KBsulQGPYMglHfYMh3dIKKtTcUzV2g1sUXqtY+ZN8TGl38oGnjj3bdfNGuZyCRkVDrORoafUZDuccoaA9OgMHgOGgPSYDWwDGwCc6FuttEdJhMw8H+qelqgpLuEWk6nYbYwdLCnBBMGz0DExEeHg09/Y4wMDBFUUERpuYXoiB3CvJz8jAhIw0Rfs4wMLbE0ydPSLN5lWluNxJb7nmv/vCXd4KXjjtC3CMQo+6LiHZeSHBKZ0iX5pqBEeQ3HGbuBz99HwzX8oSXsiuu/m5HYkCfwUj3N0MrSV2MsNFE3lh/NG/ZEpkxvrDSVkeLFq2hoKhCbLlW8OzTmbHjelqbomVrfrRt04bJZUCjerdpQ7etwcsrwN7nR5u25HyrtuSYILlWgFm137JlK2I7iiMsYARuRYrj805+mMYSL+MPaoGSbv6cucR2e4Czp09BWVkTeua26GzaCR06dIJJR2tMLZiKwoJClC2ehjmziplF7X26dYWxaVccLZvNLK7heKfPB9sjXscfyXGJsOhsho5GxggcOgqRA0bjCnEk0vuloiBqCvR09dHFwgJZoZmYkjmhmvdKZ5avWrWKcTLowiM66kEXcdW1fJMr6QYN7I0pKWGw7twJIU590K1bJ5h31EKgjytCfboTe04bo0Y4IMXRHCOHOUCnnRIGD+4HUXFlyEgrQFZGEdLSMhASFGfKcnLykJNVgIqqApRV5GHUvj1kZeXAx0/IK6cMeSqq7ZE7aRzebxTDx/Kp8J3VtJXy/19ASbd08RJcI7XQpvXrYG1pDWNDIxh2MEfHTl1hZtYN06cWYNrUIpTOKcKCOTNRkD0JLg52sLG2gT5plquS7qW7FyY4piHQOxBWZuQZHYyRGJyJ5IEJuEK836S+qRg/Oge9bHugm3UXjIvLQqxjbDXSUZJRh6aAOCrUCaGhQo7W42jUQbpByIjygagYH8I97GFubIoJkc7w9fPE+JFOTBqg6RNGopl8X9jajYBah86QIM6CgLwZ1NXaQU1FHaqKilBVVoOKggohnCIUCbFkCfHkSVlOQQpySipQUlCFEqkxVZTbQZU4JIMH9kJShDPChjli58mfC7D9Xwcl3ccPH9CZEMzIxBIdDI3Ryc4b1l37klquC6ntLDHcbxip6aZhycK5WLSgBBkpKRho50zOW8DDyQ7v2KSjfW/lhHSjho5B+IgQmHY0gbaOJqK9ExHRJxaXSU2XNDIPM/PmoIulFaxJTTcpPQeprsmMp0tx5EhlbD0vr4bjwFBwJd3H9y8RG+gGHj4lONvoI8qvP3hJMxjkaU+qWNKcChvCw88fPNqeKFy8HTG5S9BS2xcLli7DwvmzsWjxfGzdsgVFU/MxY3oJeFQdkZKSisTEcbB39UN/R0+YdbGDlvVg8IjqwNYpGH19x8LFyR38vGLoO8AWPP3/NK/cwHEkenTvj8DQUQgMHwPb/q7o1W8ozLoNQmfL3hgwLBqdSJO7cNZkLJ0/DZY97ODgMRxdB7hierwfExyJdonQNTAv/IcjTN0PnoM8MNI6HKGuEfDtGoxgmzCGdPaq3nDq7Aa3wZ5IiImAu+QAxPun4CqxCynoLBfa3ULF09MTrq6uTHcOreloxzU3cCXdh3dvoOmQDY0h6dDunwwHRw/4+AXAxs4P7YdMg7ZLMXQ9ZsNvXBm8J26EXeoi9B69BFpuxTB0mgr9oYUwcCmCrkM+uXY29FzmQ9u5lOzPgLZTIbScF0Br6Ey0H7oA6g7F0Bw0GaoDssiXjUHm2Ah4ejkgPGU6+9v8QVVwSOcQlowTm+dh88J8FGQlIMDbC12te8DYxApdrLvDz90ZExMjsG7ORJzcPBvX9i/DnRPrMK90CbMYnfbn0cXd5eEjMUzdFYHSDggUd0egoCPc5VyINxuDy6R5TSSORLpHCuaOKcassCmI6zISY53iftR0PwOupLtw/jzTU11cXMy01dS1XrNmDegqsNOnTzPDIPRDaY817fXmbKlcI236jYWLGZbTeV30Pno/fU5JSQnzTCoLDpzEtj3HcfTIYWagmXZEcp5Fn0170v+gNijpqH5oB/BtQhzaCUz1xmkuawo9TnVLazVKMno9fQYVSrz7YZG4fO0GLl28jOvkOZfJ9tq167h19SYuk3vmZs3HgvwVmJkxB4vIdtHUlVg+Y9XvJx39opwxOip0GSIlBjMLgRznjL3RD6ZCy1fIP8iMzd0kxFmxkrmGhp04Q8hHn0H7dU6TMkd4jgFaXluY8T86dsh5Jue5dPsHtUHJwtHTI4tuTPg0zm9Dx1k5RGN0yCYeZ8y0KhE5Or43Oh6P7IYy5fDwcIagtEzlMvktL929g7tjU5l9OtJE7+M842fBlXQ39uz5abl+6BBuL1yE26RWzIqJ4XrN7T27EXzoDnpHbud6nsqv/FP/ZVDSMRUBkacmFkzYNM4+U0nQl7yqsM/VJTfjk3Df2YO5LjgwEOdIJcC59zRpbU4Tgt2MG8vsU9L9eC6Rn0WdNV3Vt4IjnH3OOc4bxKmlmDJpXq/s3sO8MTQ4Dud41ecdu3wN5bev4NwF7s+jx6j8QW1Urenua+gymazz8vKY8VBqxNPjiYmJjO43bdrEtFLUZOGYL7RLg+7T4zTw0KqBQ/DAJwDBwcFMRNNAQrwU4u3SxfJXSPN6mtRsj9Iymfso6Tj3/8rvw5V0W7feJHKLveUmt7BtG5Xb2L6dyh3m+M6dd7H14HPsWXkGe/c+QlHReuY4vbbq83hOApnFJ7GdOV71maznbdt28w/p6gCHdFevEtKp66BFixaYPDkPUVGRTB5/ejwpaSyxyWdg8+ZNOHPmNCEJncxJ7bobuHOHQ7ozhHS7sNLJBQ+GBSEsPIyJ9xcSEozUVEq6+bh6+xYzJvswNeMH6Vj300mdv5l0nKiaPyXk/oq3b5neaFp7cbtG8xwg77Se67mq8ge1QR0IVmtwCc9JTUcjk9Lyz8rt/ALcD41gymlpqYRQ1NZjnbtMB/3v3CI2XQqzT0nHOUflZ8GVdL8KzvAH9ZTqQlNTuf9BbbxQ0GCGF38Fn5auwPusbKZMm2Ru+JBfyGwp6X4H/hLScUADKtaE+c+/IH9QAy/k1H6ZCJ/WbcSHKUVMmXZtccP/FOm4ofkFIHL6H3vtd+CFtMovE+Hzzt34WMIKOE4jcHHD/xTpvnz9Wk0orpON3NCNTPkPuGPnzp3sUv14LqHw66TbtQcf57PIRmeKcMP/BOk+LSvjKktmlOHz8jIcySr5cezjvNJGyYcZJfgwrbhR8j53SuMkj0jG+EbJu7GpeJeQ3DiJHN04iRqDN4Fh1eRtaCTWLV3K1mT9eC4i88tE+HrkGGPXUdC1FtzwP9288hwAPn7+51eY/9uxY916dql+PBeW/nXSnT6Dz2s3MOUtW7Yw25p4n8UKbknXx/wO/K2kK3oC9I/79VSd/3Xs3EjjuDSM5wISv4V0X3awMgTt2sU9U9D/LOkusUOTaHltZhX+oE40lnTP2oj8MukqLl7Gl0OsOXE0jC83/M+Sjoc91+/sjVeswh/UiZ1btrJL9eNZK6FfJ92Nm/h68jRTpnPiuIFDOjrk9jvwt5HO9gpw7g/hGoVDddQ4NfGshcDvId25C0z5xIkTzLYm/mdJR9FhWOPe4P/vOHTwILtUP57xtP1l0n279wAV11hxSejwGjf8T5JOh/UioV/s/w8ngk5gTUhIwPLly1FYWMgEI6RpreiCZZrmnIZzoHMN6ep6unh569atzMwODhpLuqdMpIVfJN3TZ6i4zxqubIh0vzrkxsHfQrrW7Fr7zft/Pgrk/wIOV1nsUh9+F+m+v2SZPXXlZeOQjo+Pj9n+Kv4W0r2sAJbvvsfe+/8H6hXm5uYy89xo/BEaloGGbK0LZ86eZZfqx28h3es3wBdWLEAa+4Qb/h2k+/4dSrnToZRViBPXb2Hb6QswyZkJtXGFUBtfBNUJhRhcPA+medMgvPgQlJOzYey3G3IpeVBLyUH5h69QTsmFwcRCyKVPhiQRBRr9Mykbwqm5kEmaCP6kHAgk5YKXHJNNnghRci9vYjYkE8dDMHES+IlIx4+DQPxECMVPgHRcBoTHToJIAjk/NhtC5FpRUpZM/D/2vgIuq+V5H5OQDuluMFFQUElBRCWlU5QUJERAJAQEDETs7sLujmt3d3d3tz7/2cP7elFJ9d7r9/fn4TPsnj27e+KdMzuzMTsEUnSsmDEYqlS3UnYxVLOGQyd/FIwLJ0OTrqs/eCwM88dAM3cE5u09gLyla7Hr5Dmk5g+BQfLfzd7Pgc24qdpTQdmFycdP8/SRKvA7dLovzCUbzyUs3z/x93g9uHQWyn/OdOPnLUDJvNmYNH0mZs6eiTETxmPc2FEI75cM8ZgsLttnehiBW4CGlg6auhZCRrYxtLT1IC0jByVlNejoGUJCUgrKKuowbtoSklLSUGHrYTW0IS0tB1UNLYproXFjRa6smrompKRlIK+gDG1dA4iJS0BRSZXihty8MlansqoGNLV0oUt1S8nIcvWo07FII1HIUT3qmrqcVwEFRRUoKjOn3KJUTp27Nh91WluhRctW0DUwgpCwMKZvrN5YKB8x4b2wdvVWrFqxhd7JdMyetQBjx0yBgowCfP0DoaWih/Ce4Ti5RZ+eRRa+Xv7Q09bA3Lk3MHPJY+QN2YLFix9yx3Pm3KDwJkfz5t3iaP782ygpuYM3omIc0y1b9ggLFtzFwoWM7mHp0odcuQUL7nD5lix5SGVYuVtcnfz6WHzejEtcyK47fvwxKvv067kZS55g3pzrOOLVj657E+Lisrxrl16f5St7XRay47+vUX5z/XNM9/kzJixcgklTJuPJjd14/3A/Zk8fA+HA3pDukw6dgEiIWDhAxsQcSk1NoKqtD2ViJvkmraDaog3yR4yFbBtryLezg6y5LRq3aIvGzcwg3aQ15CgU0W0CCUMTjmSbtoa4ITGkEZGxCUR0jNFIh84btICYPpFeM47EdZtCjMqKNm8LsRbmlJ/yGreGkFEr7riBYSvUNTCBoLEpBHRboI5eCzSkNAHtpmho0AoNXQLhRtLQ0NUfAiYdYGDUBKp0z4yhp2zYzHvw6iG6Vyiys4YhrFc8QgOjoaasCANtA8hKyCEgIACGdE01JTXs2hwMcUlh+HTvDnExcbAZwedu3sTK9etxg5o6RmzFFktnxGb8MmIru1hT+FRIijNa2GaAbEYxo1sUZ4zI8rOyV6g+ExMTXKT8/FVjfOIvH2DuI9h1mY87Voa/fIClXaDwVkwCN91dRkbmqysxpv+xslfv3+Ouy9xIsAmmjMpeozz8tGxOmzQNRSOLSEcZhGO7lyAtMxPOwT1h1dUFZqZm6O7pwUme5i1aQFtHFwpKKhBR0YKldxAiM/NQp11nSHbygHTrDqhv1QWNzW0gR4woYWYJJStHSLW1hmjr9kQdOOaQoXPidCzS0gINjFpDuGkbIjM0omNhU2s0d/dDPTMb1DGzhkizNmho0h7qnbtDoFlbNGxtDdWOzhQn5jOxhGYnV0hSufrNLaBGedT9I9HQJxxeg4pQ37ob6us2Q8tWZrBobwUXD08s3lEzFxcZiTEYW1SIYQMzUTQoG2PIYh01eDAy+qagRdPmkCcJnJE2ACNTXNBYRhJB/v4IDg7CpSNHcPHcWWxauxa3r13F7WPHcYd+9IuUzs5xREx2mejKsWO4eP4cl3aVdMBrjE6exBOZ0pknXDox0e3IGLRr2wZ3A3pwZblrlCWq5xIZLhfpOqfIar5LjPL13OHDXHg7IoYrJyMt/fXaV6hulvasvhh3XY7oHti9sHQ+lYefbl5lI5OwcOVKFA4rgHYHO6iYtoe8oxfELTqhY6cuMKKXy5o4XT0DaOnoUbOqC2GSYNa+PVA0bxmESDKJ2DlDul1HNOjkCQnzjhCjuGR7YjgrJ4i1sYGIqRVEGbVzgLCFPRrYuRG5oj6RoK0zVNwCoNrFi2PW3HFTIUgSU4yYlDGmIDGeRKt28IlPgRDFtey6wKlXDERIElr594RWJxc0omtE5pEeaeMMEWJ8n5RMuEbGQZikpIaGDlTVtbi+qTUHyu80rQgTh+dg0rhijBmchQnDiAozMWxADKaMHEwMR028sjIyB2TixAZRzudLalIiPn95z0kGJl3Wb9+OG48e4sbFS5xDGpbO3LWWlSCM2LLO79Meyyh/lXSM2LpWi3btcCck7Jt83xBbunjrJrfWmH+9slQ6nf081NTUvqYdIYZk4bO6jX5IK0vloVpM169fAtLSUtA3KR69Y6KQlTUAnqGhSEpKQEZGGgKDAxEZFwNhklCNvEKh3NUTkpZOkG1uBg2zdmhEzVuTDjaQau8Awe4hEPQMRV17d2TOWozCOYuQNW8phsxeiCFzFmPw7EUomLUQw2YuRNbYacgaPwMDZixA8rQSDJo0EylDRyJj/HSkjpqE4SUrkD9tDuzTBiFn5gKI0vWVOrlBwroLhIhJVYixRlO9QtTUN/UMwJApsyDSvjOciBGjCkZAtKMrhk2fB8eEAWhk0w1eSekI6peO+vrNYWjcjGtaW5iYYdvxk7w3UT2MGZqN8UUFGJqTQdItDuOJ6UbmpWDepNHQ0FSjD1ELOjqapJNKQ11VEZcunuWYjltTyphuxw5cf/gA1y9c5JrR87dPIu/qbOw+vBkrzm7AkpOridZg9fG1WHtiHVae34Hhlxdww1h8pmMeNFnTeyM6DvYODrjrFYATJ9n6WLbijjWtbC0EW9XFmly6LjWrjOnKNuf8FXq3qA62rlZFRYVbRcaaYbbonl3jWR0RrouHefs8cODgV2LXZuXLQ7WYbuyoEZgyaRymT52E6VMmcjR54lhMmzIBE8aNRlHhYAQF+SGjfwoZF7NQODQPwsR0ksy/RlA4MYEz3EnMy3b1QYPgWEi5BWLSgnnwj0uiH747pfWBdGdPiHf1g1Q3X0h09uLSvlJIHHRdfCDV1RcittQ0dvODSEcPCHX2RiPKWy+gNyat3ICJi1cS4y7ECGK0/MmzcP7mQwydWYJ1+45i6NwlaMjKOHpD2MkHwlRW2JHCTl5UXwBE7D3gljgAwqQH1iWdq2lzE5i3t0Qb8w7YTz9QTTBt9FBsW7cU08YWIzUuCpNHZGNKcQ76xoRDnXS5li3boE2r1ti8bhPmz5hMzeRpsm8/cHrTBdKZ1u3aiWsP7nNMx3SozZe3ocG69njz6gGevHyApy+f4OnrO3j28hZevCJd7tMT2F/qy3Uy85mOTQRlSwyvRcbCzt4e91x9cXSXK2aM6I646LaYOLoVtsypi0urdHFh9z5cv7MJZyaPwePmmvhgooene/bjvbMLx2wzdi2ER8kEGGfFolVuHMJHDULErJHY/tc2PNYyxICkZCwpmY/k5BSkJfdHWzLCJo0byzFueagW07EmdAwx3phRRcRkozB+zEiMHT0Co+m4ID8HOQMzEBTsj6Tkfvhr4xps2bwB4qF90JR0oiIq25iY7fTJY5D16AH97sGQ7OqPbk72UHAJgoJHKMR8IyHtFgIp9x6QomMlzxCIdQtCI8tuEOzJHCf6QJakozpJSXZeivLKde8BEY+eMAuNhVe4P+o6BxADeUIgOA71fCMgEBDLxU1cPbhQIKgPpcVAIJDiLj0g4BqMOnRdAQdvCPhGQdA3HPZJWdD2i4AwGSRaOvpobmJKFrMGJPvl8N5E9TBrXCHWLF+CxTPGYt7UEZgxupBjvDBfL+ymd2Ooq4O2pDMeP3wMe3Zsw9nTx4npPnJGwgUyEv46eJBjumsk+Zjyv/7cZugWdMDHp/fwgpjuxctHpfTqPkevPz2G3AQTTJk8BY+llTimY1PPFyxYgMvh0XB2dcVd10CcWieCicVkrCmrQE5RGZJk2e9cqINLO3fjqWd3HNZTw2IddTQ3MoBv18646uaBkyT9VPOCYBnmA6E4N+j39oVB906QHBqCRQsW4omOIakipdPmGwkKoZNDJ7Sk8nm5A3GInqM8VIvphhQMwuji4RheOARFw4dQOBiDidny8gZiUG4WsqiJjesTBTkLW7j0isSArCw4ZOVDiZpQCWIGJWIYZfcgyNEPqhSdCmW/KKhpakEypj/EPXqhfngyRN1CIeIeBjHvCKiFxKB5N2IgA1NEDxlBeXpCwicaYp7hECeS8I2GKJWT8wqHaNdANKTyEsSMMt17omFMOgS6h6Nh9AAoU1NvY9cRrYJ6ogEdi5OkFPIMI73QA4qNFemaPSBEzN2wRxxnSDjGJCN77BTIkX5qbtGO65aRk1fEugPHIJqSy3sbVWNUXhYWzp6BaZNGYezQQpRMn4qJZEyMHjYIclLSnHHViprtBXNnYkTeIBw/yn6cz6XOpS9dxNYDB3CVmO4qz1rdfGobpMbb4O2r13j+8jGevnqIp8+J4V4+5Ojel7votCcMKSkpX5muoKCA20PsLDWNXbt1w31XH8wY6Yi5YxtBRkGRmE4BskrK2DTHCJc3b8WxoBAs1VKGspYONOiD09Q3Qp+MAmqST8K4vx9aZEZBycMasmSJSynIwc7fG8VFI/BUvynCw8O555KTkiIp3hK+nl7omxhfoTPsajFd/qCBRNnUbOZj+LDBxIS53PFA0u2yScr1iY2Cm3s3qDi5waN3PLLz8yBq507SK5jTiUypiWpu0gaRJHpHLFyFFnHpOHlsK1as34SmAVGQis9Ei96paEKkSE2pqjcxFjWjQiT5NIkBpk6bTLpjfwwdWoBBedkoIsuwaPhQpKb2Q10HH4h6RUHcKxIN4rKgRwzJsIH0IsaA9Yl0eydDqPcAWMclwziAGNYrAlZWVhBy8IKISwgahiZQs+sF+3CSjG6+qKPPLG59juk0yQAavGIDlKP6cfVWB8kJUdS0jkHvsJ6QkxCDDP0g0hLiUCajQVFGBk2MmsKkmSlmkApw4cQpHD7MfpwvXFfEZZJuWw8eIEn3AFfJkGBN7vqzm6Cx1Q8vX73E42f38ej5AzwkpmMhoxfvH6De2rbo1bMXHvGYjjEgG/89G90HXj4+uNfJA+OGKKNnaCuINW4M6cYKaKyihW2rDHFl5Rpk94nBXl1tFBjqQUVTBypaerhMAuQY6XBOKT3RWFIaku7tIasoT5JSEYZ9/dA/JRXPDZrC3MwMmpqaUFRQQCvm+5ikZFREWIV+iavFdAP6JyMjPRW5OVnIpDArMw2pKX3RPzWJMyT6Jvahr8kJfXPzcGT/Lhw6sA/KPRKgTE1as+at4eDohLbtrOAZ0RsbSWo0dg7C67sHcZNesk6vJLQYMh6mfbMhHxIP7cgUNI1KgVZ0f8wpKUG79jZob2VH1BHtLSm0tIVFB2uYU33m7axhZduRc1Mv5RMJEb8Y1LNy41ay17Nxh1D8QDRMzEWDhBwIJuRCtG8uHWejITFnw5gMNCBGbESSVcI5kAwJV9iG94FIW2uyaq3JkGhK17GCg1NXapLJSCJdtLoYkt8fTY2MYWtvC2WSqN0cndHd2RtKjZVJAs6Evn4TtGYGyuaNGJGfiYP793KGxFGy/o7t28dZr2evXcVZ+sGZZbny3F/Q3uqOVy9f4PHT+3hIjFeWnn94gOZbu+PoocN4wlusw+pidCW+H/wDAvCgkzsOzhXE6vFKiA7Qw/RsAWQmmWLjdHmcmjYTR1q3wMIuHeGnpowlZq1x2EAHR0aPwdFjR2Gc7IfmpA5Jdu9ALY4lxONdUH9IL5xghoReU2I4bdjZ2UFMSBjNmzQlKd4Sq1cu5a5fHqrFdL17hyMlOZFjtNSUJKQPSEUyWbQpyX05yzaWJJ2Pryc0unlDMSoN0omDoNo3E/LRKcQ01jBr0w5t2raDhifpdPSDi/lFop0dWbK2bpD0j4VYcj7kAvtAKiAOsiGJUAiKhbRvDIYOKeCYjTFYO0sbUuytYUHUjhjPnPTF1lRve0qfR02ZDDXZ9eKz0CAsGYLEyA1iM6ASEgvBfvlomJSHBkQs5OJ8RiSmZLphI3sviNq6wMQjGH5kwQroNuckHRslYV0mY9Zvg1rvFN7bqBpZ/aORszYf7ef4Q1FeGScOncXNy3ehSyqFhooqjAyboalxc+zeugPbtmzC7l3bOKbjvC4R4+wh67BU0pH1Sh/mzgvb4HQoFW9In3v07A5Jt3sk6e5x4YOnd/Hs4yM4Hkok3fAMnvAMCVYXoxv9+iMiKgr3HFzx8sYMzCsSQqBfe0T3NqSmUgUrZurh0qy5eDh1Cra7OaEgyBsTNZWg39IEp+YtxBmSvKM2LsboPaRXRntA21AfTcPd0WB4GC6cPYf76rqQEJeAkZ4eeoYEoImBLkYOH4aN69dw1y8P1WK68tCQFFPf5HRMmjEDAk3bQqC1LRrYuHHm85IliyDpGw+J4AQIdvKBRFIu5PtkQY0YQomkjUzPJHR3d4Ye6VKKYSkQTS7gmE06JAEixAwrV6zADlKw8/IHcYxWynS2sLbrxIUWHWw45mMS0NLaDoNIAjdIK4QBSRQzM1MS8SbQ7OwGWWZwEIPLBcZCjqxgeQrl/XpTWhTk/aOh7B8FaZdgCJGOJ0UWsZlPKNyoCRY2teL6FfUNjKGqromJ67ZCOrwv78mrRnJsOBRk5dFYWgYyEpLQUtVCU4NmkJWU4khOSgJRYdFcXIX0ox3b2IjHZ6575OrJU9h/6iRuPH6E6zyHNxtvHoT6tI6YfXoVlp5cgQV7V2DmgSUYf3AKinZPw5CTM6C/zgPBwcGk05UyXWpqKte8XopPQmR0NB5YO+HK7kCScOoYlKKJwmwDhIW2wJGtdrg+dRYuJsXhEkm6EtXGWBIdgjWtjLE00B+nLpxHn5Vj0HH5KGgneqNVoCta+3VCxwFeSEvtj6d6xnAlg6N1M12oK8uTEaJPDKiPiPCev6bTlQcp755IH1GE+dQEenh7oQExlXJsGkZPmYbEzIFYuGI5RowZhdHjxmDm7Fnon56G4kmTkZqVhv6jxkK0sy8EBxRCNnUwRFKHQjq0L2SIxKkZlO8eBsvoeKxauRztOthyjNbeyhaB9BK8vNzh4eHGMR5Lt+voiJEjhqFRF39ItGYbqxhzJG7VBZJOpO95R0LctzfESYqKk1SVJKZj0pWRuF8shEknbEwGh4SjN4xdyNBoZYMGzdqiSbOWaNvekmu+FeMyIBQax3vyqjFjfC4Wl8zEkpIZWDh/OkSFhBBNTCbeqBE2LLPB+Z0muHO4CZ6eN8a7O62xZRNbhfWZY7ArR47iAOukffIEN8iwYMNNh28exuR1xFhZXeGYE4DACQloWuQKlUJ7OM6OgeWsPuiyOZPz3MSXdGw2C5vZcjk9C/GJiXho5YSLmyIwsygMwzM7Y0SBM46WNMeVFfK4VjQaJ1yJKcePwOlQfxwjiXV68gTcbaLDDZ91npyFsfs3wGEkNdXFqYifX4SOcwZi9MhReGbYFJ7e3qR3T8D0aVPIeBmMNm3a0L30xu7d5Y/k/DTTSfTqC/VOrnDoaAmDLh5oSBLMzNWTpEsopFPzcfb4PowsLuS6WoqLhmLihLG4dP4stLMKIZg+HC1IAhn69IJwZhFE04ZBgRhOvlc/KPboB6XQRMiH9uOsZY7hSJeztOlITbgPrG0d4O7hzul2rOlleteUSROgTXVpkkS0tLJEU7IOlSzsYJOWwxkX0v0GQahfHgSpaW3cj5pWav4bEnNLEAPKUvPKSMSqG4yI6eQsHSHYwhxKyqpo2aoNREVFoUKGjlCvBN6TV43p4zIwd/pMjB1ZRHrbWsiT8aBLRom8rCy2LzXFrYON8PC4NF5eV8DjywpYvXr51y6TS6QH7T9NTPf0Kde0shGCnfePQnVKG5jmd0TrXDs4Du6KwOm94DspghjCBW77E9FkoytmzZr1lenYwmnmBfV6Vi598Om416cvHpD+ddeuMy5Qs80fx+Vo8xbc6dgFN0PDcfbKFc54YVY088x5gZjusbA0nghK4lrqAI6RWP/fuvXrOS/qj7SM8FhBE4/V9LguGjZxldHq1at/rcukPEjHpiOa9Lspg3vCnSxX66whaNm6LeRIsogGxyCuTzRZtukYlJ1JzDccmWR9DkhLQd2oAahLTNXe0gpN7btCiJpFkf7EdMRwwulFkCT9TogkX+eAIEyaOBEdrDuStHHgmK8dMZ8F6XBc88qTdB1IAjJLtk1kEvRam5OUM4IpfWmqXT0hRU2nPDWlCtSUKgTGQS4gFgrs2C+aa2KlPHpBxjMUDazdIGzXHVqdPbguk4Yk6dg+GUZNW0BBURkbTlxEfVIFqoui3ATMmDQR9289wM5tWyAnIwE9HUOuqZUUF0NCAt2LpCi8PHwhISaBNauWkk5X2jl8ac9enCBGuP3sKa7RD66qoQF9IyOYmJrCxt4eC5YuxSnKd4T0pcNkaLBRCLbhHCPmnpfPdMzRNKOb2YMwICMDr1+9puZPBUOHDUX//v0xesxoqCoqkX5pyI0cKMo1RmM5ObKyJbn71FHXIMNHnvM9KCEqhsYysly3CFMZOts7cJY4G5noGdKDy9e8aVNu1x5HBwfueDsxJhu9KA8/zXSSpLQrdQ/lpJVa956oT82rEEmVRtFpaECGgLKLP7rE9UXHHhGwCgyFZVgMlOjHFyXFvl5YP0i5BaBzdCLHdI1I0kn5xkE1Kh3aZFVqRKZBk2jRwgXEVB2hpWPA6W+ljMeMCDIoiOnakvXajixZ1o0j6xIIaTIGZOxcIOfYHUrMMInLhAhJYCEyHIT75lF8EKczCsfn0PV6Q4Z0vvq2HpAh/VSysydUAyJhHBZPlq8zMW9T6Bs24fS6PrOWQLBHH96TV42CjGgcJGY4cfJI6Y/WSBQSIkyXk+J+NAVZOWIAJWipaUBVQQXLly7+OvZ6cfceYrqLuH3vHq7MmYcri5bg7uatuEzS6PKu3bi87wAuUd0Xjx7l8rOhK0bsOizkD/izOBtNuJWTj4KhQ7lJo4xRmtFHqa3OOoCNOebQ19XjhrpUFBQ5I0ePjJ2mlKcFWaGMKRlDMiZk51WJLEzNYG9jCzUlZa7jOjo8gp5DnXTUcPSNi0de7iDumE1crWj6+08znQw1U1KJAyHZNwciiTmo3zud66RV69mXMxikqfnMGFpIUqcdmrU0Q0xaBiT7D4ZmcCzqEqP9VZKDvKKR1LwWQy57JBpHpqMRk3RZIzhGbBbWB/WJQSyIySxt7EuZjtPvWLcJSTxO0tlAt50tdCgu4dYDjamZlPclIyGIjIYeSVAMiaemOgHywfFoHBxHVjGRf280pjxyPlEQcfSDom84xJ0D0JA+FI2AcDTo4AQJcztu3l8b8/Zoa9GOG9EQCkviPXnVsGjZGoqNVUoZTEaRm9IkKyELM5NWnLRQatwYyX0T8eSCJqSkxJGZPoBjOral5YjsbFylJnX79u0YN24c12HMHIYfIAON6WhsbJQ1iWvXroWfr+/XXWpYvyOTdMHCpXPsWDo7vjFwELJycrgJmjfvPviBrt24yTHHzbv3fzh3895Djplv3r774zkidh+cp3bK9z2x/Xp/aRisPKinD4FEagEaDxgC08yhMKGmlXVhnD17Gvt374Bs12BoefREU3NLGBPJOYdAj6SXUUw6DEgiGvXJQNPo/jCOy0bThIHQY90XpM+pxGZAnRR3FWJiRWqK63cOQXJOHjIKi5E1fCSyi4oxivSl5EFDkDZ0BMSJ+SW7BUOKGEu7Vxwk6COQIGtYKnUI5KjeRm7hkPaJgXRUf8hF9od0L/ogqCmXCU3irGWxgBg0ZF0sgb2h7uRJFnkm6hgR0yipomnz1twkzoFL10M0rPrWq7l5BzQxNoWRQSvo6pBhQ7qUgV4T5A4M4yQGY0Zlslq3L5YmPU8RamT1bdu+EYsXX8fqifswZ8lNrFn7hDsuS0uW3ODRTSxZehNLiVj60qW3vtIzudLmtTT9JvbFj0bf5Ek4efJFuYxznRi2pIR0xwqYbv58OlcB0y1ffouY7nG5596/f8vdQ3n4aaYzIINAmQyCntMX4uXLFzAxM4eNnT3X57R6+RLs3rQYhtSURucXIah/FvQSsmBeOAGNsorhGBSK5SWjEZU5CLLJgyE2sBiiRKrEaEJ0XjhzBGRI4ulQc6gZkwmt2EySWMlkbPSDQs8kqFITLukdw0lUZWKeN1+AKw+eYufJc+ieNxJP3nwAm4A9evFqWCRm4tnbj3j65iM3Tf7Rqw948vYTHrx8j0evP+ARhQ3IKLp67ynU7J3hkZAGKXNb6OqxnQQZGWLY2r9QLzS+9MEJr1bNwuPMEC7OTff+Du0sLNHRzgH2HTvDwd4JDqTndOxoB+t2FojvHYHE+Ehu07jFxW0gKyaKaaT/tWregpMMlzZtxjnS5bhJlEQsjU98xZ8/iZM/Damsm36+TsfSmVS8WTgCo0hiPn5cPnNcvV65pGP3UJmke0JWdnnn/hFJp5k2BBoDhiFw4izsP7CXmjrSs+ilWgSFwaVfBnyHjoZB9gjkFBZiyowZ0AyKgg7pWJbEfI5TSzBzxhRMGjcGsrmjYJCcgxaJ2Xjx4hm6Zw+DT2YBnFJzIZ4zCkLU5JbScCj1JMuWJJVGWCo0o9KgTpLQNms4FKlpPHT+KnSIeZbu3Idjl6+jQ9+BuP/yDV4T9x2/dA03iCmXbtuFO09fc0x388lLYrqPFL5C1oQZOHH1DnS6dod0O3sINjElXdIGzu5e8CaDRj0pm1SH6jevtqRr9gwNRO/IXgjv1QOD87OQX5CLsLBeyM/NxdwZk4jRJuH+zUwyKvpgy/o1GElN53nS1c6T9XqerD4uzife8QU6x4hNrOQmU5Iiz9K5SZwnT+I6EX9EgqWz8zdIp5s6fjweE2OWxxxXWfNKTXdFTMedq4jpjh2rnOnoHsrDTzOdNv0QKhFJ0IrsB21qehRaWUDRpA0k3YMg03sAdDOLoEo6lVxMfyinDYUaMZDaoDHoPqUEvsR0EfOWY/L6rdDonQHNHgnQ9gxCUsoAxPQfgL7pGfAnxbRx7mhIDhxJVAxx0v00SarpEqPpEGlRM61DklErIgVvPwNZ85Zx4Yp9RzF9wzYcvnwTrePTkT5zEe49f4P7L97iOjHeLWKyq/ef4O6Ld1z83vO30PTpiUlLV0PZuisUbLtC0swKyipq3GRUtg+aDDX3Yr1TeU9eNT59+ogP9NLfv3tLL/8NPn74gI8fP+DD+/dcyH6QDx/e4zN9EOy4ot0CfwaPpBQ5puPj7YzZ2Lh1Cxcvjznu3n/IO/cj090g4s5VwHQMTyqQoOwZK8JPMR3rxFT2D4ciKe463qFQceoOxY5doWTnhPrBfaBFUkmbmkm9jGFo6xUMl4AQaKUOhg6lKbv4YsKYkdCmUCelABqkFxqSjqfeIx7bdu6GdHQq5DOGQ56YVD13DFSJ1LhwNDQziqATngZtYmotYjxtkna6kaloSwaNXf982CbnwqdgNPwGj0EXav4No1JIz0uCJpEGNcsa9BFoke6nS0y+8+R5DJu7EEpsKpV7DyzfsQ96dE9xg4ahgV5z6OgawLhZS2ho6SJ35SbUr0E/HcOrRRPxrDgFL6YMwovpQ/Du0HYu/eXiCXgxazg+XDqFV4sn4s36ErxaOhkv543izn+Pz08e4NXKGXgxeRCej0nDy9nD8XrNbLxcMA4vpubzcv2N8phux57STtrymOPOvVLmuXHn3g/nbty5X3ru1p0fzxExPK7AQPmtTMf6zJg1qW/YlKxSU5iYmsOMrLzWbSy4CY8tyKDokZgMreQ8TJk+A+cuX8OLVy/J2lqNliatMWXadJyj5u7+g/tQjyRJGZYCNWJGAya1iLnUidlUSbppEZOxuFrOaNi6eXFprSL7Qp2aUs4YYUSGiH5UKnqOnIYeI6bALD4DbYn8h46HY+Yw6IYzKdwPGtTs6lPz2LoXWaiBsVAP7ANFCln/XWM2TObZE8t27odqV2+08gmBQjs7bryYrZOw7ugIx+GTUK8G/XT/Jb5nuncli/5mOtLxGCOVJT7evHnzw7m3b0tdbTFP99+fe/LkKXeO4eqNO2Rx/01XblTs4JyhxkzHZouw/rEW9IOw5sexSzfYOXTmxkK7uLhhQFYG9u3fC4+waFy8egMli5diPtHZi1dw4fJlZA3Kw6JlK1AwdBhUXIOgQIxhRfqXBjWfGsR4KiQlVQaQHrhtL8Zv+Av5S9ei5MBx6MZnwyw0CjPWbcb83Qdx8/ELFK7cgCNXbmPYyo1Q6T8MSkQaQQmQlpaFvk8kFPsPhVLaMMhSsyzXsy+FfSFH0k7VJwLNnFwhEzsAInT9hiGxaBQQifougajnQFK7gz309I24zm59QyNYF4yBy7BSZ9D/JD5s24H3m7bg/YZNeLdydSktWPyNx9I3EyaX0ojRHL3OLSj1FJqSjlep6XjEMyT4eLdoKQ6S/sdw89btH5iHD8Z033d7vHn9mjvHmO77c4/LMN21m3dx7dbfxBivMnzDdC9J7H9+9piLfzh2nHNF+twvGM+d3PDMyoFLZ0zXxoLtkmzO9ZkxqdeWrLWWrdpyaXNmT8df2/+CT/ZgxCT0xYCBOYhLSkF33wC4efkhjY5jE/shLDoGjenHDxo9Bdnzl0EtuQBuuSOwdt06LF84GxrELJrEfBpE9sMnckaLcp9MeIybBZWUwdCnJrjJwEIYZQ6HZuoQdBk5BS1yR1JT2Yub7dveOwhqxHSaVE6DQqvB4+A9lgwaas5DJ8xEk9Q8qMVnolteETedSpWaXIekdCi4BaBlYCS3xraliSm3Hvbqwxe4/vBHT/G/G48ayfJiNQNjio/MrzPpjkw6VcZ03zeDfLCNh6/fvvcNvXzxgjvHNhH+/tz9B6W6IMPNO9/WWbbe8vAN030hpffTrSu8o/LBRgPaEJMx5mtvbc8xnaWNA9pZdeSY0NknALIeIdDuGUdNWyJse0TA2icImi4+UHf2hHJXLzj4BkLSzhkqnbqiU+ZgJE+eDfHwvggtKEanlGw4Dh6F1XsOYsqqDSjZfRiRk+egcZ90SMekYe+p84ifvQSypK/df/ICHiMmETOm4/jFa3Arngxlkl5r9h1Bk7QC6PXNglTvNIhGJCN84mzsOnEOQqHx1BxPxE6KN/CNQPzYqVj6127Us3dHZPYQ5I2fCuvYNPiFhKFHRG/E0Ady/+V7XHv4z7s5Y00jQ9euXbnwd4Ax3UneyMD79x8ofgH379/D6fMXcYQES1mcOncRd27fx/nLl7h4WZw4cx7Xr93GxWtXqGyplyc+Lly+zkm7O3fvcZLuwcNSwVURaty8lg5BlQ5FmZhawJzibPCdMZ2dkzOSyfqMTCtd4a/nEgAdsl5nz5rB9Xlpaulh5sxpaOIbCrGmppBr2gq6to6w8vKHVDtbGJAhomPvhKauXpg6twTT5i1ERP8MqNt1hpi5NSSINOy7Qs66E6Q7dISSjSNkrB3I4uwMBZLEjelYgepTo1CqvR1UHbpCysIG4kRNXD3pfCdItrdFG+8AKFIdbI1tG0rXsLSHuLEJWll3hG5rC8gZNoM6NbV8dCn6d/aefSSvzoWenp5c+DtQlunevXuPIydOc4uzj5w4haPfMR07x/r22Jgqi5cFO7586RLOUV3fn2MMyeoqrfc0t6d/Zagx030kUctEuVZUAjrZ20C3gzX9QAHYv283N8tUg6xZZcvSpljFORCapOwn5g+HsUkbGLVoja6BodBxcoeoqBhZhyYwatoS4uISaErnmPsJ5j6iKRkozJWEqpom12SLiYnDwKgZDI2boxErR2XYDBCW3rK1OQzpHHM3wabEMxcV8orKaGXWDlLUNBo2aY4mzVvRNagOKs9UAeZWgqWVpktww3RsarqsnDz3IbG6VOg59h84AOveNbNafwVspgYDGw6rDj4/fITHGgaVk4oOSaerXP7/Wab7HXhNCiqbXnORHuLM2XM4x9ZdnjvPhZcuX+HSLly4iDNnzuEU28eUzrE0Fl5gG+Beu1Y67YbyXGGLWSh+6dJlXL5yhQtZvlOnz+Ay1cWaEpaHzdi4SOdKifXqX6V6ruPq1Wvc+Qf0ot6+rdjM/zfwjIwbBrZRXHXA96DJdLiqiOH/HNO9f1/qboqBDdGU9V/LlFTWAcq2bWLpLD5//vwKvXn//4rrZw7i1vmjePmkckWcj0/04TJU5nasLMpjurIb/7FzfzTTbd68mZvMxxb4svi+ffu+OtVjN86m1axatYqbDcGmwLAHYWlsjhV7UDb/i6VVhJeLJ+LdwVJvSW//Ws6F7w5uw5tty/Fi2mA8GxyDVwvG4c3WZXh/+hAX/q/j3IGtuHP5NN68fMJLqRx8pnvBszKrC/a7MPzOkZBnz55x9b0lxq4K/0nzWosf0cbEEu3ad0NHGxeYm3VE0eDhvDMV49ONUkeT7AevCswFLWtmt2wpHRKrCObm5rzYj2BdJ5WhQ4cOvFjl+KOZjs2eYLMcGHbs2MH572VN8uDBgxEYGMhNyWa7vLAmmw3NJSUlcfS/CGP9VtDRaob9ew5BX68FFs5ZxDtTMfhMV54zQ/Y+yrpzZX141UH9+vV5sR+xdOlSXqx8sIXW1UGtpPtDoKNhBA1VAyxbvALaasZYMGch70zF+PygVPcrj+mYc5vc3FxurcKmTZu4mbzsw2WuZytDWd38e1QlydiC6+qglun+EJw6fBYHd57A8f2ncPLgWZw/fpl3pmJ85jEbM9zKw/r1NdudqLKmlYFvBVcERcXSzu2qUMt0fwhmjR2BBTOmYlxhAWaNG41R+VX7Ov7CnFQTKvKKztSRiRMncioIk3JM4jELsyIICQnxYuWjKqZj/Z/VQS3T/SE4vHcnGiWshUb/rTDovw7j1lS9l8SXN6WzQPh67/eoSgf7HlXpfVUxZWX6YFnUMt0fgvt3HkFu/Bmopq2HXtYGzFpTvvOZsvjyvpRJKmI6tv60pKSEW+DDfAFXtLUmg5mZGS9WMdhi7spQlSTk4/8M0z3JDcebTYvw4fIZvJgxFM9HpeJxqi937tXSKVzI1jWw9Q0Mz4qS8HrlDLzdswFPB0Xg1aIJ3Ayb16tmUviIzk3n8v1b2L5hE7av34q5U2eioH8uksL+XpNRIXhdGMzrZWVo1qwZL1YxqtM0snW5leH/O6YrCzYj938Nt6/exZbVG7Bi3kLkJKfjxqU7+Pi+dAv6ClEF0/Fn71bFdMyXXU2NjvLwP8F0UseAJj02omRAGZ++Z5cBL+i2Dt6o0CqrLtg60eq+iP8aF8l6Pb7rMFmtp3Fy9zGc2FV188pHRT5D+GjevDkv9iPYLj6MKtpKnQ/W71cV/ieYTpaYrmkoMV16GaY7t4KYriFw6NeYjjmQYU1GRS/i05WrX+nzy5d4vXo2Plwtf0X6v4H3bz/g/rV7+PjpM+5evoNb58u3SMsDG1KsCGz5o4WFRbl9eWyDvOqC+QCsCv8TTCdCH7NR8HosHFhmAPkMvYgXwr/MdMXFxdxLqO6L+HjtPDeJtbpgTReb4sUG29nYJ4vv2VO6+ObfBhv7Lg8bN2zmmtYuTs4w0C2dNlUWzLplY+fTp0/nlhJWZu2qq5fO9asM/xNMV+8QYEhMtyi7DNOdmENMJ/HLTMfAJh5U90VUF50c7dHZyZ7zkJSXl4dhw4YhJzeba6L8/f0xYEAK5s6byV27IrAybBiP+Y/z9vbmfMkVFhZy1iZzJ8HcQTB3DqzJYxZjZGQk5yGJTZ5gEyu+b04Z45QHN1dPmDRrjs6OzmhJ4VPebod88Af8WVhRXx8f1XmP/xNMV5eYTj9wPRbnfsd0LxV+C9P9brD9Wbkf6vM7qCjLQ1VFAcoqilBRVYSGlgrUVVWomSxdS8GU+zNH98Hbq3SOXEVg48c1BVutXxYV6WMuzu5ozjFdN07iXb/27YfAZzo2kF9ZpzHD/xmmEzgI6Aasw9K8Mm5C+Uy37yo34M/wsI4IHonJ4bGiJp60s8XbfZvwdtc6vFozB89HsrWlBXi1ZBKeT8jm8n95/89MxmSLXh4/vksX4CVwYPPRvnB//BPsx2zSpCmWr1gEM7OKlfjvMWTIEM5BNWNENmY6efJk3pnKsXjxYl7sWzh1dkaz5s3QtYsbZ0xculjx+he2t1dlaN26NS9WMf43mO5ARUyn8Q3T/Yl4+/oFgkP8sXHTWl7Kt7CxbQ/jFoYwMTOloyq6Pn4RrAO4PNjZduKYzc83iAtPnfzRB3DpSrIPuHmjcuu0Oh/A/wbT7Qc0fNZgZWGZHvWDY4FXRn8k0zHdS11LE42VFKGurcWRqqYmmpm0hLqOGi9XKT5+fAsNHeYenz6gauLt5Gk/0Lu5JT/SspVEK/B+5RquHDMEvgdrOa2tOqJlyxbo7uHDMd3RE99uN8UkMjOAmsWshnH0Cl5q6Uxv5p6MDzbjm4FtiMLwffPOR3X3+P9vmW5veUw3jpjO8I9iui9fPkPfQJt+wKb04xnh0f07xFXv8Pn9G1y7dB6hoUHQNTJEi9ateCVKUTA4B2YW5mjaqhnnf64ysHFUgbp14OPri27OzhyxTUdsbG05MmvT5isZGRt/JbZJXEX6mGUHW6559fUJ5HS6Q0eO8c78jaCCHWidsB4WfTejfdzfUpsxHlMn2KxvNkmUNb9s0gBLY1tAMYPme7DFT9XBf850Kp6rsW50meEVjulM/hime/HiOTS11FBUOIzbeqm0qfxGqePw9OFtGBgYoClJls+fS89HRvWEjoE+SUFt2NpZcWkVgWO6ajZP1cEXajYNDQxhbGSEAP8Qzj3rrp3f9uexu3TJ3ALTvhvRJmkTOiSuKz1RBlOnTuXFSiVcRVKOgW1YVx1U+ZR8BTM5OZlTdNlkQKa4MrOfYdKkSQgKCsK0adMwdOhQLq26EKB3UC7TvbYAdl2u0qKqFv5ed/JTaG3aErdv3YSTgx0n8SoCa87u3rkBE9O/Fe5Xzx7j9JnjUFNXgqWlJT5+qNjA+d1Mx7B4xWoYGhogqW8qOnSwwatXpbNS+GBMZ5OyFc37bYBZ0mZY9f1xQsCDBw+4jmXmEZR1q1Tk0pWBfXTVQTWekm+dVY3Xb19xuT9Q5pfvP+Duixe4fO8xjly5ie0nzmDpvsOYtmYHiueswMDxJRAgFcOoxzbkxq2BU58M2ET1x9B4Oxw7poxNRctg1zsZ+mGDoBeSAUPfDOgEZUEjcBBU/LKh7pkDdZ+BxLRZkPZJgYxvKhcqemRAzjUNUu5JkHXuCzki8Q6BsPKIgpKZGzpSXeH5JeicMgly3gMh65FV+vbLAdteUov0to+vXuDDG2oeq3oJxJSmpqZYv2E1d/jx/VtEMf90Bbm4cfEyvcqKDYp/gul27dwH527uSOufCYu27Xmpf4M9jknSRhiRpGNMZxL34/grX5/jL+apDOzDqg4qfUoVzyS09WU/6kAo+OZCyWMAlD0HQKV7BnzTpsLAJxuRA6ahf/EKTFiwCU3pePHSfZhUshnz1+3DrNW7IeaWCbHuWRAlkug+AI3dsyBrFQJ3Z1/08usBZzLrm+g1hb6aATSU1Tgfva30WiM0IAyhQeFoadwSSt3i0dguDI3d0qHkmgx1YioVqkfeNR2NieRdB0CR6lcIGgz5wEIohQyFTMAQiHvnQa5rEpTdB0C+iQP0tAxhFz8HSSsvw6JHNjLHLsbLxy/hObH8F5qZNQB6evp49+olgv2D8PlT1Z+eoooyRo4qu6iGV6aKov8U0/n5+SE2JgEWFj9ONWeGhEniejRL2oDW/TbDNKH8qU8sX2XTovjoRjpodVDJU35GQMwwHD90DXKeJD26pUPSI5MjZb98pE7bAF3fHBiHDkarsHwIdU0nxsxG895FkPfMhahLOhp6ZkPMNQuN6Edv5JFDzJcJKUqT8khF/MDhSC2eg7iCKUgomI6w7PEIzBiFsNRxiErJw5AZqxGQPQvu6VOg4pwMqa59IeUYh84RGXCJIQlHUkqBGE2WJJ6sTw5UfPMQmDoJPVOGw9A7Fwou/YnB0yEdNBxKLhkw6z0WcekFSM2dQFIyBQp+g6HSewLkQ0bCjpivPOzatRMtmrbC6pUrYdPBAkVFQ3HnTvl6pl1HK7Q0aUrWrAasrH+UKlXhn2C6nTv2okWLFsjNKYCF+Y9Mx1RPMUdqFWTF0cJAGupBo3lnvgVbN8GMiKqQkFA9bwgVPiX7MJkEiSlYiOfnd8M/YQzUHPtA3TEaapYRWLpiP1avWo91a5ZAxSEGSlahaN4xEHrtfeEWV4QFS9ZxW3CKmAdDxsQdyvodoG8bgk59hmHSwp3wDU9Fo+YeENWzQp/AMPSJjEejTvEQ79YHJgFJaBWQBrF2vhiSlgk/j3A07BqHRl36wbgHNbeeqVCwCoKSQQd0dewO/57xkOrYBzIkieWcMyDtFAPZFmT9WXeEn2cwFN2o6fXOgU5wHrS79EYjPTu4OrqTcTACKgF5sB6zoPShf8AXdDBvx3U33CW97vq1q9xXz5358oGMjL/Xp0ZFh8G4iT7Xd+frV01fJKSLrF+/CevWrsHDR7dg18UOa54uxUPSDZfTuz15/CynK/4stv21C0ZkSPRNTIGNtR0v9W+wZ5k1ewbm9zPArhEm2LKp/MXvzCPD/v37eUflg3Vmsy3fe/fujSlTpnBhRahU0il4DIKSWwZs/frBr/cgqJq6okM7G5i2c4a5ayxikgbTCw6HtkMv6DaxgqGGEdp18UPuqDkozinGiOx8yLbxgUETCxho6cHKJQhzieFmzVyBJLbHhF8SJA2soamojCbaOpA29cHAkfNR0D8D0ybPgri+LXS09WBATZxbTDaGT1qOIbnD0T85HTLGneDkHgYjHbLQ9IzRqUcOfPsVwaazL6ISh0FStz1UNfTQRLcJjMw8YNi9LxIzhmHC+IUQUWsDHQ1DWLe1hYlbb7QrmsN75h/x+O51kmBsT38NUpSN4ePjw3UXsEXjgwYNQkRkT27WrZyCAul/avRLfkQ3V3dYWVnzaqgYmclhXHhmtivmzyMr8c0Z4O1JvHx4FLd2le4v++hZzRZSl8WG9Vs4V/+TJk6j0JaX+i0uHFmFqyW6uL/ACDcvf7tyn4869Rt8lcI1nQJfHipkus/4BAlqEnV80uEXno6IxALotHZCh5Zm0GtuCUffPogipvN07wHF9v7QN+oAK1Nz6LewQebgacjMGIKEiEjINOsGPUNTWLZqD1MrNwwdOwdjJs9GgHcPtHMLh7imOSxN2qJdcxMImbhg4fK/EOAbgFWLV0Jcm66lZYB2pu3RKWwAhk9YiLysoQjtFQlZQ1s4OgehKVlMzXSaoH1YFtwiqRlt44iQqAGQonq1NI3R3KgFtDp4oWtsAZKSB2HK/DUQVWsNDU1DuDl2RRv3KLQvLO30LBckaV49fwB9HR2Ym7eFlq4+6Xl60CADQ15ZCcrKKlDVUcbB/bvx5sVTenEf0LRZc5iatSBLovLFyV2cnJAXZcH9oNfOLcD9O/tx6/IOPLq/FyrS4ojyaEuK/M+7KGMtUWRkDFatXAfLDuV/BLePr8SDxeq4t1gPD2/9aJlOnjYDopKNIN+4MYKDw3mpf4NZtQMHDuQ+QOYqZMSIEVy3ClsUNHr0aG6j4+9RiaT7QFZgHyg7RFIzmwhp0qfUW3WBSRMz+qKbQdDQEQqtuqNRhxAIm/tDRa8DdNVZB6kNGhjbU14nNGgXgEZmfpDVMoViY1VoGFlAurUbFLVbQ6iNL0TMPCHU0hPRoRHoF58Ep7AMai5dYevcA43MQyDY0hXq6qyfqyk0LTyhp9sMNrZOEGvfAxKWwZDWsYC9oy88yDJ184yCtroOJMwDIdU+GBLtgpAYHkfnAsnYGQ89dU0YmHYlyZ0KWZLeUyfNxNQpMyHfqxhmuRU1r3/j88ePeETN3v6dW7Bm5SJsXrMMR/ftxM1rF/H25Svg0zui9/hAFry9jSXcujnhy6fKh788PDzR1rQl5GQbQ1BQkNO/5OXl0VCwIYSFhbkRADbl6GexoGQJ1yk8uKAQzZrQR/A96IO6f3oFLpdoY12eOl7c+3GtRdu2bSEmJgYZGRnunioD311sVahYp6P2XtS+N6KC4qHQJR6iVhEQpaZSoYULGhh2RJ/00SgumoIGTbtCsFkXCBt3hqCWORpSk6hu7o7BwyajflMnNGzqiPrEkMI67dHIwA4iepZITRtM+pwDxJrQeeOOEDGwgaCuLYT0bGHYpiskqH4ZkqqCJM2UWjpBWNeSK1uPmkx5g3bQsvQmCeoA887BENVoA1FDG4hTM61j0pmaZCvYuEVBh1SAph3coWhoBemWnSBLklileVf0iiJL2joY6dM3QrXXUDTuNQJmgyqRdGXA1CuOWL8Q0Wd6R6UqF5Nof9OXTx8oE/+4Ynh7e8KkRUvIysqSxFTmmnB9fX1ulEFLSwv9+vX7JaabM7uEa17z84aiRTMTXmoZ0M3fOjITJX3VMDpECU/v/Cjp2Kp9NtIgKSkJCQkJXuqPYH23bOoVk3SsP5dN1aoIFTLdB3qzwrY9IWPTE/3zxqFP6zZwt+0MGW0LNFJtgQYqTVFf3ghN2nRGhK4B7K0c0UDRGI0UDCCk1AQNZKnZM7NHC0VVdOrYGZKqzSCiTOeVjKh8EzRp3RGaagYQk5SDcZuOEKZyHMnqQkGtJfQMzKAsqQIDHRMINtaHFCuv2ASSKk1gZe8JaWkl+oFMISijAXltU4gpGkFc2QCiMjrQNGgBhcZ6pItZQUbZCNoGraGq3QKN1ZvDvL0jhClfKKkLUp1iMWv5HjSdU+qgpzyUXfFelgGYXsfmzPGtOraivqZw9/SCfYe23JhloL8XqQ1B8PX2QAsjPUhJSXFdEFXN/qgM06fN4SRd8YjRaNn82yE6Pq4dmIEHS3SwOEmZmO5HScc+AAUlJY7pmLT7Hai4eaUvtYFXMFp3jYC6kTkS++Wjb/IQNG1pAw3d1lBSNYAeNZdKak3pa+gAA/3WxCitqImwgY6BCSnXNlDXNoKUtDxkxOWgq90EFu27oXULc1iYkjHS3AoSYpKQFJOAlBjb+90Glpad0bSFNQybt4GcqCzkJeQgI60KZQ1qdjSMYdbWAfpt3KFCUk/Z2BZ6RAq6raCk1xrtrbpBmXRAUysP2HcLg7d/AkLDk9BYoyVadugCRX1LyDV3RNaUfRg0cy/GLjkBHZcEdEoeA6tJ67DzTPldIWwGMpuvxsYbZ86c+U3XAeupZ5Mx2fI+NvWbTbQMCAjAmjVrvo7YVAa2403dunVJkoji+sXt2LdrJ/bvWY+n9w9yTiMVyDj5FUyYMBVG+gYYXjiyfElHuLZ3Ah4v18KQQD1SH8rfiZqBMR2TxlVhwughvFjFKJfpsuacRs7s40ieeBQD5l1CwKh98Bt3Ah75u6HYrDuiJh9E76lH4EDHLoP/gveIQ7Afth3KPqORWXIaaTOPIHveGQycdx4D55+C+7Dd6JSxjiSWIdIXX0JGyRnkLbmEERtuIXHOUQROOoF2fRdAU8UQA9dfQtbSUxiw8Az6L7iAgMl74Tn2ICxztqCxnCYK1l/B2G3Xkb7oNCbvvouiDdfgOe4IOiavgpCEFnJXnsXg5RcxZi3lW3sJo4kiJp+AWcQ0CCmYIX/lRRSsvIBRqy5j6MpLyF92FZFzzqCZb8XNwb+BDx8fYvCIC1i4ZFppE05NN5t2xO+i+RmMHjWemwc3ftxkknQVMd0YvFipiThHJTy+dYqX+iNYE1udKeuTJgyBmmrlY7DlMt3wRScwdc0V9J95HBsOvYD3sL1wz98Jr6K9kNe1QfjEY4idtA+dh+xC0dYHcB6+B45526Dkko1Ra65i6OKzyFtwCmM23kXm/NMIGLcPXYbvQj1RVWTRD15MjDJ8xUWsO/MOafNPwmvEPnQjkpWSQ8GGGyhceQ05jHG2PcTQTdfRbcx+eE09TFJREmM2XcaMnY8wdPVlbDzzGqnzjyNw4mFizlMQEpTA8LWXMXjNBUyhembuuY8pW+8gdupp9Jp8FPUltOna1zF6w1WOGSfuuoVcun7O0ovoO7diX3n/Bph2mD13M5at+n3+jYuGj0KHDu2RmZHDSbryGPjmgZFYNFADk6I08Ojmt1OfGJgKwYb2REREqtV5/ez5fQgKC5HqU/E4bLm1pEzYhaAhW4ixjmLk8vPwHvoXUqYfhnfxIcjrmBHzbYXn6ANwLz6IObsewq1wN5yK9kHJaSBGkfRKmXcaMRMOIHXeBYROPob0klPoNmwXGgrJI5FJvhHbETnzIKKmHkLqgpNIW3weXYnpJMTEkTD7JFzG7of3uL0InnwEQzfeQe+S8+hOTCMmIonwqQeQt+oaek08iP4lxxFFUnUg3aMPSeWGgqKImHoQ/mP2InTKMcRPO4AJf91Dv3lnETTlOOqLapCEPI5x2+4iY94pFK+5iGQ6V7zuBkncir/yfwuJO6dg3Ua2cw6zVH4dQ4eM4PZ1ZSMSLZq1LJfprm0fjFvL22JqHx3cv/7j1CfWDcKsVsZ0bP1GZWCS+fyVcxhePAJiJBmFyCIvD+Uy3ZD5R1FIzV/G7DPwGLKKmGw3hq+8iu6F+yGn1ZKk1zkkEsM45v8F95z18CBJ5zJyDzFdJtdk+Y3cjcgpR9Cp72x0H3UQaXNOwnnYTjQQlEI6ScCRa6mJW30OwzY+hPvYfehP0rDryH0QF2mEnBVXSBpewpDVV5C0mJp0YtrE+ecROPM0xIRFqGm8hDCSwNF07JK3Bl6TjyN7+QX4jDtETCeMFGLwwSRNxxLzm8bOQfDUE4idcQKhJA3riKohd8VphE85iLiZx+CUNp/qOokRJNWTFpS/Y9+/idwLGVi7JpOTer8DzGplmwpnZeZyTMcmbH6Pm9uycXSqHhYlq+NJOZKOjbkyHyaM6apaX8vwmiz33UcPYNue3ajboD5mN2/LO/M3ymW6vOnHUUTSJ3naEQSP2A3/YfsxgH5oH5JoMlpkVMw+gX6zDsGFzrmThAscewgeIw9CtUsGColZchefIZ3sBIZRvOvQvdyP7Fq8Dw0aSiFzxiH0n3cYGcuIOSccJgm3C73G70ZXkpoSwuKk851A/oqzyFxyGqHEEK7jSZqR9POfchTCImIopGZ3KNUbTveWRfk8qemOIYnmPfEIMZ0Ykqj+gUuvYPiqS4iedQbdxxJTrbyMOPpIBEQ1MWT5SYzfdAODFp/GnG23EDXrKPqS/pq2sHx/IP8mlj+JwIJx3ryjX0dB/jA0bdq0dLp6s+Z48aJ0B5yyuLMtDS82muDMZB08vv6jisE8PRkbG3NrZ79fdfaRPo5ZchqYIK2FYRRmSCtjoLQKhkqrYaysFmbqGuDBjVuYpGFEuf/+kMpluoxJhzFlLelVZAxM3nwdgSP2YtbWm/AvJL1LqzlCxh1GKv1YASN2UjN3BGmzT2He9vtQdc0jA+EcRpEkYzpX2rxj8CDGnLjmEkKpuRUUlEfe4lOYsPkWhpF0mbvnAVxHHsLkTXfRY9IBiAsR0yw4gXHU3A1afZp0rrtwHXcSI0k/6z//BBoISSBz2XkMpbLR04+hiIwBvyknseTwE/Si+oWFpZG1/BJJuouYQPdfSOX8x5+ke7+FuTvvQVBMGyPW3cT0HXdJkp8l6X0JsSSFF+9/jIGL/ruF1gzTZkzC1lO9MH9wZ17Kr6N9+/Zo1coEVpZ23Pjxgwc/Lri+uzUZ9za0x7o8PTy4+eMwGJN0tra2nBHBrHI+pre1RqGCFoKEpRAlpYTBQSFYMGo0lk2YgOLICCQ2VkeiuCyyZNXRS0Qam/oO4JWsgOmGzSXJNvsCIkfuJIl3Dj2Hb8XyLXfgP2I/pNSaY+DC04gcvQcRE0nKTD6A2X/dxvA1l6HhNxLjVl1B4dqrGEh6V+yUvRxzTN1+B92L95Iir4lBy0/Bi6zh0HE7ETV9P/qQrjiZmkJPOi8mIo4Caiq9Sar5k/SLI2aOLTlLTeUVhFGakFAjFG+8iVRibJ+J+zF2y3UyUg5i7fGXZEwcI+tVnfS9K/RR7CbpuRP9F15AMru/rVfRd+ox1JNpjWnbbmPCtgfIoHPD6WNIW3gRy4+8wdBlle8U9E+Debns2kUXSb5G1fIhXB0wy5WNldt2cuKYLjGhH+/M37izNREvdlri5ToVPLnxo08UNo/O3d2dk5j8OXXzXTwRIiaLMAUVvHr6FB/LGXnhFvx8+ITkNu3Qkwy8CUr6vDMVMN2gafuQMpWanNnnkLfoIsLph+09/iDCKDQJm0VS6gYZCWcQSj9kJp0PIoMjaMIhtEpZjyxqliNnnEbKgguIIOU9cNwRhE46gZ7UTKo5p1LzexXjtj/EwGVXkbLwMnzGHIT3eJKaZAg0EFND5vLLKNhyF7kkreJI+viSMeFH+lvozFMQaCCP2LlU//wLpNNdQPyiywiZcRlBs0iSzrkAMfX2KFp7HUV0jdEbb3EMHUPPEUr33YcsWFmTrogdvxWJE3ej37SDSJpLTetSYrw11zF3+7dbD/2bWLlqKfej6mrpQs9IG3Fxv75hyocPH2FiYoLmxk2I2NqOZuiX9OOetXe39Ma9da3xapMGMd1BXurfYP2PbHREV1f362D/BE0yTkxMq3R8zcA61w9u2owoGQUs5W3KUi7TscH+z/Sn2y8PMlYJEDKPhLh5BBqYR6Fhm14Q65gEwZYhqCfXDnXbRqGOog3qmkVCxMgLDTqmkkTRhZhlGOpbRKFBuxgIWoSjQdtekLbuDWFtczSyCEVD896oZxVHFIN6ZlSHjgMad+uL+g5JEDP3hYhNCurKGaO+ZSKE2wRCwLY/ZD1yIahjjYaugyDROQkiLtlo2CUHYt0ovZEU6tgkQLRtBBpaxqGhkjkEqY5G7YMg1jkNgmRZS9L1G3aIQV2FthCw6I36qq0gQukdF/+6x6JfgZa6Eoz0dWFsoAMNbQPINpbnnfk1sP29+I4OT50+X+76hrvre+H8vDZ4sUkLT6/9OH2JMZ2SkhI3MrFgwQLsLBiCHBllsoR5GaqB9y9eYmZsAiZLl7qHLZfp+PCauAiOPfrCZcZ+GHXvgV7TNqNDwnB0i+6LsB0vkeLbFZ0Hr0JfXwsYRhWjaPBgBFDzJtHMFu5ujohecQwOUemIy8yE45h16GXREiqWHkgI74XgCSvRtXsQgl27I3gFGRTmhpCz9oPbtsdwcPGCjv8AOHe1hsu0nejSuQssesTBcepOhLs6wnX0RqQGu8DIJQrB4QkI83Lghsr6rj6CHt5d0TahGD4ulnCfuAcZ3btB2jcd8VPWwsHCEi6jNyAvzBsW2QuQ6NEJvhP2oPOy/5bpjI2NIC8rgcbSYlDXMoD0bxpuqg5urwrCrRUt8XSdOh5f/ZHp2JpaNkzHhsCY24spuk2wuIsL72z1wBj/+snTmCCrxB1XynTeY1dCpIMfYlbdhE6vEYhafxN2E/bCc+5JBK27B8VOwbAlfU+ypSNa9p8DCfMAuK59CIOBq9CohQtclp9F3LLT6DB8LdzWPYLloNVwSp8N9Z7D4LD6PmznnEH7UdtgQU2htksM9DNL4Lr9ETTVdWGeOBKiKoZwJ2XfLH0K/Nbdhu3s/Wg5YD4C6T4c5xyC6+ancN74CJ1LjkI1egS6rrgF/bAiuC04iaZxY+C6/BqcZx+Dz9ZnCPzrLswHLoTnwuNQ7RoDp8KN0OoagfDdD+C75r9xfMPHU9KLFOQkODJqbo4xY8bwzvzzuL7MG2+3GuPZOrVymY7107HhOGZIsGHABXadscovmHe2emD63eN7dzFd04DrK6yU6Wbs2I+igjHoljwco1bvgkPWSGTMW09SYgTSZq2EfNRA+AyehiZ98hE8djY65s2AfngmRHtlQKLXAKgEp0EuagjccibAZchsSIVnoGFgMoR7pUExOAWKoekImTAHsiFZZDRsRiMqIxTWn/StFVAOz0FAwQx0GjoLSr2zIRadi0aRg6DTZwgsBhSjW84w6CcVIXP1JkjHD4JknwIMWLwa7fLGYvTa3ShasxO2+ZMh3ncoJBKHwm/yAozcdRRW6UUIHL8I0VOXokvGFGzZug+rrt/lPfF/B5XG4lBoLAl1DQ20senES/3ncWuhC97/1RyvNmrg0ZUf17IyR0FM32zVqhW3qPv07r2YTtKuRj2JxGgTVXQwpJUFtzSyUqZjU3euPn6CY1dvYfuVyxh77ApKjp3HtP1nMG73MQyjHzFp5V5k/XUAqZt2I3H9dkSv3YZw+sF7Lv8LwSv/QtCKrQhYsQ3eJVvRfdFqeJRsQNeFm9F10Rp0K1mP/t1M4bx0K7rQsdvSNXBetBWuS7bCZekGdKd0v0UrEbh6O4JIGoWupeZ141/os3E7ErbsImVBAJm7LiDnwHEMOXAChUfOYMyxC5h44jJmnL+Oq/P3Y82VG9h44w723L+Po4+f4ezT51i+ZjW2HjuBB2z+FzcF6c+ARCNh2HbzhJx+G17KP4/bSzrj3bZmeEXN68Mre3mpf2P2bBImHTvC0NCQcy3x4OYtTNM0wtmly6uYuFUKxpxjFdQwytQKuzesr1rSfY+Vf++g/RX51ERWheHdK/cUHtuuEtcLn0kRXlE6rbtcvCOL7GPpHmLlYj3d34OXvINvweZ8nT//349E8MHGNhsrKkKphSMv5Z/H7QWd8GipER7MV8O9sz8uvmFNKptHx9ZasNnAn8liXTZpMiYp62GsZOUGz8qgCIyS10S2kSlybR1wl+eOrEZMN6eCxd3X7//Y0/09Ht2qPE9E6yo2vkir4lafV3F+asWM/6cwX7/kZE6v029bM0X9V3BluiUuTmyBq2NUcffEj84V2Xgrm83M+vn4U89fUOu3gPTOQg1DjJRWxVQdY8zQM6Zmtxmm6zTBZP0WKBBXQWZjTXg2kEKEnDL2/bUdH3hbm9aI6cZXsCOksmfp4uLKMDel6lkc4SZVdBUkVHG7rzqQPP+x1/0rPn6mG/mxL4oPNgfuv2Y+ZXVNtHMOwLZtO3kp/yzOLu2JYzOscHZua1w9Vv4yQ9ZlwubTMYfYfDx9/AjLp0zD8qmTkCSnid5SCogk8hCRgb2ACFwEhLAsrwDx4vLYQwz35sXfrU2NmG5IBfp2ydbq+cddOLDqmRxRbVR5sQow2pgXqQQvRHmRCnCE7vfUHd7Bj2DMd+HCBd7RvwsZal4tnX2hbVj+TN/fjSX5LphqrI5pUXq4dnIbL/VvsC4Ttn5DWlqaW3xTFh/fv8fx/QewbMYMrJ43D+sWLsSmxYuxhizeRb3jMURCCaePHeUYruzGKDViugEVezTF9uNVb4x771L5utX3SLQ15MUqAPNLfOsA76ACvKiGByEm9T5VPI2I+Wa5dOnfHaloJCGLNlb2UDS04KX8syiJMcWUENLXgo1w6dSPs0gKi4ajgVBDrp+uImfX79+9w7Mnj/Hgzh3O0Fji6Y/hkmo4eegQPrz/8MOUqhoxXZ9KBJqiR9W+LhgKPSo3KvjI8qzcyxGHWVV0LbCm9lU16plS+T0x5qtq447fhdTUdDRp2gTarZx4Kf8c2BSqJcOiMD9cHdvmF+L5ox+bsqyh+Wgo3BBy8tKcl9CqMFHNEAWSqjhFDMeMjvJQI6YLucqLlIOD5yp2IfU97l+p3vbfo2L9eLFKkFSNR6jKyGC4Tab55sqnN7FVTv+G5FM3aAITey/e0T+Lsrtil6dSpOfnokHD+lBQkkVMfOXbNB3evwfRMVE4ffQo1yFcHmrcZeJexfuevq4SriyDb/aNqAIlw9J5sUqQXI3H+LgReJvBO6gEq0nvfFT5R8E2Ob5y5Z+blSIuJQEHnwjExFTsmuHfQmpOFuo1bABFZXlEVOAq4uHtu9i7exuGD8nHpctXfmhO2TEjNkGgxkxnV4VhV90mlmFm4o9ToyvC9sUzebFKMMuBF6kCz6r5yJOrVgOYNfdPMF/D+nVg1NIC0kpavJT/DqlZGahbrw5UVJURFhmBNWv/nlPHkNM/BdMmjsHwoiF4xnMrxvC9pGOzlpkxUWOmM6uiH/jq3eo1mwzPH1TfAzobOjm7vxpdCLf2kZFRvgemb/Aui95CNQb5334EFhzmHVSM3818w4YUQFZOCtv3Vn3tfxpJaamo30AAqqqq6EVMt3rV391jFy+eQ0iAJ3qFBuFdBR7tGaOVpRoznUE11q7kza56hIKPqkYqyuLl08e4f6N6zTdGV2H98lEdXY/hwDXgbNWLntnWUMy3x/8lxKb0RUPB+tyaV/8Qf15qKR48eoiExIRv1l7wm9DvmY1PNWY6pWqs0mMu+muCK0eq7zbh+rkTePem6tEPDlV1JPPx2pZEaTXdzM4+wBQU3kHFYMxXnQ3cGPg7Ff6piOobh/p8pvMv3cr0V1EjphOrfFtRDs9f/90JWB2sGl6zBTEHNlTsAuIHpNfg8V6I8CLVwLQfB8bLQ3WYj7mNYNteMi/mDGxLJuaygnkVSEpK4ui/RM/YKLJe60FVTQWdOv2e2S81YjrharrriC6umS4yLbZmfkBWTqzaZcNXsMkCH6u50dwLKV6kGrj+mCyc6vXdsZ78qvbe+lOxct5A6KiJoGNbbcQ6lO8loKaoEdOxDeSqg7bRW3ix6uHl08r3WCgPk1IjeLFq4Bn94Lur6TbiCzHT6xq4b11xguqvHlPn5ub+cfudVYXQiDBqXgWhoKgIV3dnXuqvoUZMx/byqg6qofb8gBHe1WuyyiI/oIbivkCaF6kGqmtk8DGp6oXIfDDm+1+RfNOWLERHTw90CQrAqo2/Z1p/zZiuiuHOsuiWtosXqz7O73nIi1UfyZ2qv+Ebh/gaPDKbp/f2xxVUFeIVGQVLqt//mJOTU+kWnX8CHjy4j9fv3+MNWaiPy9mo+GdQM6ar3NfxN+icUrU37u+xfszPjW/GtNPkxaqJQRU79ysXNZV6e64AF6ueAMFHdnb2H898vxM1Y7ofp9D/dkzoVc02/DtEti5daVRt7Mgnw6EG20C9ywM+VH/EhcP0mr0w5rv3T9758XehZkxXQ7XLJGwTL1Z9fHj382sWIlrV0Ing+5fAmmjeQTVRU6nHMKMGTQQhKysLd+/+94uF/inUjOmqP4DAITC/Zi+bj58xKviIMqvepmjfIKMOL1JNvHYAPtfQLetl0od2lfbFVRds/tqvuH/9U/GPMh3DJ96OgDXFkbUVz+ytCnGWurxYDVATA4OPF0K8SA3ADA1mcNQAjPn+L0m+f7R5ZTAM+jkze+e86g0jVYQ0559YxjdChxepAV7I8iI1RA26WPjIyMj4PyH5/nGmy51V/QkA32NsSA36aMpBYS9XXqwGODEPuFPD2R1fnpL0+gkmf/4GWH6Cd1B9pKen/55tSf8j/ONMx3DzQTUH6b/Dp49f8OUnm2c+ZuUk8mI1xJyfmC7+M0YGAxtOu1rzPrABAwbg4cOa923+1/hXmE7d+9uJfzXBmKCfM0bKYuOcn3QeXZ0Zyd/j0y7gbTzvoIaY+nMvOC0tjdte4H8F/wrTzdrwa3PM9i66yYv9HNgCkRM7a959w6HvT0qvn5V6bAxx1s+pFf379/+fYL5/hekY9p7++ZdxYPmv99a/ev4U96/XrMviK6b+uFdqtfB+CPBxJe+ghjhHBsP+n/tYmeT7le2d/mnUjOl+YURC3u0nXz4PI/1/fTjk5oXTePe2mtOcvse1HcD5n3yGn5V6DCVk1LyrfGO7isAk3+9yJfs78a8x3abDv27qf/rw6/srHNv2izMlxtRwggEfrx2pnf+FvrYq1uZWhtTUVM4H3p+CmjHdL+r0S3f8mm72q10ofKybXv624dXGz+p5DC/K39CjWnj8GlhV/eWb34Mx3/MyK7b+K9SM6X5uLP4rFLvXcMC8HGyd+pN62XeYltmHF/tJpP4C4738yQ5lPjadA27/fLPJmO/ly+q5+PgnUKM3l/Rrggqnr/76V3bqr+p3irLV65V92UN6dOPF/gN8eUH6wi/qqbt+zdtAcnLyNyv8/y38wuf6ZyIhIYHbtMPS0hLW1tZwcHBAu3btOPf2f5Je8yehOj5Kfif+TzHdnDlzEB0djSZNmnCWGx8HDhzgNttl2w1VB8+fPMHOrZvRJzQIPTw9EEz06OEDZKSm8XJUjA+8TYljg30R7uONMG9PnDt9BmePV2/Du/OnT+P9+3dIDO+Bnl6eCHBxxuolS7F8YTUWkfOwY9M6xAT7o6dnd8SH9+TS/tpY+dJQth6VLYfkE9v/4dWrV9i1axdUVJRw48Y1rhumbJ6fRblMx1wCMGI3wo/z3QRwi2k/f8Ke46exZuNf+Pjp/Q/5ylJVOEMv+eCBYzh08BhOHD+Do0dOYd/eQzVSeA0MDLhdXZinyDZt2sDMzIx3phRsiR/zJMn2o68KbNCtd0gI+kX3wdihxejfJ46YrjuSoqOwaN680kyVICIoCAnh0RhVMAyZSUlw6+SA3j1CEOT57ULlijAgvg/iekVi9ODhGJicAo/OjogJ7YGYnuG8HBXj3bs3SIzsjaykVAzPyUNEYABCifH7x8Vi8rjKjafvmY75GHZycoJ9x85o1rIVzNu2Q8sWpti/f//XPD+LcpmO3QA/ZJ4pWbht2zbcu3cXR24+xfEbz3Dq9gsUTp2H0dOXcXn5TFaWAavaUWXzxk04sO8IHOjhYmJisGL5apw7ewlr1qxHyZzq7avPoKmpie7du2PPnj3cmtHTxMjMIzjbf97c3JxrXhnTsTUJ1cFJkozdnRyxbM5izJs0H/kDcon5EnDzWtWuIz6+e4+g7p6YO3kmJo2YQD/+UKTGJiBvwN+StzJ8fPcBvfz8MX/KLMydOBsjBhVy5XOr2QQupw/Dx6Ur5kycicKBQzE8eyj69a7c2xIH+sk/0D/moUBRUZF7Xxrq6pCWkkLjxo2hoaEBHR0dbp/+f4Tp+Mzzhed5vGTZGpy59RJn7r/Fpu37sWjlEowdXYxPHz4iYWA+pi/ehMXrt1P+vxmPTxVh3qwZWLpwPlYvX4JNa9dhx9a/cOTwCWzdvIVjuOow3YwZM7imlDnsY1sJMUm2bt06bg+rzp07w8Wl1Hcv0/HYfVUXq2ZNgZ+rC2aPm4IRucUI8wtET19v5CQn4e3byv21nNu/kaRiNOZMmkhlhyMnNRNxYT0xYfhIXLhY9aZ3p3esIgnZF/MmT8HIvGKSuPGIDAogqTsCJfOrdiQ0bfRo+Ls5Y0rxRCo/AtHBPUn6RSDcn7keq/j3oF8Lnz5+xomDW7kdE1u0aI45JYuw9+BRzv2rtrY29PX1OcfX/xjTPX71FiduvED36Ays3rwdBw8dwIRxo3Dy6EGSRKuwmBjm/OVLWLB4MV6/e4v8ovGYtmg9SbePX6VcRT90ydxZWLNiKcdwa1cuw7pVy7F5/RpivI1YvngB5s6czc2gqAqsSWXSTFRUlNu7ijWtsbGx6Nq1K2xsbOjFtcCJEzWfOrRg1mT08PZB0aBcRAYHwMW+I/pGRmPT6rW8HBWDPXNiRDSGDsyi5jEZHS3MER0SRIwTxMtRNZJ7xyI/fQBSqWl3dbCnJtIL8b168c5WDMY4fXr4IzY0HKMGD0GYvx+crK2QntAPjx9V7j+QCQg+M3369IZzh9bB1gbhpFYwlxLs/TJjjHlY/0eY7t6Tlzhw9jK279yO0SOLcO/BHUyaOIEUyUeYPWsWXpGZPY/EODO3Fy5ehKcvX2ApMeKTFy8xetZiTJ67jF5+xUx38thxODs5oLO9HTrZdcTiknnEcJs4Bpw3ayYWLVjwdfOzisAUXLaLC2M81oQ6Oztze5IyYjod00nY18n2s6oJNq9cTvpTGIbSj84Q3N2H208jL3kAphePwqgRpR7Gy8PHDx9IIgZg3OB8ztOUTzc3LJq9AMnRsRibnw/f7pU7Onz79i2CvH0xYdhQ7jjU2x/L5y5CVmISxhcUINCncl8iU4uLSf8LR2FmBlYtWQZ/1+5c+vTi0Zg7aRr27ql44ij7rfjMxGjSpEmc8cWYjTWt7H2yDUyYisJ0x9/OdIxhGE6dOsVdnLnB2rlrO+cC9ejRozh48CC3amnP7t3cJmcHjhzG4ePHcIt0vo1bt+DyzbsomrQQz5+V3xSx2a9sEuL9Bw+4+JlzJ3H27FksWzQfs6dPx6DcXF7OisGkGmO6OnXqcGLf29ubeymsq0RFRYVrdtn2QjVlOj7uXPy25//RvduVNE7f4tHVH/dNffGk+ksSn9380RHg43vVX5z97GHpcBtfvbl0supJqd8y3VsuLSzIFUYG6tDWUUP7ts0wrjgTl8/ux9ZNS/CO557/Z1CpTscP+XhJEo0p6sw1AnMMc+XGDdy+fw9Xb97A2QvncOvObVy7fR8bdx7AxEUrcORE+bOG4/rEk1RbiysXLpK0fMn1jjPJuYqaWz8/P+66VcHe3p7z+M2YjoWMyfT09DhLVoqUX+ZPTVZWFg+IsX8Gj298q399fP+WUx2qg1d3fzQ4Ht6ofkfuy/s/TtV/cK36joYe3/p21ObJ/apdWfzNdB+wmlqZeVP7YmBcR/SPtkG0b3tMGd4DGakBmDQsFJuXjiCpXHNXIHyUy3R8fYwxHD/Op7LMyOjc+ct4RTdQ+nN8a7lWZL2ePXcWSb1DuCZy5apl3O6Jk6eMx4olSzBt2jRersrRr18/bm8Dtre8uLg4Z0gwCce2iGTMJicnBw8PD17umuPF3W8XfrNP7+XT6k3Pev3kx4H9uxer7yTozTP6UL4Tq3cvVt9zwNNb3zLohyqMHwb2mzGmO3GoBAfXxGPXst7YsTAMy6f4Y+kEf6yYEoRda9IxY5Q7/lqUhIO7Z1OhUolYU5TLdP8mbt68iZXLlnBW57Fj1X+xDHZ2dhAWFuaaV9bxyxiN0Y4dNfcu8D1ePvxxDt/da9Vb7/Hx/Wt8+fQt1zy4Uv1n+/zxPT6RflgWD64yg+g7TqwAL3+QtJ/x8kXl09r5THdsRwp2rQrD2mneOLIlFTuWx2LDXH9itHBsXxSEKbnNMTHXEYUxmtyuwD+D/5zpfgfYBhtMwv1Oz+cc43z+tjm9e7l6jMOsyBcPv12p//R69TdDYaz1/Lsm9unN6j/bq4c/6n93b1T+wfCZbu/KEBzeEI/Da2OxqcQP2xYGYv3cIOxfE4cFY+1xeF0klozxR1ZPZWK5n5vn93+C6f4pPHv07drbh9erN5TF8OLOt03ckzs180n84va35Z/dr74h8YUk5fsP3+pc965V3nXEZ7oVJcmYXmCJcQObY0x/Yywc2Rarp3pjz/JeWDm1C3Yt7o7xA6yxdGYNHAt9h1qmqwUHPtMxoijp66WuaRl9eE8yjY7f4w2m5Zti7qhuuHS+5l65+Khlulr86yiX6dgMDTbRj3nNZl0OrE9uw4YNXB8dm3mwc+dOHD9+/BuvkmxWQp8+fZCYmFiu1cr6416/fs2Nj44bN45bPMI6Q/lg/YGHDx/GkSNHcOhQ1S4/meXs5ubG3R+7LquLpQUEBHC6HRt/ZdbxnwAmRdj0IbZegd1vXFwcF7J3wIwnFmddRnfu3OHeDyP2rv5t7N5d2nnMusVYnO2gU3Z1GduGk73TX50iVi7TsR/vzZs33MtiYEzEmIqP749ZnO16XBlYnXyX7uUxJUvnIyQkhBf7ebBr/BcTFMtD2WcrD2XfB/+d/5dgv2d59/G77q22ea3Fv45apqvFv45apqtFLWrx/wV+Stj99ddfXLhmTalvHDZpZPr06Vy3DpuMwiYcM/2YGWTMWN26dSvmzp3LnVu4cCE3+YONgLEZTGxvD2awbdmyhcvLwB+CXbRoEWdMLV++nJvKxQYfli1bhk2bNnFLH9h1/q39f2tRi1r8b6NGwu4LPtNfmU6A8voDKu8jqAbKVvC3oT5yZDEvVgrWF3H69KnSCCvChWWJpZVDXJ0U+Ron4uLsH+vA4BN7UkYU/77u0tRa1KIW/0OooWb3AS1j10HarwSt+y2GfI+FELCajY7pq2GetBgSLlMh5zkT2r7ToBy2Dr7D1sK1YAn6zdsCIf/VEOgyFYIeiyHgOBEibgsg1nkEGjrPQL2u4yFgVkxUAAHTXAiYD4KASRYdD4NA82yKE7XIRj37wtK4GYWthtO1p0DAcgIE2gyEgMUkolEQ6DANAi2LKJ2OzUZT2hgItJ9B9VI+azpnS9fqPBMCnYhc6P7NR0LAYSZEnSbAOm0urPqVQMVvKuWdRM8xGTohM6EeOBOK3hOgF7oIbbPXQSD0MJYeZ9NJmOCrRS1q8b+AGgm73IVb0DWtBMk5BZg8hQRX1ByIp66AbRSb8vIFTWwccO/2SehY2NLxc1i5ROH923uITuqHW7euY9aKTThz9SzWr16PtRu34eXj60jMK8SH9y9h3tUX757fh4V7Dyr7DqqtLPHh5WN4BEXh3aubyB81Ftevn8fcpStw9tIl7D12EjMXLcWN66eRlDkOdy4cRt24aRBPXoRGycsh2ncZRFNWQixxGaQi5kMkeTGkk1ZBvO9ySA9YhUYpiyGVuhyCCYsgk7wUEkSy/VdCNHkJ5DLXQCplBaWvhEzqGkj3XwfxfmvhmTwBk2YUwWPoSnj9hLPqWtSiFv8daiTsCuftQObIOdDp1hfXTqyDjFcBpGJmQa7HSIg7hEIyYhbETXwg5pKB+o3bQcZvMERtIiHjMxKSFv6wTp6I+u2CIOaWQnmSIWHbB9Je2RC3CoO0Tz6Ezfwg6lUI8VZekAgdC7FWVFfkBIi2doN0yDgIWwZAKmAYhOzCoOSRAiX/DIh2CIJIu0A0MvOARMxMSERPhwjdR6Oo2ZAJHgvxqGmQTVgKsb4lkI5fCLnEEkgmLEDjxOWQjJ8Lmb4LKX0BpBMXQiZhIWRTlpKQo7wUyqYuhTSRTOhkiDkMQliAI9SbtEefqWvQawFzjVur2dWiFv8rqJGwy5y8Ao0ipkK612RI95wMyZDRkGkXBmOLbtBo0hHKhjZQNWwD2fb+UPSMhYpnBpQ8SSh5ZZAZmA5571TI+MZB1j8RCsHJUPUdCPWQHCgFDKBwEBR806EYkEU0EDrBBVDx6U8mZB6dHwj5rnFQbt4V8k1toNiiI5Sad4S2QxRUAjKhSuUV/TKg0TMfqqG5UAgZCMWgLCo3GMqBg+lagyAfmgd5Oi8bUkjCuZDCIZDrVQAJ/3xI+ZPQDiglcbcCiJn2gpB5TzQ0D4WIZTjEO/VD4/QNJMyno2HIItTtvRrR69lK2VphV4ta/K+gRsIupXASGgaOgERgIcT8SQPzyYVoIwl4+3ZHaJAfQnsEokdoIHpSGOTnhUBK9/frjpAeAQgNDUV4eDjCwsIQRmF4WDh6BPlSPg8EBbgjwNcDAT4U+rjB18sVPt1d4EvngkMC0LNnT/SichEREYgIj0J4RBgdh6B3TDiie0dwbqB6UxgZ1QsRkT0RRRTZqwflD+XS2DVZWXb9qKior/HIyEjuOCaiF92DD3r2CkYQ3ZMnXT8gwAtBwb5ISOgNcVlJuCaPQcOMRWhQuAWieTsRv5mtpqkVdrWoGdgU/ZqAPyu4qtnB5eFPmCX8J6FGwm7S/BUQJtNQwm8YxL2HQtQhCfrG+tCydUa9v4D664A6G6hSojrrgbpriVZTfBmdW0jhXKLplDYVqEdUdwqFk4gmE40jGktpYyjvqFKqN5qOieqN+syFDekcC7k0lo/K1KcyLKzLaALVz6+PrlOHXWPaF9SfReE8Oiaqt5RoFcXpvurT/TWksMFKClfQMUsjqsfS2LmNgPzw7RAXEcTpE2e49Rkf3r7D0zdvULSJeQOvFXa1qB7YWiQGNgWLTa1i06emTJnCrUFiU6imTp3KrRlavZqYj8AcfLKpXGzKFVtSwlyysGlbZ86c4QQf85Y6cuRIbn0LK894k9XH1jax6VjMZxBb68QciLLztaiBsLtNP0ThxNmQCB4DMRJ2It5kAjr1g5ykDLTcwiCwmSrbSEJp3ScY/fUAZiueo/3qO1Bb+xLiy99BY9kjKM9/AbF5r9Fo9kvUmfYeAVufod3cm1CY9hRik15DZNJ7NJz2moTVewhOeocG019DacZj1J1I6ZOeI2LzC9SlfHWmfCah9gl1Jr+F/7an0Jr1HG4bHsBt4zM0n/kQ7dc9QdyeFxCY+hFBfz2HwOy3EFjyGQIkcPscfAqBlR8gsOILfA4/g+7aV/ChtEGHn6PZupvQWfMI9egZBDbQNbZ9guTmpxARbICzJ88T8739ukz0v/SWX4v/LbD5pkz4MDq/bx/O79///z3d+Y2OOqqLagu7GzduIGrwRAgGFaGRZz4kXHIhZpcEGVkZNA3sC4FNX0q1OtLoTDc/QYdNr9F50yME7HgIuXn3YbDoNjpsfArLRTfhsuIBREoeIWwXCb3Zb9B1Ewmmae8gMP0d7La+QoOJD1Fw8AmESIg5r3kJkQkPITDrLXxJOJqsfImGcz6h7iwSXjM/kLAjYTb5KbpRHQG7HkJj2g24bH6AiENPEfLXY7htf4I6i16hznLKTxR7kPIvpesu/oDeh19R/AXa7X2OAcdfo+HSR7DZ9QAC20kY7iDt7/BHSBx4iUaC9XH+9EWu9WSCji3gY63tz5gWtfj/D2yjfKZdlSXmwJhNmN+7dy+nxZ08eZKbNM80NTa5/vLlyxg2bNjXSfosnWl/TGAuXryYWz3OJvezyfhsZTWbgH/u3DludTm/DAuZZsfqmjBhApfGJgv7kqEAAP/0SURBVPQzbZKtcmcrnJknyhUrVnzVEFk4evRorkxRURHnuZJpkKwu5oyZrTZn986f1M+IXZ/Vy+Ljx4/nVqWPGDGCq6O4uJg7ZumcsOeVYQ3Av41qC7srl28gesh0iJBWJ+M9CFIeeZBzTYeCrDQMvOMgQCZs3XVfKPwEwVVv0ffUG2QfeQ27HY8htJwJlbeot+wT1JY9g/icF6i3gDS0uR9Rd/Yn1Jv9DgkkhIRnUp65pLHNegbjJSRk5rxG3Tkf6ZgE6RxAcDrlnfWBzNGPqD/zPYSpXKeNJChnP0ebjY8hSHUKlJBGtojOLyYtcxEJ0OUfib7QtUnYrfqCBqvfk5n6kszrD2TO0nk69jnwDnXWfUb3w28gsJXK76QXs5uueeIjJE+/gnC9Ojh/9vJXYcdpdi9e1wq7WlQLfGF34cJ5+vDPEZ3H9u1bycw8SELrAAmdbSSoTpEAWsOdW7JkAa5evYR582aRsLnAlbl8+QJWrlxKdZwhAbcBp04dw/79e0hY7qL4cTKL15FAOsvlYXlZGVZ2/vw5VNdFLF26kDvPrnHmzAns3r0dhw/vJ0F1mITmZu66pfd2joRpCVempISVvUTm8zyuzlWrltF9nqZ7ZwL28Nf87PobNqzl4uw6rOyCBfO4sgsWzKX7KL0+u3d+mXv3/mBhxzS7XgWTIeIzBGKupNU5J0OqYxwUFOXRKiCJNDvShNaToFhDAm/VZ+iteg2rtQ/htPspdBbfhcaix1Ba8AKGi99CdNpbWK14jL7bX2HwvleQJa2tTckTCE54hy7rSfMa/RL+Kx9DZOozzhStM/0jXEmotV7yBPbLH0J40hMyWckcnfoOwZufwXLDc9Sd/AaRdK3eu9+i+OhLMpmfoN/R1xh57CWidjxFzLEXsNhwB2JLnyJ5/ysMO/EE0Xuo/sXvkHmUhNyad1Da/JhMVxKOu8mM3UfC7sgnSJOpKy4siEvnr3LaHF/Y/Yl7rdbizwQTdkyrYf1tjPjxs7zj7+NliZ/+fZmy9fGJnfue+OlVhWWp7Ll/im7d+vXNxWuKGgm7gjkbIdw9H5Ju6STsBqCRZTSM9LTROrQ/BDaQgGDa3WoSdmtIiyIzUWAR066ISt5DYC4Jj9mUNo6EyVhKG09aVRGVGUHxUVRmOOUponMTKK2YzhWT1jfuC+Wj9HFU33iiCSxOWtgUyjeNhCAJQoEpzPyleimtAaUJTHiL+lOojrmUfxqlk7YoMJvqmkfXp7Q6iyiNNEOBBVTPMrruUorT/dbfRGU2fkD97XS8l9KJ6hz5DLEdDyBcXxDXL1/naXal2h1zcFSev6Ba1OJ7/K3ZlZqKzJc8MzmZiciOmZnHQr75yU9jedhGRyxkjtTOUToX0jGrg+Vj57n8Zcxdfj38+r+pgxd+U5Z3fa4s7x65srzrs2P+PV/nhfzrM1P1a1nedfn3zurg52UhkyEsZHn/aDOW3ajfwNEQ8RwMCed0iHZJhZBFKFoYGUFUuD40m9pAxtAaEkaWEGthD9Hm9pA394SadQBU2/tB07Yn1Dv0gLZtGHTsoqBvHwt9uxjoOcTAwLEPtDsnQL9bP+h3TYFel37Q7ZIMnW7J0HdJ5Ui3GwvToOORDR3PHOh0z4audw70ffNgHDAcTYKK0DS4lJqHjkKT4FFoGj4eRr3GoGnYOBiHjUWTqAkwiCaKGQeDPuNgGDMehnGUp+8k6MePpZDSE8dAL34kdGOHwCB2OMR1W0BESAj37pbuSLt8+yEIWCeh70rm9a3WjK1F1fjaZ8cTJMwzJAuZMwwWMmHABAATDkxQsDhfmPDzME2ICQpWlh+ydCa4WH4mlJiwYeVZnKWxb7ZsWSZgyoZlr8/KMsHF7oHF+QKR5fn+uixkdZa9PivHyrOy/Of5/vr8e2b0xwu70CGTIeyRj0buWZBwGgBh654QEReHmUkz2FpawdqyA6ytrWBh3gbt21mgQ7t2sLOzga2tNWxsrGFna4NOtrbo4uCAzh07wsmhE5EDOtnZoltnB4rbUdiZI5cuXeDi5ARnirs7OxO5oLurG7zcPTjy7O4JL8/u8HB3hY+3F0e+vj7w9vKEn48X/Ly84eftAz9KY+lBvr4I8fGDv58v/Ok40NePzvnB16c0HuznT3noPJXxce/OlQ/xD+RIUkQENr2y0MglD7Kh49Cozxz0WXOETX7ivZ1a1KJiMGHHhAHDwMxMhPYIh79/KI7vWInI8CisnDsZwwdlYUh2OjYsm4Ow0DCcO7gVIYmZeHjxILq6++Pp1cNw6tYdt0/vQoBfALYun4mUhD6YPHIoJo0oQL/4OGxbMRuB/sG4cHAzOnXtjvvn9sI/KBwvX5VuOsKsESZ0+IKUL5QunziJq9Nm4PrIMbg2Zjwu0r3yBSY/7/daIZd+iQRbyUJcmzgFNwqLcXn7Dk7YsmdlZb/XCvl1MRP8jxZ27CG9MpchPT8T9k72GJToBmGbFAiZR6GhkSvqatmhjnpbCBDVVW2LemoWROaoq26B+kptUF+1JVELiKs0QR21tmigbAphOi+kYgJBJTPUVWhN51qgnnIz1Fc2hoh6c9RXaQsxZSOqpwORKeqrt0FdjQ5UZ3uidqinSsSuw+Jq7NgCgopmaEj11lGxomu0goCKBeootaNrsbrboQHdSx0631DLhOqjeqlMfSpfl+qqo2aFuprtUUeT8mlbor42PYeBI0TaREHINh1DMiIQ4mGB7NGTkLyRbftUK+xqUTXKCrvmJu0wY3g6vKnhdozPh2NkOpz7j4RNQByc00bBslcq2gclwNw/Fp4F0xE8aR3a2nZDl/5FMGtji65JQ2Bu1Rn2Eekwdw6GdWgKrIMSYR/aD/bRA9HGzh3tQvqihbk9XHMmw8SkDeyt20PPqCVevnjxVdgwYcTiF0kgPe5gi9XTN2LX6k3Yvmo9piaOwqGl2zAlogg7lqxFhn08jm/ZgeGuGbhx8BiWDFmCsyS8LpAm90xQAkdOkjZ6/jSO7NyHw3/txZEt+7F/wy7sWLMV25ZtwaG/duPQ2l04s/84zh09jTNnz/z5ws5j3Gq4ZxbDLagn8gZno77HeNT1nYy6nqMg6FqMBs7DUK/bENTvWoB6Tnmo14Wocz7qOxWgQZfBHLG4oFM+GlC6oFMOGjjmoKFjHoVZlJfqtM+EkEMOhDoNgqBDNgQdB0HYKRdClE+U6mtIYQM6rk8k2CUbDbn66Xw3OkfXbeg0mPLmQ4SVp3to2Jnq7zwIQhQKOeZChF2f1dF1MBpSfYJd8+h+KQ+FQoy6DYSgczaE3PIg5jscjbqPhJjfODRwG4e41P4w6pyGopK5yNpzld5KrbCrRdUoK+wMjFtCS8cYmtpG0NFn+z9bwKytLSzadYRLeD+E9+wFS7tuiI7sDYeEAixbsxKtLewxdd5MjBozCiPHjEb/jHT0T0tFZm42kvsnom9KAsaPLUbeoIGw7d4dwUE9EBQcBuNmbZEYF4d7JFicXbrj3r37nJDbvnM3Z27u238Ql65ewZNOXTEqeTym9h+PGUOmIFkrCJOjhmPVxMWYNmAs4pv0wPycqQgV7YLti7cixSUFe3hlX4nKYELOLAwNHYxRUXmIV/bDyLAhmJU+CRP7FCFGyxfZVn3QU7wbFuTNwuzhc7htm9k7+bdRIzP27MmjEDPuAVENawgokxYn0xQNJIyhrKCAYUPy0FhaBsVpvRAf6oDe3Tuji2NHbF25CCoSjSDQoBEa1BdCnQYNUae+IATqNED6gFR07toJXTu2Q0KwPZKpnIxQfcT26QPXlmoQqFsfdes3RNMmzSEiLAqTlq0hJCiIFs2bQ0hIEMbGehATFUazJk0gJtYIRgYtICcnzW2nqyCvBD09Q2ioa0FfSxP6OtrQ0daEsZEB1FSV0da0FWQay6B5y2ZoJNwIioqyaNCgLtUnjToNpSHQSAa9yNwY5SCNU30V8eKvELy8vBPPn92B99D1OHiNbQtXK+xqUTXYh82+n4ULFmBIbi66dXLArZu3MHH8RKhpGCA6KhaFuRnoFJ0Jx26+aN/BAWE9I+Hs7I1Ad2eYtrFE4ahijCoeg5FFIzFyxCgUDy/G0vkTMGn8WEwYMwbFwwoxfOhQtLKzhXFzcxgat0Yz0iLDw6Nx7eQBuLp54dXLl5w29w2R0Hvs6oEcvxwM65KGcHFX+Gm6oJO5HexMHdHPJRrB+p0RJe2GcBFnLJo3GX27pOAimbDnyWR9LSaLdLcMxGv6IUHJGz6GXjDVbQ/LlnbIt45DH3kX9JHxQIy8J3Zt2oFp+TO565bV7Jgixfr12MYdLM4Hmwv4O1FtYcc6Kjs7O0G9iSW8nB0xJDOMzLoYWJmZQl9PFY0aSaMwKZgTZoLCQlBVUkJOQhAEBOrCxqoNEnu4I8q/MyL8bNGxA5mtJOwEBBrCya41TI01ICwsAkEhIQR1d4BLJxsI1G+EhkJiEJMUhzQJURkZWW4X4tK4DF2vEQk4sa/7dMrKykNWWoFCFmcbxcpSvsaQo3Q5WRlIUx4t7cbQ1GT5lSAhLk3lJSmuiMaNG3MkJiYOQRKmoqKyEKjXCJm93fF+kRBe7VfHrbiGuFcijvsP7sAucyGO3X7CezO1qEXl4Au7WTNm4drVa7h86TKuXL6Cc6dOwrK9Ddq364D+/fpTo90Mps5BmD0yB03aOcChkxt8XTqjWfO2KBw7BlMmTMKyhTMwdeIULFu8CGPHjKP4ZEydNBFjR43E4Pw8NLFoi549I0hTtEeL1pbo7hmI/inpaGlmze0uXqGwI6snuHMgRmeNQ1hAT3RobwFLi3aws7JGK1Iu+senIyNkILJC09DfLQsXL5cKu5diMhgWNBIeTVxRmF4MX3cvmJu2gVW79lw/fntzc2T1HQRPixD07hyHaYPn/CDsGHKpEWDL4fjez9n69ejoaG4bLWZ2DyVBzvr92CRsNkGabQH1/PlzLm91USPNzrmrCzp290f3zu0gJiSMhoLCCPUhiR/ohZb6pD1pq0NLUxnGBlpobqgHBSZsGsthcIIXBEXEICkiCDESRkU50ZBVa4VGCsZo0sIGDvaOsGnTGh1aG8GAtDIdvSZUTgcaJFgby6lAXU2btDEtqChrQFlJHSoqGtDW0qc0baiqaHLnjEhj09HVIIFG96ClRRqdLrQprm+gDQNDHRjoU6inDYuWRlBTZud1uHKsblYH/xoaGioQllQmYSeJHkFhKJk7FYE+nsiPD0GQeyD2nbmM9skLcOrWr+2tVYv/f8CE3TXSWPbu2YMdW7dg364dXP/Ztq1boWdoChtbRzh6BqFjYAxZLWZoZWKCdu0sYWpqBVOztqTZWWPEmEKMHzMR48ZMwNjR4zF69AQsXjAbJfNmYf6cKaT1jcXYEUUwbNMWJlSubVsbuLh4IdjHD34eHmjWsh3279/HmdNMcLCQrdG9xPrdAoIQbBWBMEcvDE4aitiwWBLA7WHTwZITWi2bNcPAfgMxgAm7mCxkdx2ICZMm4NL1a3gr1Rg5/YrQu30IhmcUIcQvCLZWtlw56/YdYGHWBvnJeYjrlgqPVkGYkjUZx48f497Jz4BpgD+LGgm7jh3todrKHu5dbDE8NQLD03ujg4khbM2bQV5JH6PSI9CAtDohGQW4d7ZEn17dUV9MB3rG+hg2oDdpeoHI7u2DTh1todrCB3W0vSGg7g7f6HQ8ePwEDVW7oY5hDwgY+EJA059M5a6oq9QBhi0c0EitA6nl9hAks7mNUwyFLWDa3gENJVrDuIMP6iu0QFsrRwg3bgoHt1A0VjOHua0zVLTawLtHP5hbB0CzpT0MWneBZnMntGjvDhn1tmjToRskFbRgZ9sZkuJqMG/RBHXFdVFH0Qbenl5IjQ6GrV17al2bIz0xFD0SMiFgOw3nH9QKu1pUD+zD5vfZtbd0IEFiBVl5VWybOwzGTZrD278HN+Latc9AJOcMQf/+mcjNzkVrM0sSfKQlWXZC2uiBCEmNQQfPrjDpbI12ro6w93GBlXsnCrvBtJstBhZmowsJtg5WHWFBZmj79vbYPjsP++YXwNXJCVs2b+ZGSPv168eFbCnZBdLsHvUMQ3STXugp0Rmxej3g0JS+D2UTqEtqw7GFJWw1zWEva4eUXqnIihyAGNtU5A/Ox6Vr1/BaQg5JbfsiRSUYCYahMJIxgJKEAhpLykNJRB56wkpop2iLABKmqe5pGJ81FUcOH/5B2K1bt44Tvuw9sWVwbOlcUlISt08m25jV1taWW67GNhvlOzjIz8/n+v+qixoJu6evn6N+6wQI6ASirp4zBLQ7Q0DNEU1Mu6IwMQxBfq5wsSZVvJkqYkJckRUfhUv7lqONbSgE9HpDwDgMdZqFQ8AoDPVM+kLJIQdNQ8bAIWEUgvNnQdE6G639R6CJdz4aNgmCkkUU5esHPdt41G/ZD63cc9DQqC+ad+2H+i36o4VzBhq0SoFxtwGobzYIDc3yIGiejVb+wyBiOgDN3PpDyiwWuh28Idu+D3SoHjXrZKi2643mzpmQb9Mbho7JaED3VVfHC3U0ukPQKAICcl2Q0aMzQgKckRHrAwVFCc7hwZABvdA3YwB8ByzGtbu1KyhqUT2UFXa2Np3g7xOAvvEJGDd9Gnx7RCN36DD0H5iDiNgEFJO52s3NFzPnz4a1kw+WrViAlhb2WLp4Bmxd/LCgZBocOzmRhjcMoT16YEDmAGQOSEaviChMmzQSru7eWLt0Jgm8ztixcQmZg7GYO7cE7To4kIm4mpv+wVybMWGXnZ3NDVgwYTfANxsxmmTG+g9CL0kvFMcVIb9vPuYOn4+eqj4oCiqAt7IHRiYWItYyDmkD0nCR6norJY/I1pHIbtcPGaYJSNIPR0j7ngjR8kLPZqQckELTW9ITIWreiKbjsQPG48ihQz+t2f0KaiTsmFuZTx8/4Munj6B/+PK5NPz86UNp+JltTvOZC78QfWbnib58ek9EeSj++eN7jj7xww/veOFbfKG6/z6mkMp9+lh6zLyAfaLy7Jid+/L5A3dddu4zLw+Xt0yZr8csP+X9pk5eyN0bq4NCVl/pvdL16F6YPzDmf+zv8AuVYfdQer4WtagO2IfNRj/ZFvHPnz/jdst79eol1q5bz/U77d27Dw8ePuQEz4WLl/CQ4nv3HeA67Dds3MwtU1yydDnevn2DefNLuK3Tly9fwZ3fvmMHV/bEyZO4eu06950eOXqMW864detfXNmVK1dy3y4TbmwAIDg4mBN6bBt81n92jwSlv7wnVk1diYlDJmEgKQklkxcg0SIJOzZsg49sdxzbfQSeDRxw9cJl9DCLQUJiAqfZvZWWR5CsNy6fOIP+vomYmjMOg3pmoTi2CJNzRyLZLh47Vm5Bn2b+OL33KIpTJnDOBP74ScX8Tk22to2F7KbLHpcNv67lo7As8fOwOD8v+5HLlv2hLmoVHxq2wOWShV/LeXlRy9GzJ9dpySd+Gf59fR+y81fOn4X80U8oOn0HEUN3IXvyvm/uj1HZur6vk09s//5a1KI6YMKO8RHzVMIm3YaEhOAqfU/H7Trj+s5d0NPT4zyMMF92m8nUZF5JmPcSljcjI4MTTMwBLTfXlfieHbMOfKYtFhQUcHXPmTOH67zftm0b5s+fz6UNHjyY0+BYJz8rw67L6uhBGiFLZ8LuLPHyhdhE3ExMxl03b5wdMZK7T+b5JDY2FiYmJty3z741flkWxsXFcZrdcxEZ7D9xHDdDwnA5fyjnyYVtq8q8oggICHDfCf/eWVm2yuLwn67ZsZtlEwl/JzGhcoqECBenl/79eT6doR/mkbo+Lq5cxR2zZTe2dnbon5ZWep4JKCp/mn5gdlxZnfNPX0ODQ19w4/wZaPqtx9XLpXlYHfx6+Mcs/L5OvrCtFXa1qC7Yh81vJFnDzj728ySo7puY4+bylZywGzNmDE6fOsW5SzpFWhoTeIzXjh4+zJU5wPzAUcj6u5iWyEL2/fAb6OOsHJVnrqJYWVbHURJa7JrHjh7FBQrZMauL5WXhfhJMLLwcn4Rb0X1wx9ULV4uKuXpZ486EpI21NSd0WRr/GTiicufoGZ4KSeEcCcM7/iG4kZH99TwTvEzYlV0ixq7Fj//5mh27WSJ202yY+DI97KTJk7lWonD4cFyhkHUcshZnLPPJRSG/DPPBxR5y85YtOEovm/nR2rlzJ07SD7R+wwbuB+R8YvHyl61rxIQJeKFhgPH907hrzZo9m2txmEt1TvjwyhwiBti1ezfXqq1bv567/syZM0m9v4ZR1FLduXQeAgeBM3Qt9/TtGDHvEJfOrsVaxov0o7JyTMDt3LWLa+HYvbL75F+D/2PVCrtaVBd8Yce+m4vE74wuEw8+bGWBW2vWQUtTE1MnTsRVEigXSEhdp3wsvEn8yEJ+mWusDjq+QjzPji+RQGLE4iyNnWN5+PnZ8Q26Dguv80LuGnTuMvH4RV7ZO1m5uBPcC3d9AnEjO4+7PktPT02FRdu2uE3fEb9uFvKvzwToU2EpbiXFg8BQ3EjL/HqdYzzN7gk9O3d93jPx7+3uzZu8t/Pv4afMWCZgmJrNVFI2IsIEEBs5Yaoyf6Rn4MCBnKDi/8jMZTRrLVh/BVNxmePAjRs3ciMrzPEgy8cc/PGlPyvLryslJwevlbWRE9uHO2bOBNXU1DhVmo3G8O9rNwk6VidLY8KYCVDmRJDdV0ZGOvxPPofh0qMkDM9Dy38Dbt+4zJkJ7FpMbWd1sHthLSOrh7VO+6lFZc4V+dfgU62wq0V1UVaz49NV0ngeNW2NO9t2QEVFhXPXzqwndo6/2J718ZUt8/3ie/b9MWJxxuNl8/CJXZvVxdew2HfM8jOeZxob+0buFo3EHTJDb/eMJIGVwWldLC/7htuSsLt//z5XB79u9g2ycucoZJrdeRJcj3qE40Z69td7Z1omE3bMo3fZ6/Ppj9bsbt++Ri/2zH9Cl+5dxxMpRVw5tp87vnXrMqSkJLFu3Yof8lZEFy6fhcAB4On107BL3IJ5aw+Xm69y+rtfjzFALWpRHfyt2Z3HypVXsWIF0fq7eKDVBNtnHISEhCxZMSuxatV17tzq1Td44c3SvDzip7N8K1de4xErc+2Hst+XKVuW5Wfl+HUc7DsSF5yCcNI/CSeCUr7mjYkZDF3d5vSd3f6hDlZu2drbeCkqhWXrSHtz6YXDkXlf88yYUarZbdny5JuyfDp8mK1A+ndRbWH3X+OhoAS+fPh7Z6YGDRpwLUx1oXgc2PiMNNT7r2Ec8nuXodSiFj+Dx5qGwPMXEBcX57pe/it8WLQUL/yC8aagEK9T0nmpwEQyrZlmVxkeNhDnwldRffB21DguzsA0Nybs/iT87wi7eqK8WCnYi2RD9NXBlueA1NHSuEXMVpy9XrNlJrWoxT+BxyrawJu3aNiwIVkNl3mp/z7erVqL596BeD20CC8TU3ippTuhNW/enHdUPvjC7mVkLN6MHMvFGZjJWyvsfhIP6/8o7JjH4OpAYB/9oJ+Bc9dfoEOfv3iptajFf4vHCpqkVn3keJmZuv8V3q1eh2dd3Dlh9TI6jpcKbtDuZ4UdE961wu4n8bBh6Uvlg73IWqql/4J+Fx7JqnCOc1idbILwf4X3W7fjmW1nvJ02Ey8Ce/JSgWXLlkFfX593VD4eNpTgwlph9xvxSFQWr/ql4VVCcrXpDdHwgGS8TUzGtdB4LLQIwpuklL/zxBOlZf12ej0wD69zCn4v5Q3Bm8Li305vx03E27G/mabOwNvpM38vzZqDtyWLfi/NX4h3K1fj3YpV1aLV69Zx7sN+Fx7JKHMhEwr/5X4mH/cfxDPrTnhH7+SFpz8vtVbY/U9B5iiwmdc9p+69Bm/f126QU4ufw0NBSWxasZKb8vS78EhSgQv/a6HAhN1Tc2u8Z313Tq681FJ/curq6ryj8vFV2MX3w+shw7k4A5tuUivs/iVsIatA4XhpfPbGawguOFB6UIta/ASYsNuyajVUVVV5Kb8OZq0w/OfC7thxPDGxwIcNm/GsYxdeajWFnWCpsHuVmILXBcO4OAMbXa5Tpw7v6M/A/1lhJ7AXeM9zJKzqtabWp3AtfglMg9m6dt3vFXaNZLjwvxZ2n86cw5MWbfBhy194ZuPISwW3ckheXp53VD5YI8BQK+z+I/hfASKvlcZHL72I1EnV93lVi1qUh39C2PEFxR8h7Axb4sPe/Xja1oqXWivs/ni8ZaNb+3gHBAX3VbxYLWrx82CzAXZt21blx18T8OeO/ufC7vIVPNYywsfjJ/GkmSkvFTh8+DAkJErN1IpQkbBjy0DZxP8/Cf/nhJ3wEWAXbxS//+QTKJjLtjysRS1+DUzY7d21i9vv5HfhoYAwF/7Xwu7zzdt4rGGATxcu4oluE14qcOjQIUhKlgqzivBQSIoLa4Xdv4ylTwAV3qAEQ61W938HbHSPfUDMCQRbJsgcqrKF8sxRAwNb2sR8uTFnEAzM2QRzWMnmr7F1qczhJXNayZCQkICAgACuHjblg02TYHG2qRRzIsEWrX8/741NnmV7SPxeYSfEhX+EsFPSwqdbFCpr81LBrQFnG1BVhlph9x9BYA/9cLyRCL9B+zB7E6/jrhb/82BLA5knDQbmtYOBrTpgcebtl7+2lAlFBia82A5UTICx+Nu3b78uL2TCj+Hx48dcyAThhw+lnqdZfcwbyPfghN3evb9V2D0QqM+F/7mwe/CQm/P3+f4DPJL/e/T1V4Qd82okIiLCO/oz8H9G2HUl/k+8URp//fYTNHxKt2Srxf8/iI+Px9atW8H3+Mv5Szx5Elu2bOFcIKWkpHDnd+zYwStRfTysL8b5NqyqD6sm+GOE3fMXeCSliC9PnlKoxEstddhb1b3VCrtK8ODlKyw/eQZLTpzC4uMnseTkacw9dIzoKEcLjhzHgqMnMJ/SFh47gUVEJUePYz6lsbCEwgWUNo/yzSeaR2nTj57inHIuOXSIjo+iU8o2pC3YjZkHD2P6wUOYceAwDly+hkfPnuPRk2eYvv8Qph86jBmHjlB4BGN278XIXbsxZs9ejN69D0U7dmEEUfHO3ZS+B6OIRu/Zh9H7DmAULxxLdY7cfwDFFB9J9Y2nex9x4BDGHjzChSPpPAtH0z2MoPNF+w9i+L6DGLpnP0dDeOFgul4BXX/w7v3I27UXBUSD6RpFlHfQzj0YRMe5dP0cXpxRzo7dyKcwm+5x4PadRBRSfMBfO5C2jeivnUgn6k+USmkpW3cgeet2Ot5Resylbf9KyVu2od/mv5C0mUIuvo2Ls7xJlJ5Kedhx/MatSFy/BeGr1iF8xVpErF6P3us3IWHTVt6v+9+Db34y85T5KmRgPhcZXr169dPeRdja7OOkWbK9in8XmLBjhsifIOweikgDH97jkUTpRGcGphVXdW+PhKkcoVbYlQPF4vEYsWQl9h45ggXLlqCgcCjGTJqMwYWFyCscjqHFxcgdXozh48YjoXgMtuzYDq++yZDLKoZE/8Fwyczj1VQKs+4+EDj8BZapBTBw94FTdCpa9NwMIw8v2If1RkBMIvRdvZFdNBpjp8zAuMnT4U5pPrGJcI2IhUvvBLhHxXFx6+Bw+MX1g3t0HCyDwhCfkQMPSjf3D0XXsGh0DAhFG78ecOoZCe/IWLSnY6eeUbAPiUCXXtFw6RUFU+9AOIVGIjAumYt3orgPXcPMOwg2Qb0QGJsEE3dfWAX0gBuVbevpj1Z03w5+wbDzC4G+ozP6pGbAMTAU7dy9kZKRDVeKO/gGorOnL+y7+8HGwwe+oeFw9/ZHG8ducPbyg7tPAJpZdUT7Tl3hRvn0LSzR2roj7Lu6QtfUAk3a26BTVxc0segAnVZt0bmLM5q0bgsFXQM4dOoCg6YtoGHcHJY29mjW0hSK6lq8N1yK/fv2oH5nbyi2sURHe3u0adsOzVqYwJSFzVqiOZWfvOafc53FNneK6x0J05atoKWqjmaGxjDQ1uVIn8imvSWlNYG+li4MdfShoayKjtY2kJWUgrSYOCRFxSAjIckdi4oIQ66RFPQ1xKCrrABZGTkoN5aFvLQsHGwtueu9ffcC74g+fHiFtx9e4hGZsYePHyJhJ4qPH19x6W/ePMP79y+/xlnIjt++fc6Lv/gaZ3V9rY/S3lH4qI4InlEaEyifPr35Wh+jmtbHzv0d//ae+OksLK++9y+f4FF9ca6+x+LyeMu7h7t3b/DujZn55TwjpT8SkcFbSn+Rnonn/Qd8vac1a5aTyS9L7+o1756+vT9G1XlGfpyF3z5v6TOyeHXx7wq7L1/QOG8kVGNSIdfNE4Uk0MaOH48FC+bg/cP9+Pj4AG6c3YLCotI9IYV9wyAelgT5foMgkZoPyZQ8SHf0oJf7mqvuwaNHUKeP0rBNB6hp6EBDUweKSkrcXCgNTW2o0TklFTUuXUlZDQqKKpRPGyr0scgrKEGd4lo6elxchz56VkZBURma2vrcOQUlitPHo6quyZVRp/OqappUbympqKhDkT4qZTqnRula2npcnOXVoHLKdE1VNQ2uvCrdizZ9hPr6Rlzd6nRPKqoadE2qn8qyMlp0XZamrqEFHT1DXvnSelUpXYs+am0dg9LzdL8sjxJdn8W1tPS4+9Gi6+rqGnJhaZyeiz0z1cXyMFKi99C8uQn0qHxjOQWYmJjCysoWivTsLK6vbwg1ut6YRSu49/zu7RuoWtmjvpktlNtYwbSNOdy9fNDGvD20dfVh79gFNnb2mPBPCjt8QkxEL3o/anBxcad7NKBnaAEt+k0M6Tn6JiZDRUkRCo0V4eXhhxZNWqKxZGNINpKAk4Mz+vcNQngolVdQREx0b/h00cOOJQ2wc7k+vUdNOHe2QXZ6KpoZNUVHW1tERoZzfXesf+/czRt4KiiJ5WvXch8/8/YbERGOO3duo27duly+zMyMr5syMSedixYt5Lxdsx3uV61axZnUs2fP4gZACgrycfT0KW6zmp3U6LM6GQkKNuT8wLm7u5NWdQPdunXjQhcXF85ZbKNGjbj+R3YN5im4T59YuvZF5OTk0LVPUaPTlPMuPH/+PM6MZ+Y8uz67H1bm2LGjYJvwsH5N5rn7ypXLiImJ4Y6fNZTAWarziVhj7nlZfjYay+6LDdgEBQVxXQGhoaGcl2O2Gc8Fev5nJBzZPhm3YhNwm2juvHncvq/jxo2DjIwMN32F7f3KBiwKSaG5ePEC0tPTub5Rdg02OMTqZO/Uzc2NC52cnDgT2sfHmwsDAwO4e2X5y6Pq4t8Vdp8/Q76gGJ1yC9Elti9Wr12FiVMm4+zRLfjwaD/ePtiHL08PYMiQfAwalAchJux6xqFxbH+0DozAgf27sXfPTuiatOE+SG0SVEokJHQo1NTSgaxsY06oKSqpQlRKFoIq2nAh7alxy7akzfVDevEEzFi6DgJtOiImrwgDRk5EXYtOiB02Fh5xKahj7gD74AjEDRwCsaamiM8eimETZ0LEyAS+dH7Q6EkQbWEOu6AIpA0phrp1JzRq1hZCTUwxePx0eIT3gYh+c6TmDUN64Rg0MGqFLiGRSBs2iuozQ1BSBsbNWQJh49ZwiYpHUv5wyLduD2v/nghKSIWmXVeYevgjLC0bWhY2aNk9AJkjxsHQ2QdiVFcjIiljE4g1N0fBhGmkOYZAuLUVfEiL7ELXbtCyPfwS+8OLtFYBYzNEUD0d/HtR3JSuNYyunwYBg1YI7peO2IEFENBrgeRhI5GUNwQCRq3hm5qNaWu3oq5nKATcguE/eCS0gnqjJT1vz4GDUcfABLa+wWhKGl39evU4Ac4aG+aPTYMam8mr1/F+6N+PL/iIrLQkZKbmwN3FG/5+PRHoHYwuTs7wcPeCSdNWmDx2HNo100XfGNKwiUc6d3RCYykZREX0RFqfGMrvD10tNXh3d0NGYlvMLfLCif0x1CBoYWiGF0bkD0UTg2ZISexHH3PvH4Td2i1bSoXdgwe4p66Ha5evcMdMAA0aNOjrB8yICTg2OsyEDhN6bNcttscK6/RnO4mdpLwvBIS/ChYmSHr16sV97L6+vpwJ6eHhgaskWE6o6uD248fctfju19m12FYI7NpXe8fjFpmRZmZmSM/MxK2gnrg6qAAbN23i+iv598RM+GKynNhz5ebmcnX17duXO/eMtExuAx1ROZy7dZNLY9sTsGsyAczfIYzt+8Ivd+XhAzyrJ4qTJMCZsGO0eOlS7NmzhxNwTNixPtNZs2Zxg0tsUyEmKNm1+e/qLAm7ByT0r9LzeXt7c8/t6urKvYfAwEAuZDub8YV8eVRd/OuanVx+EYbMmI29u7Zh6tSJiKcfLDI6CmGRUQgICuYoLDwc4RGRKBg6mFrEbXAPCIRsu47Q0zeGio4hWrYyhZ4BmTFktmjr6lHcELrUujMtiGk9TAOSoRZeUscIIYmpsAv4f+xdBWAWx9atoHF3dw9xF0JCXIg7QeLuQtwIAYIT3N3d3d3d3d39/Hc2CY+2FO97ff/rpbezOzur+fbsOSN3esAvKQsjZy3ClMVrwKNlhHwCmvSG4fiVQKiUQCyyjF5mO0/0qOqPpMp6CFs5IamiDml1AyFi6wxh604QpmsQtukEAauOnPOaM3cEv0VH8FHKZ+ZAqQOEaBs/pW06eqG1gyda25NzqUfTsh2lLc7yWGrrjtY2rlCjFzSFgEXE0hGCxKLGzlkMMcuO4DGyAg8BLa8hSU87F7h1T0JkTi/Ks4QHk+vZvcBLZXwI9KIJ8FrRPXYhQE0q641f1Q0QlV2ESALUX9UM4Jeai/iKvvjJ2B4eafnoQcD/Uyd/BFNej4Ej0SogBj95hSGQnoledCKi8stQNXQMflLSgS1Ja01iP+rEUFWIqcoSm2R/C12SwHM2b2v+Q/94e0twN6R3GSYM7o2Z40dizsTRmDB6KEYN6IPKnDQ01hVhcFU2BlVlondeAkpSo5AbFwO+9jzcBOdSYpJQJlaoKCsHXW0tFOX64vLpApw5mQERYV7Kl4W0uDjKe/XiznfkxHEcInBgfoBetAcEdos2rOe6U5y8cR33xBVw+sRJDgzO0PaWsj/aDxO7uicqizMEsOxcpxj4/a7MxeR0XEzJgKW1FbLy8nC5a0+cJbD7fbn3Tgz0Y/mH9x/gwO4AgRlb33PgAHfOs83rn3LuGsgPEZiz9REEdiIEdicIWH9f9kM/SKD3kADzAIHax7b/2bW+d9r+pfbDwY5NJv3yFZtEmtKXL2n5FZeypn2WJ13aB/I90xFVXY+szGSEhwVh+LBB8I+OgQS94FLWTlAN7Q7JHmmQJRdOyIOwRxh0/MO4qQw3bdqAzn6BsLW1IUanCS0Tczh2dOIkmYKOIUkAP25ZTFMfPAQM/cZMgXNGIXgsCaRsOmMk/RH6FkWipLgQHl174BfPUAg7uKGVTyR+pfP86h4GAdvOECAQ4idg4rd3B5+dK/jYsp0bBDp6go+OJd3ZF+0I4Nqb2qM9ravaOKI17f+Leyh+YalbCH518CL3xs/uwWhDElDVwRntrJyhToDWqnMgsoeNQc3Yqeg7biqSy6qRWNUXvBaOGD13CXgILHno+IOnzYWEvSv4CXz5CPSYtzWzR06/IZCm/LZ0/gximTo+IWhP+Wm9G9ChSxhdlx0SCbTdYlPBS/uG5pZw7JWXnkFQXiliS2u5e7OPS0cFsVKBTl0QWFiJRNqfr6M32hDjDaVybYys0Zo+CK2IjbYnZmnu1QVGJHV9/YNgbetAElAL7t5+cHDshFUH/rpheSxezZC6MiydPw3zpk9Fba88TBheh/Ej+mDkoCoMI7Br7FuCkf3LuLSuJB2xYQEkY/khKSxFQCZD7FOJPpCaCAkORoh/B9Lnbti/1RXSslJQkJbEpfNn8PrNc7x5+4KTWy3M4QSxjfsk81Zu3sSB3aU7tzmwu3T6DAcGjI1w5Qj8DtMzOLTvAE4dZ+sncJL8FOX/3k8cY9Mk7sOpk3QeWj95oik9dfzUv/alY54iALorIovL95qYHWNXLdfV4k0SMgs2trbIK8jHjZBIXKzt84dyLc5YFZs57w/bCDzu8xJANTO7lklzfj+Jz8f8SgoxOwLclhn42ARWrDqJMbkPy70/d3O5E8TsHvzCixPEHn9fbvvWrb/J+zP/UvthYHfh4gVMnjQOUyePf++Txo/G5AljMGXiWErHYsK4UZhIPm7MSIwdNRzjx4zgfAwtj2wcgoZ+fVDXuxKxPbvBK9gDIromaEXy6mdjO/C7ELgQeDEJ2J7kmoizLwSMbdCW1ifROWZOn0LLJpg7bw62btkEcQIskU6+5D7giYiHRV4FtLslY+zQGmzcuApTG3uhb99++CWkJ0Q6B+Dn0Dj8FBKLn4N6QJBedl7nLnTOAC4VcA2EqHsQ+Oh4fJ5h+NmvK9r4x3D7/BxM+wR2xy9e4bQei18or1XnYMh08oYAHVeSWKGYZwjEHL3QviPtT8cTpmWeTn5o6+QHPkcqR86uow2duw1dwy/O/hBtvnZJ1y4Qc/WDqIsfxF26QISegzjl8dq7QdDZh/J9IeUeQGXouLSPsJMXd/2CbH9WvrM/BCkVoOfFSy7kFkgfjxCIeIVCwC0IInRtIl4hEKb743cN4K5ZiPZpQywzILsYvsT8jPxCEZCcjVbEEJ1Co4jZ6XEV9azOkNVjCggKQF1VE/vP/XX9GhnYDauvwMShZRhaX4Dh/UowYmAVAV0lRg+txogB5A3lGEXOwK5PcTKxvjpic6wulNVXykNOnkBNQQHKSoqQlhaHpIQINDVViPVJQElOlptDmIHd23evSIYu4uQem23u1IXznIxduW0rfiX5funOHdyT+C3YrSbJuOfKTvy0z5HcHFXHhuHl2ye49+IeHjy7TOkVzh+8vIgHry7iIfmDl7dw/+VNWr6Nh69v4zFugXc97X/QFotur8XsWbNxhqQkY3ZX7t17D3asHo5d27Jly7g6r+sZObgWmwRXNzekpKXhhl8Ynj4oxoUTNbh9tj+uXjmAIwf74cihWTi8ewgunZlPILQMh9e7YudMPVzf6Y8FC5bj1PYdeNK/Dx7dvYHVU8bj4dULmDZjOh4fOYjtu3bg3sH92L57Bx4cOoDt61fj3p5t2EIfAAY4lxtHYe6aGZi6YzHm7VuFEYsmkSoqwOQNc9F/3mjM2rwQ/WcMw7I9a9G4YCQu3D9Oz3gJx1TvKath67qVWDZvBratW4qta1dg65plWDx/BjauXIxVC+dgz+aNmEHv+YiBvTF5YtME4v8xsDt+6gQG9K/HkEENGDZkAEY1DiUAYz6EA7MxI4dhxPDBnI8eOZzKDETj0EEYOrgBgwf2Q31dDXrXVqJXUR6Cg/1JrwdD0coBwoYWMAmJhrS2ARRIQopYdQJvVBIxNRcI+0RAhNwmOh5ds/Ih4R8FS5JdyaXl9JIHQsQ3GsK+kRD174b2gbHgj0iGO0k7GUUVlJSVQCGY8m29YBrRHeJdukGiSwxEu3SFiHcEhHyjIMDtHwVhv2iIkPMT0LFztuuZQ0ARAlmfcLSl5dbdMsHbLR2CVF7eOwS8npHc/u1JGir4R0KKZKGgN+X5RHHHEfWLpOPQdQX3hACxPgE67i8x6WgdlQLFLGIvO/Zh+5FT2HjwGI5duIajl29hxd4jWHvoJJZTOmHtVmw+egYbDp/Cwh37sfXkBazZf4zLm7l5NzYcOoWVtF46ewnKZi1B6azFKKPlYkqLZyyk/KXcthKS9SVcuhglM2l5xiLEj5iEVkE98RPdp1tuGXjo+lyJHc5esR6/ahjCNy4FmiRbpWXkoamtxzX4sHpSxrI3H2vq0PtXGAO7icP6Ydn8yRhMoDd1QC+MJUY3hgBvDAEdA7gJQ2sxfkgNRg+owNCqDOQnx0FBShQzJ0zByoVLYaCjCyN9HXTQ04GDjS2kSdrKkHTdvmo21JXkcezIgfdgx0ZisEYAVud2imQqA7v1u3c3gdvdu03Mjl64FubDKvN3X9kD7f0R8FzQFU9wGy/v3cSd51fx5NFNPHp894/+hPKb/eGDm3j69AGOvToJ9Q2hWEbAyQD0NAu/JCqHK/ebwI7VYbHGDvays7qxj4Hd7cAoLJ/rjLVTzXF4mTAu7orA4fkG2DRRDaOHaWPiSGVMmWCJA/vrsXc8Hw4v1sSWrXtxavNW3N46HUdq8zHb2wWn3B1xp6IAmzQVsS3EG9eiQ7E0rjtu+rjjZbAvnrk7Yy+BMbuW4/16Y/nqQYgfmgfDIb2QM38uomYNh+OQMtgNzoJ+/xREL5oKkcYMSFdGoGHXQuzasZObLPyOijYmTRoJSxNDBPh2xpjRU+jvJouUlCzunn08PFGUlQcTPT0YaGliwvgx3H23NAh9qf0wsNu7ZyfqaqvQr743Bg7oy4EeAzEGfAwERw4fQnn9MaihL4ZSHmNxg6hcn97VBHJVKC/rhdKSIhTkZyMpKQ5BYeFQcegMHjt3KJFcU3TxhCJJSBEbkpU9MsFDaRt7YjaBPSFH7MosJg1iYQmQjUiEUXQSROiFlQpPhKBPDNp27IJ2BDztHHxhFtoNTh07oqS0FyS6p6NNehnapJFcS+6F9rG5kCRmJRTYA0L+xPAIIIWCyEPiIUDHkyHAEiHgVCf2Np3YqlyPdPxk4wPxsDgo+UVBJqg7RKmccHAchAJ6QDI0HqKhCRCh8oJ0TEHKE6ZrFSJA1YmOQzv/nhAk8JOmfUPSsuGemoSE6j4cIApRngiVEyIAbZNQgNbx5LF5aBOXR2ku52LEBiMjg9EjrifCokKhEtINreLyuXKtu2fBKz4FPHQfrWh/6YBu5NFoG9wDfHRcMWKevAzEw4hRekZw5VsT4LYiwPWiD8dPJO+dc8uh2z0VUl2i4JpThp+tO8MmJAY6uvrQMzSGto4+15qtoaUDVVV1uFc3IHrcdJy43TQy4UfaG7zDrAlDMH5QDUYNqcbowbWYPKIB/aoKUV2UgXGDKwns+pKMLcewPkUYXl+CvuXZEOZrix0b1mHP1i3Q1lCFiaE+gV4HONk5QUdDE6qKypRnCBV5ZRw/dpCTsG/fvcSJk00ysuWFYvJu4969vwG7y83MrkXmbTuzCf5rYyDZ2wyZa0vw5Mld3Hl2HQ8J2B60+ENicI/vNQPeLfLbnN97egkPcAMCNSZI3ZKO6ZuncedmMpYDuw+YHWvkYDKPSV0GyNeawS4wKBjde/bELfo7r11khN1zjbFooBBKi3WQl6kPQQJ+MSlJCBGTFZGUgJikFMY2umHlBBU63gWcXr8Jl+eMwY2ifEw10EBCSBC2qClioo0ZfeB0oKiqwbmKhg7Cw8NwiYD1DF0Hm1z+dFUlbCM90DktCdJF0bAKcke78lBoxnhBSlEOQlLEpMXE4Z3YHXwZnqjcNgenmYQ/fw4PNPQ4tWDYoQNsrW3Q5pdf0fbXVtBUVYIEfYxYw0uQvz+MdXUgLSmKJYsWcAD7HwO7w4cPcMyMgVe/vnVoIDrcv29vDvwYa6uvq6b1Oq4MS2uqy1FbXUFejsryYpSXFhGry0VmRiq6dg1H1+gIqDmT3PMOg22XYPTKz0B8SgqxrQisXb4US4YnYPjQIZB29ISeuQ06Ojqhc2c32NrakzvAwtoOvA4+kIumlze7BFaZxRAnqTlm/DBMXLKc5MkINIwcg31nL+HkhStYtf8oJq/bisoxk1E1fgau3n2IaSvWQjM2B9ljp+LAqXNYs203upX2hmt8OlavXIZfTRwwdUQhJDt5ITw2Hnk1vVE5YBDicvKQW1mDXnV9kV9Vg6T8IuRWVCGftudWVqFHZiYyistoWzUSaNuvnUhCRqWDL4iBYiyECVxFyHnCktGagLhVeAp6VtTj6rVrWL9rD1p3DOTAuU1SERzCoxHeLQZuEVFonViI1pT/CwEinj/AyZ2zcPXIElw9dwK/2pNsdg9Hen4+vLw8EJyQgnauoWhNZdv7EKAyhhqTQZ6GNhEJaEWS2yU2HeIdPcBn0RHiDm5oZ2wDx7AYaGjqwM6xEwyNzbnuOqbmFrCytIF8Yi46JaRCNCEXC/d/MEj5B9g7+pefnQQl+uKL8fFCWEgcooK8kBQRhJSwIIT5eZAY2w19ayswqHdvrs+cFL1cCjKyUOTq5Ei60oujKKMEVQU1YnUyEKf9JAX5sWrOYBioqtAHe8f7OjsGYAxMmERldXFNYNfUFeMSAc89ERlcIlbC1lnXDNZCueXMDgguc4biolDkL8vD04ePcOvpedwjgLvz6BbuPrqN2wRs1+5dw92nBHyP7uDuvRu4S7Lx/qOruP/2DjpuyATfYmesubyFO/ep/fv/IGNb6ggZy2Ogd7WgmAO7gKCgJrBzD8KelXK4vEwMJ2e0xZIRfEjqqgERaUlISEtBnFxCRhrScvIY2OCG1TPU6X5v4/TylXjctwDXuwTilIosdpH8n0FgZ9rBkEBOkwM6ZdbNSUMbdm5eCAsNIil/GqeJZV0qKoZ6bhjMqom5JXpBJKYzVE0NIC4rDXE5etZy0hCjc4rRuryyEgZtXYArl+jZ0jN8RKpNREyKq1OVV1CAv48vBHnbQV5aBupq6jAwMICpiSmsrKzg7uqCDevXNYF9M+h/qf0wsNu9eyfKCLAqyktQXVWOqspSVFaUcGkFgRnbxphffZ8aArZeKO6Vj/y8LAK6EvQqzOOWmaelJiIouAuCI8PBb2CBtka2kHH0gIi+MYxIEgqQRBT2jSGG1QPiJAO1AiNhamYFny7+cCW6a25lS0Bnz72IAT3jIUHgId41FcJdicW5hKC9vRd+pZeWz8EbYh5hHKgdPn8F8zdsxaVbdyFEzGvW1j3YvP8w3Ev6ImnIOMQNGInqybOwcNNWWKQUom7aPPSfQHIvLAkSqcUw8g1EWHgkgkJC0SUgCL50LaHhEQgODed+gIEhYVwrc5eAAHj7+iEgMJhb9vTyhqe3L/SJtTKA4gmOJ6BLgHBoIgQoZayzPTE1Ce/o5qfcZIvXrEXr8GS0J7bHvF1CIdrFF9KPLJ+Wi2i5AJHDJ2Lt/iN49uI1WnUnmR2fT4w4G57R3SGmrAGFTj5o59QFrRJ7gd+/O9owtkiAx+MZTh8Jb7S3cYNTz1TYRPRAXDl9pEZOxE+aRrALIsZNP3peXj6oa+pyEpaXj4/ryzdv+z7kTZgFg6xirDr65V/cLzEGdkW5KVCWloedtSVX/6alpAApUSECMRHuxZCRkKSXhI/rPCwhIgpxERFIiwhh8ew5mDRmLDTUdWBmagszYyt4u3tARUEWynKysDE2o2VF7Nuz+z2zu3K1Cew41nbkCO4JSGJjc7+zS4zZfQB2rMzFCxex5fQmRJwohfr6MOStLCUG9wjXn53F3YckZx/d+I3fenANtx9e55yt3713BfdwF7ITfSG01gVLr2zijtvE7H4LdgzkWsCOpVfye3Ez+sd070a/u3Dc9gjB6mmq2DBdGken82J8nTTG1bbDkGxRVGaK00dDFrX5whjXWwiLxghg3RhFul8Cu3kLcWdYKXZERWCVigxSSFKO72CAek1l9LYyR2djI0gqqyHGwgy3XZxxOoDYHTGzUwR2J1OSEZgeAz4xUY7F6TnZQDC0I0R8HaBu2QGixCSVdDShnBEE3gxvJC8ajquX6RnTM3ygqQ/9DqYEqh3QqZMT/T0l0IaYnY6mJvRIupqamsKNJLqqigpkpaSwcWNTdxoGdP8RZsfALic7E7k5GSjpVcABXDHRYQZqebmZHNiVlRQSoGXTciGys1JRWJDD5Rfk5yAtLZFYXQqSk2LR2bUTvLpHQ8YjGKJh8VDrmgzx8HhoJeVDMYVe5rxaAqVkKBLrMiCZZWRiAS8/Pw5IOjq7wsHJFUYEgDllldBMLkT0wNFIaJwMpZhMaPqFwzwqFs7xiVAI6gGZ7hkQikiFUGQG2mdXQyqSLadBlFwkitKuGRDrlgVxypcIT4V0j1woEJgoE3gMHjwQo0aNgI1dR1jZOJCc0yPG4wxrkki29p1gaeMIWwenpu3ENq251JFLO3CsSI3bj7GkSvooMFYsTAAqGUkMloCPJyQRrQnweAnEWtn54Cc7X/xs6wt+Ynqt08vRvmc2x/54ItPBQ9fGE5EG3oh08IYmg4/yeOm+eCmfl8rzMA9NAm8YSwko6di8wQkQiErlJLIwyWVel2DyQPB1DgSPozdsouLRsUcK11dvxOxF+EXXFGbeAU2dnLluPqwjN+u8rQpJYlz9Fq7E6oMnIELy/uSNW82/jB9j7969RXFBAoGYODJGZ8F+VAA6jgqCjrE2hIT5MW3yfFw6ex3HD57GhVOXYU/MnnUglhISwdpVq7By2XJoaeoR2FnBiF4sR0dHyIgIQ4bAcsOScSRxFbFtyxYO7N7hFfYTsO3ZuZPzvZR/X1AKqzZu4gDnKEmo+wRAR5o7BB87dIgrt+7wGpjvjIf4TGdkrKrEYw7YruHe/Wu4wwDvT/0W7j+8iDtvbsNjaSacD+Zg3cXt2LNjJ/Zt2IB7YnI4drZJMh85cOD9dbX42bRsXAqNog8ufVzpI3rDxRcn9vXE/WOFOLfRG/VZAmgrJIr29AGIjLBCSrwulDSkoW0gj4gwfayZrYC9uw7gUONo3C+Kx70Vi3F95DBs8XODoYoiJOQVIChJgOnsCH+nTtAw6ACrjp1xYvosHNi+HbvpWZ3rQe/U4Dykr5+FtCWT0aUij95dJwh3cYS6rjYE6CPkUBCPtg1xaFMfi24T67F/127spmd4R1WH3v0g7No8CmOHZsPYUBu8bduBv31bLiy8hiq9J5aWYJP/SElIYNH8ub+5/y+1HwZ2Dx48wNx5s7Bi5XKsJIm3bNliLF68ACtIcq5atYJ8GVatXolVK1dg+bKlWES6e8WKZZi/YD7mzZuN2bOmY8a0yRgzupFrtOiRl4NWjl7EVgrQMbUQciE9kTRsDHQzSiFL7EXQtyvXLaWNrRtak0t6BkHCKxgC1i7krvSy+sAihl5qjyjwuYVBNDoTYj2y4FFUhZjoMPTr3xe6SXkQCU+DUGgKAQjJSAJRieh0iDGAIxchWSdMACmQ0AviBHhSsXmQIZATj82HKsnFmTOmo7i4kADNmQCNgZjjezBjqY29E5faUsoAj4Eg667BytrY0zptY9s7dnJFQ0M9xo5qhBCBnaZPANrl1sC+fjhkgmKg4uoPxWBKg6Oh5BuOtn7dOBkrllUOHgK9dhkVaJdZifaZFWifVdm03Jy2zShHW1aGnIeWeQg8eUgaC2ZQSmxSJKAbBH26gt8jHAJeEWjfqUtTa23nLlz9ZlvTjuCxcKLUAXwmdjB284F9R2dEdutBTNobHUzMEUIS2tvTGz9Fp5Gnol2PTJy7e6/5l/Gj7BVK8+IgJ6cMDW1VmKW7QsvFAEI8vCRVZeDZ2Q0LCJBPHDqD7Zt2w8vNk6StAMlZkm3CjOWRi0lDVkYRcjIKHAsU4ecjZigFEQEhKMkqYfvWDc3M7gXOEWNhrIFVhHNSkpjczuauGJd/J2OZrGR1SJvObka3ixUI2V+FkhXVeH3/Di6+uItbj6/g9pPrTQzvAaUkY+/cp/Q+Sdc713H9/g08enAZj5/fQOyGMvjuKMDWS7ubz/1bZsc617J8dm0tLZKX84pwLaoHklNTSVV04ZjdvnlauHE0HcfnSGD6MCWMrhRGQa4AqkoVUVcgjvIcNZSmGWPmQBGsmGJI93sV50ZPwMPaVNxwtMP16GBs01dHhZ05pitIoLSTHcodLNHfRB8LDTVwPDwYO2oqce7YUZw8dxZn6DeQMH8IGvdsQu7CKZBI8oFCnC+EU7tA0s8O4h5WkErxg0BlGJRrUpG1cCgunDvPMbvbKtqYOK4Q2zeMwJ4toyEpKo72bVqja0QY9DTU0IEYIWtYaqjvDRVi4hvWrebu+z/G7L7UtHJKIRAWizase4QFvUBG1hA0toa4tROErDsToGRBkgBOMq0EEiSt+LumoXJYI3SCguEbnwK3gkrkVtfAvEcSsmr7wrB7GrKramHeNQ5VDQPhkFUGz649YJaRj+krViFx2Dg4hUUioKgExUNHwb+yH9TVNDBn1gyodsuAbM88CJUPQPviBvDl10GiK4Fi92yIRGdAlIBOslsm+LKqIZhchPDiKrilp8OKzqkan4uhQwZh+PAhcCQ2aefoAltiaB2d3eDQ0YWArCPsieUxZhccEoCu0eGICA9pBkIHAkACSAI8xgTtHDqhT30tpk6aANHQOPDTOduSRFezdoSZuRkcO3WCoZExNDS1ER4RDg0nN/C5+EOIwIk1qEiEMzZI7JeYnBixUcmodCjSvUmQ1JWKSIYkk9thic1O7Ig1nATFQTywJyToPOLBcWjb0R/CflEQZa3PXmFoa+MBPR+S5Vm9YOgfgfQ+g/CztjHsgyK44W+tWv0KXX1jroNx69atoKtrgIhh4xE2eCzadEvH+Xv3m//iP8bYgPmcZLpfUQkCMUGu/5yIgCAE2vNCgACPr217Ai5WjycMMUEJLhUXpmUhfojx8UNJWgrt2/NBT10ZqgoqMDPUgzCfAFRkRaEuL0nsVBbr1697D3YtgMIaAP4Adr+TsVzdGr14W07uhO/cGESH0G+g1BdSDd5on2OOdvkWcGyIgvOIZAgUWOGnalvwltmiTR8rSPZ3ht6ErvhlqDTaDlSBZWMswjeVYNWFLTh9ip37j2DX8pKza2NS+1JuIa4T2CWlpDSBXUcvnFnhgItLtXF8ng6WTHXE7nl6WDzRBjvWdcPKKTZYPjsRR+dpY/ekVtg/Txanz1zB+SGNuFqfi4sdrXCKmO6R5ETMjuqKY0bamBoZgc0GOlifmoZjjaPwwk4fb1RlcOLYEQKss7gcGYXwqTXoOK0/LGfVw75PJrRq42BW2BM2I0phUpaIoIl90bYxFb8MSUL/VbNw9sxZnKCPyn11bXSwNIeZmRk3LC0gMACaqqoICfBDJ1srBPp6ISc9A9rqGlBRUML6dWu5+2b+twY74+Le4I0mOeUdgboB1Ti/rgLn1tXgwvpK+Pm6o31iITGUSrQhZsKYiERgHMlMYmjESIJq+uOnlGLopeQigL5m4XkFCCspR3h5FUKKyxFJadf8QnTPyEB4fhEMi6ohQi+4bM8ciKUSyHbPhRhJVZXsMkj3zIJIaQPaFfVDu5IBnPMV9oV0TBYkCOzEumVDvEdO0zJdD19uLYQTi6CWVAh5YniSJBlHNA7FMAI7TrYSYDEgY2BnRUAXHBIIT29vRNDXiYEc6+wcHORPMsOvWdYSu6PUnkDSgZhS795V9OWqgzDJdN/0XLS3dYWGuTWMTU3QwcgIhsamMDYxgZGxMRRMbSBEbI/PMxytU0vQhp7TrwTILlX90Zquk8n8trm9OW9FDLFzWR2X35aW29D9t6ayrTOryCtIAqdy3WIkArtD3D8GIj6RHPBJeQbDmJikY2waQrKLsHjjDrQjZmcTFAllkt9Mgqtr6HBDxtgICiZlR6zciPErN0A3p4yY3Y8FuzfE7GZN6IPtmzdg44YVWLlqAdavXIQVS2Zj1Yr5JMPWE/gJcF1KOjkQm7a0giAfHwQFeLFhli2ObY3C1V2tcXqnO67uF8Olvaa4cVgf988o4eEFP3g6a5H6WNLc9eQljhw5zL1IbMjUaZJbd8XlsfPwYQ5wLt0jsBOQxMULF5rWL13ihkVtObsNZrPdkL+qHO5j6aNU3RnuI3rCui4SHUoD4FgXjQ61wejYJxLu/brBc1g0NGtd4D4vHq3HW6B66RB0G1MLvrkdseL6Ohw8cPA92LV0KmYNIWx8Lbs2lrIX/nxJBTG77sgtyIeHlxdudfbCleQcXKrogytV9bhSXU+gRMB5+iyOHWeM8Dxd7xGcPH0Rh44QcJ6+xN3nhaGNuGdpi1uBwbju7Y9r3n44n5WD42dOYf/e3VTuBA7s300gewKHjx7C6YtncIju+ziB3R0dIxybMxu79uzCnr176O+xA3uOHMLeg/ux58A+7D90EDsp/wDlsfWjp040XT8DuzaCuLxjFy4uW45Ly1bg9JJluHCJBVI9TOB+gXu2LR+fi83P+r8C7KzqBkMypQBtu2dBPSACPaO80buoK+KifaDvF0wSqwQ9SGraE0tiPfWNUwq5ejNhcgFifQd3b+PqBVlLbp+6atRQWldbiTpaZi29NZXlKCrMRWlJIWaRNE5KT4FBLkm5vDq0yeuNifPmIyItEwE9E+BEX8N2BHDtevVH+xJidkUEdt1zINUjl2RrNiTjCqBAklk+qReUOaCjlFwhpQRqBDKTJoxDPTEyJmMZ2DGWxklW+04ciDFmx/KYnHUkqcqWOdZHIMfV5VE+W2blKipK0I/ATiKwB2wSslEzeiIkLOyho6cPNWJ0Wjp60Nc3gLaBMTGvUK5vX6v4AvAQkLdPKAQPXRdPcjF4CdR5U5iXvHc+lk/On1QEXirHT/ciGJIAXq9oYnc9OIYnHtSDZCwDui4Q94sEr50X1N380d7METKOnvBLzkMrXXPoEas0MbWAi5sHzAhQWJ87Jt+NjUzg1Hso0sbP4hpEfjTYvaV/k0ZUYdfuXWgcPARnTp3DtcvX6SU9gI3rVuHYsQOQFBOBuJA4tLT0oKWhyTE/USFhDKqywtldPbBkvD7O7uuCnStccO9SF5zZ74OLxzrhxol8bF2XgiWLF3Ngx+rsWMw7xqBYP7vTu/fgrpg89h4//huwu0Asi62z8afTp0/H7BULUDi/D8rnDEHJxFLkja5G0YhqTN8yHyuPrMfc/Suw4MQ6zNm9GMtOb8aM3fOw6NxWzNo5C7MubcaYvXMw58p6NByciv03mvr4nT7QDHbEJlvAjg20Z9e2ceNG7oU/Q6rlOjHu7Lw8ODs74+bt29hGbHQXAeUeAswJEyZixfIVmDR+PBbQ73/KxEmYMW069uzchV3bd+DA3n1cZGfWpeXJ8+e4dfMW55cuXMQeAvprl68QeO3GzWvXsY/SKxcv4db1G5w/e/aMA8rblN64dRs37z/AzYePsOfYMVyl7Wy/CwRU++kZnjx2/P1+94n5s36CbLzuC/r7vm72p+/e4eGLl3hB1/GQyryi5UcPHuL1y1ecv3n1mjsnG93xH+t68qXm1DACwpllXH+xkv59cXj1QIwb24gDa4aib30VFOLzuX5qMp19oWpph6SBI9CeJFnrnrn4NSIJqfUDsGr5Iq5j8sCGeq4bC+vLN3hgfzT07U15fbj8GVMn0kuwEjLE4NpkVEAqLgtqUfHw8guAHh3XyskFOp3c0YpV9DN2RzKWh1IpAjkxkrZS5JLZxIZKB8CIDfAvGwiRuEJYdUuAdGwBlOPyMWrUSIwYMYwDOztyDtAI9BiIcUBGzkCwBdTe19txKQO8ThzoWVjboqS4iF62hZAO6Qnb1EJEV/aFqLULzKxsYGVnD70OJlyLlTWxQAmSiaJ+3QgYe4KHmHAbVkdHjI0nh5hsYR3aUcq8PWN5zcvtsqrQLruKY828tM7qBgV9u5GEbeoP2MqxCx0vBsLEFtvbe0PKIxi6fqHcUDhBm84Qd/KGgAUBMzE7xurYmGQzYgGsNVZBSQmWxELbxuaANz4P7emZn//BdXYM7PpXZtBLuRs7Nm3Blq1buC88e9FYh172wxcRFIKdlTVMDDsgrnsPLpwTa5WVFBWFCEnfqrJyJMUmQI4kbXZ6Ovfyd3LsiLCgYMhLSWDRgjlNYPfuFTcbPqsTYyB2Ztt23JZU5MZxMsC5yIGdFK57+eOWuy/uefjhTkdX3HUkN7fHPfpI3TWywh0jS9zVM8FtXWPcVtfHbQ193FHSxl1lbdyRU8N1+v2x4VKLFi3iwIuN1mDSlAUMYExmxowZXKfiu6IyBHZ3uHMzGcuujb3kCxYs4ADqBKmc68ERKC4r48CORWCWlZSCqqISNx64W1Q0tNTU0T26K8yMjJFHoJiSmMRtY2UMDQy4oAXsWCuJWbXks3Rgv/5c6+iIocMgLSGJGXRtulz/RCWuBXvatGlcZJMbBGCsqw/LZ+OP+/Wp51rI66pruO4/LGx+sH8At525l6cnVqxYwQ0BTYqLf59vS3+/2TNmcsvLFi+BAh2L/Z1brklJTh5bNm/mWOGxvzvYeQ8fD6EsYlokU5WzytCKycr0YpJbtZDKrQIfvYjs5ZVP6wU+AkXWT4690K2YpAyIgka3JAiQ3BLyCIFr156wdPWAmo4BVOlrrk4sw4gAxzM1h2RnFVQySyBETE0uNhfyxGza5NRAJI9efJJvgqw+i/KZfOUpG4D2BGo8FYMoj4AsuQT8gclQpH0UkoqhRK6Q2AtK5Crk3DIxvuFDBmNkM9gx+drB2IJjdKz+ronRkbQlSctJXA4Am4CP1dlZERtiXWRYayxrtMjOyUKffn3Rxt4XRs4uaGXaCdK+4ZAmlsU6BMuGxEIhMgmqPTK5+jgVAhT5mEzIEEOW7ZYFOUoViVEp0DY5chnKk47OhFRUOqQiUyAdkQzpSHJKBbp0h5BPNGTCE9HWOQRKYQkQI4bXms4t6EXSODoVfFHJiC7vjfQhYxFS1cCN0RW0cETHcLoWOUWI0g9bj1imlIw8LUsQ+OkQYzmEgYtXQ5rY+Mwde5r/4j/OLPX1ISQgDIH2/BBoSxK1fTvwt2lPzsu5hLA411orJSbGvaA2FpYQ5uejPBFunb2M7EUUE6J1KXGoKUhAjvKkJKUhIyGB+STDWsCORSC5desW5syZg1UzZ+GilBKWrF3DAQ4b78lAiY1wYAyQvezjxo3D1KlTuXXGyBggMRBmL/TcuXO5sgsXLuTAig3zYuNDGbNhrJABNQvrxLaxF7uMQIudo2/fvjhBDO2gsNR7Cc1CMrH9GKNjw8bYdVwqr+aYXWVNNaytrblw9Gdp/zMXLn+RnyR5y87NwI7N67Fxy1by7Z/3rTu4DwJjZwxg12/c9PFyH/EtW7e/b2CZRQBaUVlNXsOl5RVsmaVVXF5L2pLHPgTsWtm+f3OwGweJ/Brw5dVwwTh58+vAU8C8D8dEJLomQ9/GETrWzO2hS4zBJz4Fvglp8E/JgSYxB8nwJGJfWUgq6IWomO6wIPZjZGrJuV9QCOJ6lRNDzINiTi3alw2CTHwhBFnjA0k6wfAEbhSDaHIhNAjU+CqHgLdiMITLGqBU1JsAbzAEEopJyuZBjmSvNMlfKTqOKi1LZtdAOrc3VIkhSWRWQ5zkIqvTE/DtirycTCQmJaCwVwFy8nK4zp0s3lgV/QDTM9KQlJyEktIS2l6EuIQE5OTmcssZxDAkIhOgHJMMHvcIiPlEQTkwCvzEvAQIpHijiFUS2+SLzQcvMUu+BCZDiyFB1y5IgCtEslQsMg3SPbIhR5JWjtiVbGwe5GlZpgcBIYGgTNcMyMakcS5HgCgfk06AmA4Z+pDIRSSC1y0UAn5d0S4ulxtFwYatiXRLhUxkPLrklkLXNwxLNu3Cr/oWMHDz5aQr62OnrKoOFpuPi71HAFi1aDUWbN4FntgsLD5wuPkv/mNs17YtsLSwIWddShQgKy7LMQs5SVmuxVVMkEBLVJoYnChkaJuIgBj6V9FHSV4WooL8EBfmJ9AT4FphC7IL0MVFEzsWqOH+BSMIktxVpnJyxO4WzpnFgd2JE8e4ervjx49hK4HVFVlV7CTJzADnyOFDBFBHsGXLZuzYsZ0rs2snycH9+wj49nD7bd68iYDoFPbv20sAuJFb3kzp2bNnsJPKMvm9a9dObn92LLbfMUp3k0xn21jsOXb8o7R+nVhlTFIid+6DlM/KHjp0EPvpfGyfC6UVuBYYhoGDB8PayooD6StXr+Hy9Vtf5Kx+jMXFY/fFojlfvn7zD2U+6jduc4zuMF0LA7vLV69/vNxH/DxJ5JMnjnPnZBMjfazMn/mLFy/oo8CY3RHOv9T+7WAXNW4G5AjkJIr7QrJXPcSL6hE3YTZ279iKxw/vES2eDAMjc3QwsYSTixtUVTUhRFJKtHMwhDuHwKSwN9Zs3QoDekllCGgkIlKhEdET7UiKGSQWQD61BLLEDOWyaiBHICVHACVHIKpMclUyJBl+hdWwJDlrHJOKgMIaSAWncOClllEOZZK7yullUKb9ZQnIJAkkecoHgYfYH2N+rMWWLTNJy1dOTnmsJVc8vghiBEDiSSUQSSqFFDFC8W65XN2fLMldrp9eTBYkSYpLUCoazfrxpaCNWzBEQhKJkWVD2D8ehl2C4UaMNLq6P/R7ZkIyOJ6YWAqBEjE0us/g6kGI7TcU1nSPGgRoK7fuJAmaAqmwZJgn5sAtvxreo6bCs3EKfEdOhk/jJHiOmMK5x/CJ8Bg2Ce5DJ8Jt2AS4DWE+Dp0bRkMotRit4/O5TsVs2FgbYnUaQd0hY+cBIdvOELZ3h4AVpSxwp1cADElSh0bHEEvtCC0dfXj5+aOziyvaEQMXSekFHvrQnP1dnd2rU4fw+tIZPN+xhlt/vmU5l7578hS3BSS4cOB3BCVxh0+cXAx3eMl5RDm//TMP1kyZBCsrW9jZOnIBSVlkG3UNLWhp6sNA3xTqatrQYPnqmjA0NKFUGxvWLIOeujpCCAg6WVkiMjgIGipKKC0ugr+3EW5dzsarJ/2hqaqAhB5RcHNxgEsnN8iKiSAutuf7SvEz6zfgpowKjp1vGTFxBRkZ6Rz7Ki7uRRL0JBfPjoFWC9uYN28esbY1HLNjTI6NZ2XMj8mv/v37c2VYoM2W6CoMBOPiYrk6OdYiyYJ2srh25wg477KW32YZ2xLEkjE6JkdZuisrFzeCI1FVWwsjIyNuIqKvAbsr125w18LYIutC9lVgd+Mmtm7dgvv373812DFmx5jsXbq3j5X5M2dg91/B7NKmz4d+aV8oFveHSgmxKUp7jJ3GfUmfPn3M9dOzsXeApbUdHDt1hq6+ETyjYuAdm4SQrEJIJORi89IJ0AuPg0g+MS5iPPk1tTA1MUbjpElwzqvEzs1rsGtRf6xftQJKJFnV8mohWjUEQnQu7/rhiOgzBEFFtehKL70oga0gyVdekrJ8rF6ucjCUCcj8iUl2KyiFDklu3cieBHYNXBleKivXM5+kLgFaRhWECVSFWNcUYnoCmVUQoGUBymtXOhDS3XOhmFQEKQI5SWJnCgSe8uSsoUOKjsHksSJr8IjLw7M3QMPcJZCJIRlK7EuVGNqVe49x4soNPH8L9J+7FCoESK5lfaGakI+bj55jytotUCZgufHwGe49f4OpS1dy6Y79h7jta/cdwZmb9CO89wTnbj/A7rOXcfzKLdx49BK3Hr9E45JVtO9zXL77GNcePINzzQD6qARg/9krmLxkDdQ8A6HsGQRVtwAEZRahjYEFOoZ2hZyCElq3agVzKzsuIEArWraxsYdt1UDYVPRHu/hcPHraFE36vb1hQ/m/3ZYvWkgSzQ421g5ceC83987w8vaAh4cb3D1c4e7jARePzpy7enWGm6czwsKDiPWJIoDA2FxXA+HBAbAwNoWjnQMC/fQwIFcTd8+XQFhUGF0jAmBuqE+g7Q5VBXl0j4l5L7POrF2HG2JyOHX58vuIvcnJyVyaSwyd1bcxsGh5+ZgzsFu5ciWWL1/OgR2TnqwOjlWs9+nTFH6psLCQAyu2zICTSWc2QoJ1DGajJ1iE4nNHjv4O7Jr6/7H92ARD7Br35hTghncgBg4dig4dOnBRjb8W7Hr16sUdlwOtrwK7G9y9fSvYsefBzQL3kTJ/5v81YJc1cwHUe9VBhVidSlFfKBf2gRIxPdnMcpJiGdD27AITMysYEbMzNDKDnYMTzp4+gX27d2Lv1k0cSCoW94MmgVKHhEJYhsdg5IQJkJSUxszZM7hRFcoEBirEMlQJkDRSiqHJnNiLW80QrNi2A3Pnz+MCE06dMgXKdcOhSYAnmVIOpbQSbNuyEQpOHjAjCa2hqgGhntnonprO1c0VVlai18ChGEugqpXcC0KVg4jhDeIYHy8BJWvkaGGA7WldmaSwGp1bsWcBlBN7kWwughJJUWVigcokQVXjCzg3pGtjLVF2BKxKPbKgQuxKjtjf5DWb8ejlOzyljWbpBLy0/9gV6yHfNR1bj5/F1qOnIE/y9ekrcCC388hJ3H32CtfvP8V1Aq8th09woHedwHDX8dO4+qAp//T1u1i2ZScOnr+CmavW4SqVv0Lul18OoU5dMGnRcqzefRiSDu6YuHAFQjILMH35WmJ2jnCN6EbyVYPrU6ipY8CFl2eh61WJWTUQQK49eJzYXQEekxz6kfbg3m3UlmURa9OHmoIaNJXUoEASNqF7POK6xnHDxgy0tWBJYGZiZAodbU0oKcrCx9sThrq6CCUA8fPwhp2lBfKys5ASZY8Lhyzx6lEkzE3NaJsngvy6wM3ZjZsMm/Xro2/Mf9zfPH7SNPMXLTOw+1iZZxMm42FIFFasW8sxO1b26leA3VUCt5ZjfZWMJWcgx/Z78/btV4HdNZK/Lef8GrC7dO0W2LSYLfsy/1L7t4Nd/PhpEIvNBD+BiGxMEiSS8onNJEOyO0m7kO6Q6MLCNoUTw+gCiaAYyAfRy0UgoFJQB2UCEFP6KmsQ89Iu6U9gksuBnlZBLbQJLHV79YFaxWCoMHZWOYRz1aqhMOzTCJfiOrgS63AYMAY6fUbCsbgPrAlwlXoPhzoBj1z1MIg6ByEhvxj63iHIyspEYVEhTMO6c8POJo8ZgQHDR8CyayLSSqogWtofsnQeaTqHOJ1TkpZZKkrMT5iuU4xAUISukYGbOgGjNjE49bQyaJKc1qJUi4BVm0BOi2SfBm1XJYbWfdBobD95AXuJgTFQ00vMh3ZKEdQpDa4fhs3HzmLPmcsYv2oj9AlQtFIKoZnEmGIhrHLLMWTRSgxbuIp8JYaSDyEfvGAFBs9fjkHkA+ctQx9i1r2nzUf/WYtRR8vVU+bCI68C0oHdoRjcHeKeIZiyfB1Kh4yEkqsfupX1hpKLDxLL69BexxgdXDxhRSwuKDwK9k4unIxlIymsKc+Cnm/i6CloE5vd/Nf+8fby0I7mpb/GXuzbTHL7dPPa5+3Ntd/G8Hu6eGLzEvD67MdnMmPHf/vwLl6dPMDt/+4l63zxcXvXDHbMGNh9zJ4T2D0isFu/eRPH7Jh9DbO7frNpPl1mbA7dLwW7S+TPnz3n9mOTln8N2N35oJrjHqvv+0iZjzk7J2N232L/FrBLSUlCRHQkwiMj4ODhAx0zS+iZWcPQ0hYGzC1s0IFSU2JT5pZ23LhRA0NTGHQwhYq2PjrYdYRqJw/I5VQTIyQZV0yMkCSsvqklsnLysHnHTuw/sA8HiBKPGzsKxiR3FDJKodY9BS6dnLFo6TLs3LMHJ06fwpHjx5CXlw8tB3pRSeIqFfSBIgGiemIJVGuHQYGW5QnAxIjtSRDzlCPQUiDwUiMZrE6AqECApkxlFKmMIuWxlOUp0LJczXDuWAqUJ1vWgE49kqBFslWdGKhyXAEBHzG8WGJzJGuVuxGD65kHVWJ/St1zMG/rHizfdQBnb97Dgi07sO7gMRy9dB2zNu8ktnQCYwj8zNOLcPXeI8zftB2pQ8eieMJMAklisSTlFWNzodKDWG3PHMhHpUGJjq9GearEFBVJGit3S4dpciHWHzqGKWs2In3oGBSOmojF2/dCMaQnFMLioMDAziMUO4g1Lty8G+q+YRCx9yD35ELQy3X0gGf3BMjLK0NcQgKWBHCsG4qYuDicO3WGR0Uf/BKRiPZxWc1/+R9vD4eX4OWRXXgwpAiPxtTiwdBiWi7Ew0H5eLZuPp7MbsTLo3vw6txxrvyTeWPwePoQArFNeL5jNZ5vWYYXezbg2erZbMAtHk8bRAA1Ca+O7cWjSf3waGJfvDy+l9v3c/Z82wq8e/US98pi8GBg0/kfNOTg6dp53PrDxjI8HEbXR9fGjs3O37TfSrx78Qxv7lzHm9vXuLw/s68Bu03btnLjR1vsMgtQcPXGJ531jfvQ3tEzYczpwuVruHDl+iedlfu9Xbx0+aNlP/S7Hxldc4fyLhNr+xjAtfilazfx7MVL7hq/xf5ysPPy8Yd9x86wsHHkXg7WXYGNp2TLXCdbp86/6Z/G+p2xrhps5iqu+4adExzoRfL08cW+/bvROKIR2nEZcCQ59eDxY1TW1mHfoaM4dZ4Yz6SpGNo4AsdPHoeciRUGDRlED/AG0rNzcPjkGZy6cAW9+/XDQgK/5StWQpFYpTJJQt3UIuj7R0KrYiCUygejY2EtiqbNQ+2cJSgmRlQ6fwXKFqxCObGmmsVrUL98A0Zs3InB67Zj1JbdaFi9BY0bd2D0tn3QqiGwLBsE+dIG6EanY/q6bQReuzBn6y6M37wH03YcwIzdR9C4Zgsmb9uL6TsPYCwdawKVmbXnEEat34bhtG342i0YxnwdHZuOMZLyx23ehdF0HrbvkFWbMHT1ZgwjZ8sDCAwnrN6IQXOXYeSSlWgkljd68QpaX4IhC5ahfOJsVE+dh7oZC1DPgnnSvRXOXIx8yssldpczYRayxs1A2qjJ6DF4NHo0jABfYAwCetXANikbhX0HQ7iDJZxCu3IjKKRlFKBvaAw5BWVuBjcz+mBlT1+IaQSSPMTS/7EfY6wB53Ng92L2PDz0DcKWHTt+A3ZXrlz9KGh86Dc+YHUtxtjdFdp25cbtTzrr3PuhMXZ39dr1j5b90D8GdlyL7OfA7upNvKKPy7faXw52Hl5duOgfbHiUhbUDOhg1dY5lHWxZfzQ2TymLEMJ64bM8tsxAz5JYXsvIhCMHd6N//3ps274VJ8+cR2BsIqqGDOdufvCw4dixdx8GDWvErPkLUT9gIPYfPgoBRXUcPHqcvl43MXTESGJ/u9CnYSBmzJmHsuoaDCNQVAjqiTp66QMHjIJ8bjXSB4+CZ1EtlIjRMTamlUbykiSzTWYJ1LIqYF5SD32SfHEEHN3GzUJ3AoiY8bPQjTxq7AwuZTJXnhibckYJZIhpRQ0ag+h+I9B14hx0ZeXGz0TkuJnccsyE2bQ8A5G0b+TY6ehK+RokfVVY4w3zXv0o7Qdl32jo6TZ172BTN2p0MIFacimUaRsrp9ScMpfKq+WmnpTOr4EspVI5VRDLLMOBc1cwnoBTkdYTxkzDyJUbIEUyegoBbdnk2RDqmUXscQMGzF2K1mE9MXLpWowgCfyzcwDi6gagcNBIGEXFwzq8G3R0DaCj14FrPGKRXtjfk6VrDhzD2r2Hcf7Wg+a//n+x0YvLWoQfxcTiUXSPJu8ai8fxKb/1zLx/eUYunhSV/dbLa/Ckuu5fXluPZ/0Hf+CD8Lxx9L98+Cg8p4/2h/5yaVPL9SfBzjsQu/fvpw+RcnMuY1mXPsqsPvRrJFl/z5QeE4m4SNs+xgRb/AL509/Vy7KJyS9dvvzR8h/6nTtNwV0/PC+rt2PvM2Nvf+Zs3xcv/sgmv9T+FOze3LmBBwNyueWHRMHf3LrCLTN7Sxf7YtZcvJi3kP4QK/Bq3Qa82rAJr3ftwes9+/Dm6DG8vXGTK8smY2GjBSxtHDg3JxCzZONCCdRYKCY28oCBWtPIgqYoIVxZBo6UmpK8nTptKhdpY9mypVD0DoVGaA9odvaGm7sXCksrEJuUgpjYeCSmZSA+OY2baUzG3BZqGjqIiUsiZpeLuORUdItLQETX7tyxtLV0oZhYgIHT58G7ZiAUUwuRM3oSMoePhWxWJbLGTkF47SCo5lSgQ1wmNPzCYZJdhjpid/2XrUcDAcPAlRtRv2QNEgi41Avr0GfxKgLNGijk1UAjOhGKlNYtXI2dJ89BlZb7LVuHoukLYFLaD8kkQdnAebvqQeg6cgoB7gg41Q1Dh+J6zCOWp0JAFTNmOhcu3aWiARKekVCy7gj1gK5wIynfqc9Q+DaMglJhPUn6Oigxz6nBXGKK/ReugGJWFbGsXehP1yeXUYbUMVMxiligBEnZfAK3fgRqUol5xOamo2jsVEj3zEbykDEoGTsNkuGJiK7sh4JhYyHqFooetJxH25xyyxCUVchNkO0bEMQ1UugbmsDLtwsXDOHOM/qy33/K+X+7vXvx4j2jYsbmPWVg859yNj9tu3btmq/mt/Yh2LE5NpgxILl48RIuNoPEx5wByFVSPh8a2+/Ro0cEPNffA0yTs+WmdS6f/DGV+9DYhFoXL1355H7M793/I7O7fbuJubWU+ZizYzxrnjP6W+yvl7G+/txIAW60gG1HkrAWMCcQY9KWMTsbBnjk9s5usO/k1rRM7uzqBRuSsY6Ur6VvDA0zG2gR4+gY0R0xOb2g7RcBVd9waCRkQ4aASD+8O/SDoiFhYg1xQzOIk+QS1+kAKW0DeKXlQMsrEMrdUiDIQpO7B4PPLxL8bkHwLiAwS8xG66Ae8OtVDY+MAvwakQizpFzYpReibddUWGT0Qqf0AtiW98XNh8/oZX7CddVg3Tau3H2MyQQqasTkzLNL0apbRpN3z0Lr7pn4iaSsTPd0tO+RjZ9iMiAWnQSeHpncnBPCEQkQIEbVms1fER4P4bhs/Ezl+UNjufxfu2VCILQnRCifjTeVJJBvG5PKLbcO7A6p+Fy06pHFjTNuw52P9qF8hXgWYj0DP/uT5KTnw/rN/ewXBcUeaWhLQPaTdxhkohLQLiAGv3qGQDKwK9qyCYMcvSHi5o/WDt74ydQBQub2aGNohV81O4Bfxxhtje0gFdiNG9Km4R2CCXPmY8v+A3BKL4YmMUm90r6wrh7AyZn/dntH7OaORBNwMGOjGYKCgprX/l7WAnaHjx+HrKxscy7lv3iJPQePcNU8x48d47qksL6D+w415e0/8OfRpM+cu8CV2XfgENcNhu3LhuZxeeSXLl7kyv1eyt6///B9mbNnznBdU1hE4ZY8Nrj/z+zQsZNcmf37D3L999g52Uemad8jBIh/lNxfY/8GGesHYzNrmFnawdzKHv4hodAkwOrkZMdNr+jUyQGGpqZQ9QuFXGdfbojNrDlzMH7iBMyYOQM7d+/Gnl07IU0vWb+hjc1HbTKf5Dyo04smQy/tqp37MHveHGjrGZGsMoGJuRU6GJvB1s4WqWlpiEtNh55/GPRMLaFP18HGxxoSALsHhcLeuwvUbZ3gFhgK94AQqBAoO/oGwLVLEDQ7EviSFPcOjYSldwBKKmsRQfIlMSsPwT0T0KuqDgEkdfRcPBFC62y6RDUCceZandxh6RuErPwiaDq5wdwnABk5+TD19IOVXxDyepVAx8UdxrReUFwGXTqGrrMHCovLoU376hPgFxaXwsjNB9q0f1J6Fmx9AmHs4Yfc/EKufAcPX7rGzk1OZeJS0mDfJRi6tH9sYgpsvP1pX1ckJqXCls5jQh+UWGK5Tr6BsHDzQnh0Nzh6+sKU9g8Ki4QjHc+cyvvRc3F084SRlV1TJBeHTuhgYQsfP39Iugbj3oN/SdV39HeUJpn//8ne3ruPu7KqzWtA7969ERoa2rz297IXCxZzYHfo2HGIiYk15/57wO73H7YfAnZ0XWw/ds4DBw407/tfAHa/tz0nTkE0JgH8Hl0gSaAiYGqDdkZWaGtgQak1+IlNCFk4wICAqUNwNwg7+UHMKwLi3pEQcwsGD5vT1NYV/M4BkPaN5vIlPMMh7h4ECRdviHXygJh9ZwhbdYQwm7Da0hFCJjbgNzCHhJElV88kLasAXQNjaGobQlxChlJ9aOnSsqQMV/ekpWvERd5l/ckYeErJKEBeURU6tK+MnCJk5ZVo2YTLk5SWo2OZckOmWEW9fgczqGvpQ5UktJqmHh1Pn44l8z5fgs7BQsazPmpsEL22XgfOlZTVoU7l2bnlFFWgqq7NnVuR8lXUtOkcJtz1MGnOjqVC29mQLR1ivaoauty52DFZXRrbh41AYedm92lsagUtyjckVs0+PBrEdllLN+sUzPYxMbeGIwGclm4HbnC/lV1H7njm1nZcI5Gqhh5JVmfYdXThokJLeARDJrwHFIk1qhKbta4fivDp85r/wv8/7O3NW7irpNW8BpSUlCAmJqZ57cfY66PHcVdFB+8+1yeR1W2xTtkfc5KOeN7UFYONb2Wz8LfYvwPsfm//gN0/9o/9F9rVK2e49NqFE3j75jWePf6xDS9vTp3CXTl1bpnVy/1o+wfsfmv/EbBjUR4yMzO5oR5szOCqVas4bc6iJ7AhNmwICRtmw/JY6BnWiZDVDRQXF3MylzVTs/GFbN+xY8dykSlYz29mbPwhaxViUSimTJmCWbNmcePvWD6zuro6bht7kCy0zrfY64un8ObuTbx79gSvr5xtynz3Wzr/+uKfd0xl/cReHv507PzX1z7+Y/rH/n129sA2Lr1+7igRqFd4dO/Hzqvx5vRpAjs1bpmBXctv+EcaGyfLIqywd4oBCBtmtocAbP/+A9ysaMxYw8Lvjb1vh44cw559+7ngpGxf9j7uPnAYBwmAWPcUZr+XsWz9GMnp3fsP4TSBOTs/C8XE9mP7syAFf2ZnCWD30nWxci1gx5b3HjyMvXQdbNzu99g/zO4rjXUifb6zaTD7w1GVXMqMdXJ9OKwEj2eP5NYfTW7As7Xz8GLXOjyeOYwDN9bB9OmSyXg4pACPZzXi8ZwReDi6mtKRXAfZJ5S+fXDnfUfYf+w/Y3U1fVFf3YCE0EB4OHmhe1AXBLh7wZek/qrlq3DoE4zoa+zNpcvvG0EY2H3vy/wxY2Gg2BSF7PidOnVqzv06Y8ELvpV5fut+tbW1cHFxaV77MfYP2H2DsYHP7GvHWCczFsNs3bp1HCttsQ/7ELGIsp+ynTt3cl/APzMWC+0f+/eZga45tLVM0a/vCMTH52Dhkq0IDeqJpPgC5Gb2wqhho5tLfp/9aLBjqoUdR1pamgsA+qOMHfNjoyU+Z2xujl9//bV57ets9OjRsLCwaF77MfYP2H2DVVZWcgEWWYBGZkwis8rr+vp67kfBZDYDRCaXHz58yFFxFvGipqaGo+YM/EpLS1FVVYWBAwdi+PDhGDp0KCfvJ0+ezIXdZpI9PT2dkyAVFf+/Wjr/1kbfKA1VQ+hqm8LZyRvPnjTJtQ3rN0Nb0wR6OmaYOWUWl/e99pYkHQttxYwBCutY+zljvyFmWVlZ3O+ERVJmH1sWQWTMmDF4+fIlFySURUdhv7thw4Zh+/bt6NGjB7ff15qdnR0XpeVbrKCgAF27dm1e+zpjAU+1tP7VQPQj7B+w+8f+sQ/s6aOneHT7CW5dvo071+7ixqVbuHL6Km5duoubF2+R38Tta/fIv6+ynNnvwY4FwPw7GQPJP+vI/CXGWoZb1M/XGlNKcnJyzWs/xv4Bu3/sH/vA7ly/h1OHzuLInhM4tPsEDpKfPnYR+3YcxUHK27P9CI7sOo6r5z49gP9L7N3DR7jdXphbZmDHqka+xBh7YxLx2rVrHJiwbjGM/e/YsQODBg3iYuwVFRVxioGpi98PB/tSY9f0PR3E2f7fart374aIiEjz2o+xf8DuH/vHPrD7dx/g4onLuHzxOnbtPIqjJ69i3cZDWLfrFGas2I8xa05h1fqdVKa5Ff477Pdgx4KBfqu1MCjWi4G1uH6vsVBRrMfDtxqrrvkesGM9Ndq2bdu89mPsH7D7x/6xD+zBrdtYNG0agsdvhnvdMnSqWAqzipUwLF0Gp95r4Fi3Dl1Ty7F1+armPb7d3r18hdvthLhlBgwsLPqXGqsbZvVwDCBTUlK4rlyM4TFWx7pyMfBj9XWsLu9rjXXpatOmTfPat9mIESO4yX++1ViD3feA5cfsH7D7G9m7509xr6Qr1yv+XUt0h7dvmtI/M5IoLGgDi8N2O8Wdy3qycDze3LjMLTNrORYLEnm/LgV3S5sqjVk3mj8zFm+NNAx3/vfBJem6nswfg7u5f88xoj/Cnt57hIUz5+L6hcsozsrH1bOXMWHYCDy4eR/Vvaoo/xqqiqpx8AfMnvYh2LFWS9Yf9FuNNVjEx8c3r32f/QiQYbP7s0a5bzXW5/AfsPt/bA9HVXGRclmAShbw8fHUAXh1+hCeb17GbWMBIRnY3KuOx9PVc9+DG7PX1y/R2/MODxqaogTfKwzHnZwADkAfDMzDm3u3ONC7VxjGgeHLA9twvyYBLyh9umoWgWwM7mT5Nff3G8Ed4351At49fcwd8/XV81xgzMdTBnDBLv+/2tNHz3Dh5Dlcu3CL0gu4cOYKTh8+hUtnr+LcqYu4fPY6bl25gxsXv7/Ojg33ut22CeyYZGOtp19jrGNvi2R16tgZ+vr63PL3Ggu1/r3GgOr3QQK+1v4Bux9ow2+SHHgHjFp8lovbf3TDTbx+0VQhu3hUPy7FAXqxn7P+T5T/oqwp795T4M4TbmQHm0n9H/v/Ywzsrp6/jivki6fPwYXTFzFz9Fg8vPkIg6tqcffGI1w5cw03L90i0vvtlfecfQB2wsLCXHelL7GPdVFxc/V6H5L9a40FOGDdRFjXqcWLF3NDtL7XfgRQ/QN2P9BE6W96glSifvdVePryDWYUH8blow+5bUkW8lyK4fS1PLGQsO4i8OiXprw9xKJ2XeBmgmI/kH+3MbmzZMkSjg2wvnk/+kfxv263r97CDQK7q8Tq7lxpGt70joDtMjG7SyeJ3TGGd+7HDOe73UaQS1nL49atW7nlr7V+/fpxQGdjY/NNHXHZb+lHGgNMdfWmMb/fY/+A3Q80nn3AeaJ0HwO7RPPmuGDvwe4ogV1zpe1/EOzY0B/WU55VTrMfA6ugZumn/EO73V4E9y0dcN/c/g/+wCeQK/P6QlNF+f3+WT98jC7rBsG6TrDwXszZOGbGkFvW2ThNtp1FpH3x8inevn3VvOe/1+7dvIeb54nBXbyKmxeuEJO7ituX2PoVPLj344Z1tYAdC7r5rSNlGMgZGxvD3NycC8vOxsF+zlhnd/YbYiMt0tLS0K1bN+63nJSUhAkTJmDLli3c9Iot42e/xtzd3X9IR/jf/3a/1/7nwe4CgZ121xV48fotZlccxfn9TfUV78FuNH0pD01pBjuBprz/MLNrMfZj+Fyr1R/ArnXzPfyb7dnzRzhz9jj69uvNgRkDOeas3omFAWcV0mz5w35dbBTA6NEjsX7DaqxavYxyvl02zp49mxulwo75I4z1X2N1Wyyo58eMRQphxjrmMmD5s0H+LWAnLy+PNWuaxlx/qQX4h8DA0ACGhoZwsO8ETxaL0NwCxoYdoKaq+k2BBVjL7peM5PiUsd8ceze+1/4Bux9ov+wBWFDqLwK7N7sJ7JrqV/4uYPcl9p8EO9Yd4vcvnImBHmTlJMkl3qdS8nKQUZCHrJIM5JRloaQiBxVVBY7tHDq4H2+es2P8q2Ps+AnjsWrVCjx6cB8LFzYN2fsSYx1tGZhOmzaN65bBhuoNGDCAu04WAWfSpElchT9jNY2NjZwcY3WyQ4YM4SLoMFbKyrCB8SyaDhvLyia6ZkO22JCqwYMHo6GhgRu2xcqxY7AWSVYXx4Y/sXqx31sL2LGhUV8ThYfdh59vIAwMDGBsYIiOji7w9urCtYIa0bqhXgfcuvVlIzLY75h1ZWEfH/Z7+XCc9rd0Kv5RIPUP2P1A+4nwi/0c1COX4/Xbd5hXcwwntzd91f4IdhuBx01De7DzArD3Evf1ZhFsP2r0wyEdhndsXs3mHwyLZPJs4wc/aMp/e7dprg5mr44T1ST72PR6bPq9R6Or8PbRfbx9eK859/P2nwS7D7tCMKh69/YNXj59glPHDuPQvt2cH9yzE4f27qLlXThI6WHKO7Z3N04fPog7N67izSvWbeYN7d/UBYe9lIJCgrh29QrWrlmFqRPHoZO9Dfbs+bLpD7/G2DhlNirhr7SWv8fXgh0DWk9ffw7sGLNjYNfZxQOmpmbcurWVHc6d/Tp2xaoQfg92X2uscaNVq1bNa99n7Fq+t0X3Q/ufBzvG474M7NYRWik15e04D+y/zNVntIDdHZ7PD215fb6pLuzlsaY+Wm+uXeTyXp0+jNeXz+Ltg7t4dWI/Xp07hldnjxDoXcfrK02y63XzPKhv7/x2gpTP2X8S7Frs2aMnOHF4P86ePIKJ40ZwdVNsBvlvMdZhlrEXM1NT6OnpcWGLdHS0iV19e5+uPzPG7NgQLlavxRqC2MB71uGWRakZP348J7/Z+vdYy9/DlO7na/qlsXhvzp3cYaTfBHZenn4ICgyDhYVlE9jZ2uPIsS/rpPwhe2sCu2/vVsP6+8XFxTWvfZ+xa/mR44X/t8FuJ5EvSpVCl3LMY1G/EziyvolpJZi1gJ05gd1UQptlnwS7Fjnyd7O/A9ixhgcWmSMhMRaKSnLgFeKBhq4GOjk7oryiBIlJcfDydoeNrS0WLFjQvNfH7R1e4+y5kzCzMoGqtio0dXWga2iAxUuYnP1jEMq/u30r2LEQ7KxvnTGBHau38/DwRUR4V1haNoGdrb0DDhw+2lz608bkK2PPBumL0LHXBijFzidR8m2Mio3c+JZwUB8z9tv90vHCX2L/82DHxhB8EuwmOAG7h9MbOwd4ot2U9w/Y/Yk11avl5mZDU0sdRiYdICYpBnEZSRiaGUFKWgKKigrw8vJETLeu8PPzoZfcGMoqilBSVoKCqiqUNdRhYmEKeRUFuLq5csf7vb19R6D25iVcOjnB2NwMSmqqUNdUw8nTJ5u2fUdDBrN3L17iHr84Ztl1xGgdA84n6xtjmqHJb3y6oSkWmFljPqUf+kor+z/4WjrWJko3WTn8xndb2nHjQBlbZVG3v9RYNGDWKGFMwMa6nbi7eXN1eNZW1py0ZWDHQqp/zhir23H6JrRSl8AiexVcC9fCIXs1tBIWYOmeS1w4+hZjdZ4txkK0szBlTOazuk8mq1nE8L1793ItseyeWB0mqw9lgTgZQ2NdZNjYXRba7FMRi1uMRVw5depU89r32/822G1vSuWCmvoZLR9yGvuXN9VX/BHsiN09MW7K+xjY/crHpX83+/eA3Tvcu38b6uoq3CTNhgZ6WDB3JsqLC5GaEEsvDOPPr/COC13P1d7Rf+/o/02g9I5euFcvX+DBzUs4tGc7PLy9oWtqAlk1ZXQwN0Xfhv7NMPqhvUNyShzsHB2h18EQCiqqkJCVhq2dJbZt28Q1JnyrsXrWV2Lyf3h2fxd7+/Ydjh45CXs7J2ipqUNDVQ1qlKqra0BdRQ1a6uqwt3XE/v2fAbvmRxRcuR56KUthnrUS7kWrYZG1CrrJi2GfsQJvCPh/tDH5/yUmISHx1aNKPmXf/dccNWrU+2Zm1rTPWqI+/AL8mbH+PMxSU1N/U/5H6f0vsZ+aO6x/GdhN/BfYbTkLHL7GRXaorq7msm7/wsulfzf7d4CdtY05V8EeHhaK3Mw0zJw6CYvmzaYtzWD2VcDzDm/ePsOjh7fod5ELOQJPHQN9yMrL4C4b8tbC2ojBjRvVSM+/jOSvBTFJVYRHBENdQxGrVi9BF28Prsy32Idg9z2g+Vfa9es30H/gEK5vnYeHBydply5ZSSzPCLY29qit64tHTz8tRdmd3bh5H+7F66CfugwWuavhVkhgl7OawG4JbLOW48aNT3dDYQwuJyeHY3DLli3jmB2rV2URUxjTY8EJWNipbzFFRcVvjof3MftusGNN6qxOpmWZ0c4ZM6ZzN7pyxQqud/bOnTswf/487iEcOnSQ0+GsKZ89bUbdWbQHBpgbN23iKoPZQ1u7di0XcZUZ+8Fx/rt/f7A//V2yDX/c2AJ20gGLuXT1iLPYu6SpcjbeVIZLMbETsG8kySbyZ7ZNedvOAUdv4N6dO6gmSs7s1k8/NhzN19j7O6Nn9ObNW06atFQ6t4DdG5IjrGbmOa8IcaymerS3b968L/eJh/dJ09JRI4BRxqqVS/GM2J2nqwtWL1/JtCZ3yG8HC7qut6+QFB8LExMTaJBMffCQBcxsvl5Knj+5j6SUeJhZGsPdwwVa2mrcfMTz583Ey6ePCOu+jZX8N4DdM7rGjVt3wNLCBp06uaJrdA9kpOdwYGdjbYf16zY218V92i5cvgPrnDVQTVkGvewV8ChdD3NaV09aBLPMpbhy+esmGWLPjHXL+RHGpP2POhazbwc7kiTsUc5ctR2j56xFw7SlKB89G0XD5yGjYTri+01Cz97jEF01FuGlI+FXMBSe2QPgktoHTgl1MIurgUn3KuhGlkMjpAgqgQVQCsiFrE8G5FzTIOKVC2GPbLT1zAa/ZwYEvDLR3iMP/B754HfNAq9zNng8c8Dv2wuCXvkQ8MwFnzuV9ciBILkQrQt7ZELYPQMirskQcYmHsG0UlB2iUVQ7Fr0Ka/HTBSAiOR26sTsRm1WAwojJ6JUwEbbeIaj0NEB0WgE2ZCphaI4fcnpZYN8uM+jaumLnkAXoHV+MtJxi5BUUIHsQAbeIFBT8CyDhng4Jj1xI03VJ+fciIO0FWf8yyAdWEIMshlxwCaSDi8lLIBNA7l8C+ZAyKlcC0S7FkAoohXRQFSRDayARXAXpkBpIhlRBhvLkaF0qlHklbSuHCNvftwgy3vnc/mKdU2EakAZT1xA4eoZDt0NH6BjZw7hTDNSceyC0Ygr0ssYjdvQmxEzYBsvulbh69gbWr9wFhfBqTDl8hv6sXw4QI0Y0QldXG9raBrhy6TLevXgBj87OmDFtxhe9aF9irHWPtbrq6mphzFgWoKAFnJvs7avneHTvNi6dO40tG9bi/p0rePPqUfPWb7P/BrB7/foNNm7YCiMjI3R07MzV102eNJ0LBuBg1xE7tn9+zDa7t8MnL8Iodx00kpdBP3s1PMs3wTR/LVRTCewyVuLq5U9HZGat1B92D2GhoVgr9o8wZ2dnbi6KH2VfD3YEcu/evUHe+CVwiavGpsVbsX/HCWj45kE4qALiQZWQ8iyAkHcRxEIqIdaSF1oNqbAa9KiZjnnLdkI2pBzKXXph0+6zWLbpMFZtOYY+o2dh68FLWLf3DIomboKMVy+s3XEMC9btxeBF2zF0/iZMXroNeWPXoGHmOlSPXwnzrEa0DSgnrwBflxLwE7AI+leBN7ASggFlEAoqg0hoGYT9iyHmkgIZyy6w1jWCsromdFQ10cHIBEpKKrA0s4KykiqsLG2gqqwBPXV9aChpQVFOGVoaOlCn1EDPDKqUZ6SlC21VPRioaUFNQQMqiipQUzWAuk8+JAKLIR7Vl7weUlEEVNF1kIwcAOmYvrTeH1IxdZDvWgvJ8AqIRFVBJKISwuE1EI6ogVhMH25fkYBiKATmQzysApK0LtW1HwRpu0TXaohH1kE0vDftUwsR2o8/gs4VUQdxnyJI+eVBLqo35NyT4OsWCKdOXvR1dIZV3gwETb+GjEU3kDFsNToP3Q3/uRehEVqB02dvYfumo1CPqYfHyK+ZWvI1yiuKoaKiAl0dHTjY2OHVsyeYM2MafRR2obOTIy5cON9c9uuNzeNha2sLJRVlrhFChmRs15iI5q1/rf03gB1j5Nu27uYaJ1xdXZGUmIZs+mAbEbNzdHDC9i8Euz3HL8G4aBNUs1ZANrgf5PxKIRM+GEp5q2FDfv7cl/e5Y9fExmszVfYjLCws7P2cGz/Cvg3sKPEoHw1RerG94quhR4xMg9iHdKdu0PbOhFxEOcQJbEQIhBjISNJLJRZQCbnIemIkvSBD+8n6ZaN7wQj4JOQhrtcgeOeMgXyXImJEeZD0zoGkVx7EvXIg0aUcYp55kHBNRULtFKQPmId+g6dhzbIVmDJmIjLqx6GdfTJ4yNt3TIJAxzTwuSRDgIBU0KcEfH6Z6NZ7CrrVz8KQoRNxbt9ubJk/Cb1HzACvfQ8IOvUAn0M38Dr0pGPEQNA5EQLeheAJKIS4fxEap6xF/djlmDN7GU7sXoMrOxajtt8ECFpHgc+uB0Rsu0PAPhqSzgkQcE+BqF8+hAJrkDV6KRZsPIChU5Zg5aKFeHB6L87s3QOnbsTMHOIgZh8FGetIKDkEQ8K2GzRd4iBKH4l29LxqZ2zFoOnrMHDaAiydPBEnd6/G5pUboeebChFHYqg2EZAyC4WRUwRkTHyh55EESWKVYsT4Rq7Yj6V7T2Puoo2YOmUi1i+ZRc9rEiSdoonZhkPJPgwmrtHgNfaDdXgvCHfrTyDaAMnYwXBunEN/2y97udmLwlxfhwBfSR26erpQVJDnGNasaZOxYM7M5oYJcJ1lPT094ebmhsjISNT1qeNGF7AqjL79+nJ5zs6duHrcw4cP4THJUytrM5iZG9HHyADC4mLYuXsHLCxN2Jm5Y/6VxvoAvpBqmn6wIP8sDr3bi2MvjlF+k+z/vX8JILZU9fwoY+fctGEbDA0N4O3tjSGDG7Fi+VqS/KbE9JyJ2X16XmJmrMrj4PHL0O/Wlz7+YnB3UUGfTDNkd9MkVSADx/RhuHn7y8cBs2GALC7fl0Zv+TNj9eBsRAobZtfSwbll+N332DeC3VsE9J4I2dByqEVUk+wqIYk0AcZhxbCP7QPVCGJX9PLy2/WkL04BKrIr4GHvjakT54HXPBj8jj3B7xwPbZJ1wl4Z0AwkqUeSVIykpjgBjpJVAIZU1qOTiweG1g6CkZ0nhKyj6XixECKJq0iAIumfCzmSizLuqRC0i0Fb8y5QNOiEYG8f6Kp1gIezD7TNfSBkHw8ei3DIWEXCjMDIJjADUka+sPRNgIptMIR1nCGoYgFlbUuY6upDUVGNGJs+zDoHQ8A6FsIE4O2dkxGePxjexGSV7UIQllROoE6Aqu8BCRMveiGt4U4/MANTFzjYOsMoLBMKnplwiq+Be0Y/hHXLJ2AKRvfkcgR0J4AhgBLUdYJPVAq0lHSgIK0INWVNaGtoQ9IlDTY9qtCtbCyCChuRmFYIPWtX5BU2ICKtHIJ07QI6neAaHAsFYqCq8qrQUdOBDjFVVeduyBowG35Zg5CYPwD5ORVw6xKO2Lgi2PnGg1fFCr5hCQRO2rAxs4eRrhmsTW1h5JMIKfpY2Q+ezt6i5j/0l9g7boSDkZ4OzE2JfcnIQ1tfj4DKCqlJibC0sMTxYyebyzJj0pbJ0CZ18PbtvxoQhgwdAAcHOwwZMgiqGipQVFLgXEtLHffu3sSVy+fhHxKKij4DkJ37x2FXH7PPgdCd+/cwKkEHV9aV4vqaTHTuII2NK8cTMrEO3CxEOvk7uv7nx8gpfXscBnR/S8qscHldIa4szUJBd0/uWJ8zBgQ/0liL7Lp1m7k+dQ4ODlyd3YjGMTA0YONkScbu+AJmR/9u3b6B3ZsW4t4MURxuVMPtJSY4ON4Ahwap4/jhvXjytCkwxpfYqdOnOWa3eNHS5pxvNxZhmY0/ZkPz2JA8NmSPdUZnw/e+le19Q51dE9hF9pkBYfccTF65H0XDF2LwkInISilCaV5vlGT3gbBdJDTM3KGnqgsj7Q7ooNsBGoZ2cIpIR3rJUIRkD0TvAZPgE5EI38Ce6JlUAOWOxLTMfKFp4ABDDQOY6RpCT8cQ+pZukCdQUbYLhnzHbogtGgDPyDRYByQiJrUQ/OYBaGfoCXVdWzofvXgG5jDSMYJVpyAI6XYGv4k32lr3QEJJI2KyaiBnHYiuqcWwDc6FsGk4+HQ9YGDRmfbrADtzK5iTFHDzCAWftgt4TULwi3kYuub2R2hyBRTNfBAQkgV9zxTw6XQGr5YTNDT0SdZqw0TfhKSxOoJjiiBgGQR57wxYdC9HXFotVE08EJ3UC4E9CyBi0BkSOg6Q0bOFIoGciZ4B7M3Moa+tR4zNH/o+qTAKzkFkXgOSUwugZdoJyVlVCO1ZCCEjb4io2kNc1RRaOh2gr28ES0MLOFtZQcXCjwByOEILhiCtoB4JUUkws3FBbLcMOPvFQkDVBlbOflBWUIWdpR383fwQ5h0I8y6JEA0thXX/KfT3/Xrm9ObVS9y5dRmmptoICg4hdkHP38gIyspq0NLUh5SsPOSVVBHTrRuys7NRXV6Jorx8xCYmwIKAUU1NFZqaGlRODrIKimgv0B5BYYG4e/MaXj1n3RTewtXZmZsPVVBQAJKSUpg0YWLTyb/DvN1dcX1LAV4+vYn7p9Zg6/Q0rF4+HssWEOgzgHvW4kdx/MBqPL51EE62Bri6Jh0vn93C7ZMLsGBwDO7c/fzA+R8NdgzIVyxfw/Wp09HRwaqVpAQGDCXw64BOTp1Jxn5+mBv7Fjx5dhsXDy7Gu1VCWFWnhI1jXPBgoTIezhLDtQvH8OoLOxez4AEC9Ldhoap4eHm/WMpOnDiRG43CGDKzDz9QbPgas5ZOyqwemEXIYUEd2PLXsuVvAru39FWOHTyXwC4bs1ccRt2ERZg5bzVSUgqQlpiD9BxiIJahUDZ2QScLGziaWsJY3xiKxJ6sfbvBPjgLHQNSUVY/Ap08omDnFkZf7TgoOIRDkIBAWcsSNsbWsOpgCl1tYlv6lhA184MSsSoZky7oUdQfxm7E1Hxj4RiYTgBJYKbrAhVtKxjqGMBIy5ADOwNLDwjoekKQwEpAzx1G/lkw94uHkGU4tNx7QtEjDrxmgWiv7QwHtwhokBzTI5DVVdeDXSdftDbwBp+eB9rquEHDrSfUXEj+WUZAzjEa7S2C0F7HERKGrlBV0YKhrhE0FLToBVeHc0gmfjEJJOAKaD5XVwiQTJYmhijlHAsxmygCLS90pGchKaUMFWJnDIA05NWpfAAEbULQObKYykWig2cceFySwOOcRCw1llhsBISNPKFm7Q8leS3oaxlAUVYJBuodoGjZhSRyNNyisqHnlwpN7zRIhZVBkiS5mGcG+CzCYOZGz5DOl5SQDg/XAKQlZ8KmWzUkwsth3efbIxAzlvDm1Qu8eHgX504eQeOQgXDr3Jmr0xMXE+Om1RMSFYGIhDhkZWWhq6sLPz8/bn7cUcMHYsWS+Th+ZD+uXzmHZ48e4C29ZMzfvHiKd8Qek+N7wtzYkECa2Ki5CaZMGs1+/d+Cze/Nz78LHKzpQ2PnAD5+AU62Llk4gUvHjZuAqqoaBAeHQlREHKpqGrA07wDjDtpo36498vKKMG36DOTm5eD+/c9Lvb+C2c2ft5hrvGGjJkpLKjFs6EhOxnZycsHWrc2dSD9l9OxePLuDawfn4+VSYTxboYSxhQboEyGHkyPl8ODGSe7Zf86s6UPbjo8XfAICkJKS4v7WAvQ8v2QeCwaSLPgCez6sJwfrusJmFmPLjNExY0PyWNgq1hDCtt2+fZvrpMz64LWMXf6SkPbfBHbE8xE/YBoqB85D15RiWFk4wqcjAQMxKBG3dAjQi8nn1BOC1uEYUD8E/l5BGNhvELp1S4agvjtE9Z1hqa4PNWkFyGqbQNAkFELmERAg5yEQ4TH2RJ/qwXAiMOjVqw5dYpIQllgD78h0yIlJQYW+/pI6JuA1DEY70xC0Z24WAn5DLyTG50OZwM/DOxR6tn4w8c1Efu0ESEipw1BNHSqaehDR84KAaSAEjQPpXAR2RkHg7eCLLiHxENN2go6VD8T1XeEYngatjkEQlZCGvqYhDDqGoR3JSFa+rUkA2hvTsmEAVO0CIKnnSkywI6QMGRsMgHrHKJKuIXB2coeykglELfy5fH6zIPCZdYG4eRCkzANhQ0DIpKkM3TOfsRfk7COhbBMGbSMbRNPzsvWMpOcaBEHTLvSM/CFCLmpB5zMPhoq9P8SMvSFj4QtpE39IWQZDxjYIfuEpKCqqhkv3Yii6xkHKIxli7hkQDKqERGAB5IJqIJU4BLKR/SAV0Q9i3ftDNqIvTCrYLPI/om6JDdx/xbWUvn35lADrCdcV5Pnj+3jy4A4ekz99eA/PH92jfJJJr+mFIn/zltXxsa/5b53lv6JjvHjyEBvWrOT2/VfZb0c7/y7BmFzVAU4dzbjhWrIyMpCjD4ekpCTnrO8gk4isVZDFjJOh7cwZWLOhXYyRMHnFGlM+Z38Fs5sxfQ4xez14enqgvk8D5s5ZAANdfRjodSCA+LJAoE+f38X1wzPxdoUQsv3EkdpFD4sr5LG9jzIeXD/xRWDHWDwPDw/4+fk59s3YHS+xO5b3uaqE3xvrhsakKwM2Nv6XRc1hz7dljCwbJsfY3beEofoGsHtDzO4tisYtAL9zIoTcUuESkQUJ+xgIW8fAq0cp3GPywUNsybhzOJzdYyCo5QBeDVvwK1uiFUkwHnUb8MiaoY2SOURUrCGl5YjO/rGwcCEwkTdAcGgKfIOS0FrKAHyyhuCXN0VbZXO0VrFAWylTtFcwgpiyMWQ17ODpFgh/a2u0k1aHu4MrXDt3Ab+sMdrJdUAbcj5lKwiqmENY0QjtVK1JSneCsh6Bcyd/xNKPnTFAbQUD+HkGwMDOHzwyemgtY0T7GqO9ohnaKpmijQwBq3wHGDn4wN7eDx62zvDsYANrLSuSn7awIBYqo2VB16BH++uirbwx7WcGPnkTcnMYOPrDk+7P1sETiaHhyLS0h7OGDmLD4tDZPRD8UroQoOPzynYAv6IpBGhfAVl9CCgbwi80AXZO/vB1C0CwlQOybK2gKiqGnIw8GFt7kKQ1hqiaCcTkSS7SNcjq2kFa3RyKpp0RH98L1nZuyIlNRIZZR6SYWSHY2w8lAyZA3DsP0tE1EAqugFz3Bih1rYPNoHn09/1t144vMfaD/tSP+mt/8P8uCwwOQlWSFuxtzNGZWCjrsR8dHQ1dYkumZmZc1F8rYi2sVbBnz55wdHRESEgI14k3Pz+f287Hx/dFIwJ+PLN7iwnjp3BdTfz9gpGVmYfRo8YT2Omhg4Extmz5skaCJ0/v4OzOKXgwRxyHGlUR56mOxjglTE9UxKMbpz4LdkxiMhndvn17CAoJcWAnRCmTsoKCgl89kJ/9VlpmWWP1dqxPLnM2Ry4zFo+QgeC32DeAHf1wScY2zFsDZf8MqBJrEHHoBkFiZBKaTgiKzoS+rTvaSChAXt0I+kZOEJSlhyGhirZiKrCx9wKPgibai6uivZQGWgsrgFdSDeoG1pBQJKARlIO8qiG0DK3AK6IEHiFl6Bo6wtLWi8oqo42wClqJq+MXYSW0o2MoqBlDREoNbYXkib1pQI5e/jYiimgrqoRWAnLo6BIIbT1r8ArJEKgoor2wPHhElCEurUk/bhW0o/O1E5aDiLgKBOgYvwjK0v4KMLRwhaGxPVrzSKGdAB1PWBGt+GXRSkQGfHSM9rRPO0EZ8AhK0zY5tKFztaFj8Ygrw8yiM4QlNWg/KbSha+UVo2UhNbQRlUMrUQW6bkXwiSmDT4SuhfblFZMDv6QiVPXNoGdsA15BKZJ7KpCW04aYjCpEZNShqm4MHU0rdDC0pWdqR1KuM6QllKCiZggNLROSMk7QN7CAtoERdAzMYWhoA1Vta7j4dUdxbSNq+o9E38GT0HfYdGJ+yVAl4LYJiEds7Vj0Hb8QwgU1MJzFAmQybveW/sRf1k+OxYZjP0Q21pFJUtYvjsVtY73mWQdxJjXKysq4FkP2hW6po2HGYr6xlzY9PZ3rhc/s+PHj3L6s9Y0dq3v37tzYSjaukkmWlmU2Y/z3WlhYOLw93Dnwat2qNb2c/Lh3i+Tfm1PkJ4k4NnvLOk5i4+oZSElJ5O6ROauD/JIgmX8Fsxs7ZiKMjY3g4+OD4cNGISM9F4Z6+jAyNMbmTV/G7B49vYVLO0bg7jQ53Jghh2EljlhcpoHV5Uq4d/UEsfNP3xsbRcT+znPnsQ8lODYnTGDXlmQtA75viXT8V9lXgN07rN17ArNW7MLWfWdRPGkNVCIKUThgIayC8mDgkggtx66o7L8A5f0XolefWSiun4O0wgnokTUMpj0HwyJ+GKwTRsMxbQKsEkbBNmEkLLoPhmmPgXCI6YvOtN0hthG2sYNhTvnyrpngU3FBdPUCBFcvRUjJbASULoRP8Sx0KpgEv+LZ8CybA7fcaXDMng23wtnomD0VzpljYZ87AdKq7tD3SYd31Rp41GyAe/U6uNash1fvZfDrvx4+1RvgU7cJfr03waNuAzpXr0GXgXvg12cd/PpuhomBHcx8k+HRZzM6990El/pN8Oy3FV79tsCzYTec+2+Aa7/N8GrYQes74DNwC0JGHIDnwM0IGroRqioGsC2YieSpB5E8+ThSZxxDz3FH0H3CEQSPOoykqYcRNuoYwkYfRfDIQwhuPIjoyWcQOnQfooduBr+cOZwyp8Gj3yYE0HUG0DV69d2GLnV0DX22w79+CwIG7EZgw3YEDdyHULr2mHEnETpoH+x79idW6wzDtGnImXsCiRMPIGfSUfQcuwepE/cjnM6XOe0Yeow7TOfeix6j9iJl+imkTz6FLr1XYOOZ759h6r/BGCsrLy/nQpAXF5fg4MFN2L19Akr35SApfT/2dYtBWU0ZVs2sw5ljO7Fw3mwC3N5caPyWCC1fwlz/CrBjdXSs7tOAmFUcsfe63v2gq6lNzM4ImzZtaS75aXv67DbOb2vE3RmyGJsoh9pkU0zKVMFmDuyO4t3rTzdQtAwVbTHG5tjkQQz0WPTl75n4m9moxgE4d/oQFsyfjIsX2Afn2+2Lwe7pi9foNXIbUodux6AF55A3ehcKJxxAMAFF9dSjqJl5ChXkvtUr4VywDJ6lS+BbshJiriWQ1vJC1pj9SBx5EFVzTyN21A4Uzj4Oz7470WvicSSNO46o4bvh03cP7KpWw6HXEjgULodMQG/83F4ONYvOIaTfWpTOPICEUZvRb8FZ+DRsQp+Fp1E69QAC69fDu/8W+BIQmKbPhlH8aETRC9xaUBkG7gkopP26Dd+G3otOIGP8LgxbcR4e/behZMYhhA7eSMCyA2GDt8NtwA7afzp0YscSeOyErJQ8tL1SkD5pP/yH7ELtsgvImHYE/ddcgMfQA8gatxcho3cgcfpZRI7eC4/Be2GePwfWqRPRfdJJiImIwZWAOXnCPkSN2o8xq6+i19xj6L3gFAJH7sbUHdeRRc8ubPRO+I/cR2C3D53KlhBAzkJEvxVo104YttkzkDHlCNLH7kPv5adRPOMwJq+9jhC6n+LZJ5A38SC6jzqEuJGHEdW4F3b5M+FSugB+GSOICavBIG0GKuYcQhQ9/6ErTyNv+lEMWnIK0XQ947fdxuBll+j570Pc+P1IGk/ARx+B2AkHcejKlw3W/v9orL7x7OM56D1+H27XVmDOgvHYu+jbxne22F8hY1nrK5OQVlbWXANFQX4x9HV0YWxogo0bvyzO3pOn93B++0DcnyOD6lApVKR1RP8e8lhdrIb7V48R2D1tLvlx27evKeBsizGgYw0TLIAnk7PfG6Jp48aV2LKVsEBOCiosKo6yMsLDwpq3ft5Yi27Lx+iLwe75y9domHUYvWecQgO9ZEXjSJ5MP44wApqlG69h3MqzCOu3DTENm1E97RCxkHXwb9gFUZd8SKhYo3rWURTPPInSSUeQN2I3quadgy+BS7+FJzFl3SUEErj49t2KsnkEZH3W07Y9kPGuwi9tBNGLjpdIjCRt/AEkj9yDopnH4Etg1bjyKiZsuERgeAr+/bcjk9hLxOBtBGSb6eU+ilY8ktByjkPlgqPoReBaPWcf0ibvx0ACLc+Gbaicvh9z995GAQGOz+BdKJ93Bj1HbYfXgF107RshQn84bZLpJfPPoGTZGZQTQ8qcvhd9CHw9CfyyCOyn7X2MmsXn4EeMLnXGaWTMOIGAUfsQO+UEhPiF4Fw0Azmz9iFm/E7k0LbShRdQvOgsAdt+zDv4EOOXHaXtxxE84iBqlp5FEh0zkj4KQVXzwdOWH+YZk1G+6Ax603OqXXACZXNPYsiq8wgbupuA7whWHnyAKdvuInrkceRPO46cCfsRN/oIAnNGk4xXh3nuTBQSo0wYcxCpkw4jf/oR1NP9x44/ilGbbmPy1uvou/AMUqceQ7/FZ1FIf9OCaUdx/Nanf+T/3+3V41FImTMWV8oqsHjJQGyb38BQ8Jvtr2B29fUDoKenSwDHmF0Sysuqoaetw9XZbVi/6X13jk8Zq7O7sr0/rk+WxdUF5phU3hnz8jWwpVoRt6/sf98x/M+MNRSwyD8CAgJcSCbWgNPSOMEiPX9PZ2p2j6yh4u6Du1zkGwFhQfAL8ENTUwsa6pqI/8qgIV8Mdq/fvEPF5H0om3wYo9deRRm9VL0mH0EEgVvt/EsIJ9ALadiKWJJ45cQ+gmo3IYgASNylF8SUO6CWgK542iliFZeRSoBVueA8AgYRYC64Cr+B2xFMQOnTfyfKpp2Aez8CvsEHIO1ZgZ9+FUDV7CMomn0AvWef5M5ZN+cs/AiswkbuR2TjTgQM3EGydBsq5h5H1+E7aXkLgd1htGkrBV3Xbsgk1pI/4yhGrrmI9PG7CazOI3DYHuROZSCzBz4Ebl4Dd6FgCjGkMXvhPWgHggZtgSC/AHQ9U+gaz6Jg3kkMXHsZMaM2YfDKi+gyfA/Spx1EJD0H3xHEzIaTFCQwZkDhT6wydupJ8LcnsCuehuHrriKZmHDDktPot/wSsbsziKSyYXTfIaN2ImzMAQQRwFUuPEUMax9CaP/Astlo054fHZLHo4TAsdfMPRi48AQB/z6M3XidZOc+pE85SiBG7HLUUWKy9CGgD1B/ArKuY0kS50/GL7zysC5cQHlnkUfscsjys6hdeA4DFp9AEn1c3CqXIXzIDqRMPob48YcwlJhn/tQjyJ99Ghfu/2+D3dunm5B3oA57Miuwdk1fnD+wkXW6at769fZXMLvetX25ricGBHBpqVmorKiFrpY2DPWNsG7thi8CO9Yae35DDa5NUMKMQi1sHReANZWqOD9SAfcuH6ZjfPq62TlYjDoGbgzsWEt1C9j9iJD2rAHk6s3r2LV/B5atXoHla1ZBXkkZfAJCkBEWg5qqCuKSU5pLf9q+GOzYR61s7DaUEjOKbtiAqH7rEFm/BW4Va2AW2RchZSsRPGA7egwkeThxP0LrNxL47YYEyVhxdRNkjSagnH4CfsTe/AmYfAgI7SrWQSu4H3xrN8Kf9g1o2I4SYoCs7qvrsKOQ8SjFzz+3QwO9wFn0sqYRc0smOZdCDMWfymqENcAieQKCBpME7rcV5bNOIooYl09fBnbH0LotMTPXOMQP34jiKQfgXr+VGONWBJLc9RmwDUr+feDZew38Bu8hgNuCsjknETdqL8fywgYQ2PHwwtA7DTmTDxAAnIL7oJ3wHrYTPiR7fUcfhHJgFUnuRQgYeYjA6gBySMZnEAsNIYmYOvM8gV17ureldP3nCEx2ETgdI4A8QazqEAH1QdjlzkEogVYIHctv6F5iducQN3YvSV4Cv15T0LYdDwzjRiO2cQt6zzuK8IGbETliH7pT2QjaTyd0CLyIxUYOP4LwEfvp+RxG/yUXEEPMObR0Bn4isLMvWYFhKy8gffIeur9TBNzELuez6zmCriR7EyccQTyx7URifkNWXUEeSWZWl3fnyY99Of/bjI3wGHItHctD+2De5AR6qVk3l2+3Hw12bKhXYUEJJ2P1tbURGhKJ4l7l0NHQgp6uAVatWocnTz7fbeTJs7u4urkcj2fLYFGNFpaPDMGRscq4NV0Wty8dwOsvCAzBZkVjrbFs9ATrV8mAjq2z6NSfsxayfP/aDeyq74/pDs6YrK6Paar6GC+hglESShgjo4qparqY2sEMU5zdMTs/FxtWrMLhk2fRxdEJffmkMVbDqPlITYzwY/bFYMfGTfQjVlcxaT/qiCVVEejlE5OIIpCZQbKqeuYZ5NHLM5bkXmjdelQQOwglUJHxLIOosjnHSIqIzdTOPM7V9+WTdAwiUBq69BRqiOV1G7yD5PFJBBGIjlp7G+HEvOS9KvHTL+3oJbyKKgISJuOSR+5ADclJv36bMIjAoR+xlKjhW0m+7UP2lMOYtvYaYoZvQ+zIE8TsRKDn0ROFdK60cTtROXMfCun6y+YchiexyMbVFzFhxWVEDtqG3nPPIX3SHvRdfJIY0m6Sw9sh2F4ARj6ZqFx0EpkElrVLTpLM3IvSBSfhN4yeA8nO/isvI4LYWPEikvYk83NJhpfSfSRPPYx2xMxihm9G3fyTSJtC5RefQeO6a0iedAjdCGzGrjmHKXtJgg7fT2zrNLLoHGM330TqmF0IKhhH1y8Ak+5DUUyMdRCdu2r2MZL5BziGFjWMfTwOYvjSkxi39iJSJ5/gGHDjqmuYu/Umwirm4Bd+ZXjUr0H/RUdRQRJ9/MYbxOyOoX4uye2pBzB+03VM2XwdmZMOomreCUzccQ/LDtxDJcnhBy9+7FjO/0bb/jgZDcZ1mNb/4xGTv8Z+NNixvmZ2tk4wZF1NOnSAh7s3uvgFw1jfEPrE9ny8/fCUwO5z0WeePCMZu6EI9+dI4tY6azw/XYjjo+Vxe6Y87lw+iDfvPn/dLHQbAzjWOMHiWbKGCTk5OY7x/ZltHd6IsXwSGCmmggZJFWQKSCGkDT+i6Tffs50QUtuS85DziiCTRxhZ7UWRxSOBeB5RRLUTQDqfOOpElTFITBGDBWTQ29mTWx6j0xxz8iP2xWDHbOD0faifcQx1kw+ihl7mMmIASYM2Y8D806ibdR49CaimkcSaSS/jpA2XENmwA4p+fSEop4e+8y6icMpx7kXLnXAIVSQlg4ll1c46g5L554kJbsa4NVfRuOIipq67jojReyHbpQ6//iyAUZTPykcPWs8xkgpicEGDtiJv0m70mrIX8cTGpm68iZFLzmLK2kvoOngTYscdQRseSRi6d0clAW8mlR1C8rN8yj70XXIGXsTmKhacQh8Ct7DB2zBx420MXXEBo5eTpBu1A+EDNoOPwEq/SyHK555CzpxjVPY88mYcwIA1F+Azch9KCUAqFh4nJrYHDasuEfiexsgVZ5BNYJFKDKlNG15ic3SvBHZxYw+gJ7HS2iXEqsYdIPCkZ0EAV7/qMqIad2P54WdYvOs2Fu59hJhh2xGYPZy+jmIwjRtFEvYEyuefwECSowNICo9cdhrdaZ/saYfRl0C2lq4vadxRTFxzGnO3XcGMzdfQvfdC/CqoiegxO9B7wRHUzj5BgHgAvZeeRyVdd8mc0+hP5++/6DjJ+SNYuOsm5m6/jSU7H6Oa/kZPm4fq/K/Zw3u3m8Kcu7ujuo817OXjUBKjDTHJz0+o9Cn70WDn7eUPU1MTrjO0nY0jnDq7o5ObJ8zMzbmpFE2MzRAfl9xc+s/t6Yt7uL4+D48WSODKUks8PFqFp8sU8GiuFG5dOUgU8vPskMWsZEyOXQubR5c1IrA6vKVL/zhGdqSGHkZIKCJeRAphBFp5guLINjTH/FEjcf7IUTwihvfy4RO8ev4Sb1694UJZvSF//fI13lLeq/uP8fDGbexbuw69fQOQT6CXLyiNHvzC6C2igjIJOQzjkySm+MdJg74K7BpJYlaRVGpcdgkNc44TyzuI4rGHUEHgVTZ+L3r034qZG64il7XukZyMIvakETUS4gbBaFh4Cr0IIAcsu4jiScRKZpwiebYH2QRUmaP3oMeQrQSU15A/5SjChu5EIoGDatfBaK/iinHrrnBSsIaYXRGBW5/5lxFMZQYsPos+804idOgm1M07hzA6Z8TQ3YgiGRpPL7+Irj+MAwsxmNhXyQy67tXnUTXrGCrnHkXI0G1IGrkdOeO3I3H8QSzYfR+pxP78Sd4G0zFihmyBvLoZTEPy0ZfYYtHcYxhEIJNH7Kp64VEEjtyLJGK3ucQmU6adROOmuyiefwjdx+xFDB0vffphtBeVQ/6M/Ri46gLqCYh7LzqLoWsuoyfJ1Bxil32WnefAJ2TkTkzfeYfAcD8SSMZGE6B7JvQHn6Il9Lo3cnWgQwnkBi+/hIoZuzGWAL0bPbc+C8+j73y6ngUEsGMOod+844gjEE6he48btAK/anVBCl1LIwHw4GWnMIrk7MAVp1Ez7xRKZx3HWGLMY4lpFkw9iLol50nqH0ERSd3aBRfw6gv72f1/M27uDCMjri7M3FANNrGh8PW0gayyGlaSdPpW+5Fgx9iahwebv8OU69hsZ+cEZ3cvuLh4cMPFGFibmVogJ7uAJF3zTn9iz17cx7X16Xg+XwJ31lvjzY1heLxSHk8XyODepb3E7D4PdqwLDmN2bNQJY3ZMyjJ2N6+57x2zk5s2YoyINHKk5FBO70WOkSke3r+PNy9fccNPv8XYrb2i5/ru8XMsGjQIVWJyxPyE0VfdACNo+d7VG1wM2Rb7CrB7iycvH+EO0ed7j57g/NV70MnsD4P0Gmh3r4eKfw6U3FKg6pkOtc4p0A8ohkFoCeQ7JUPQ0B9CFgkQ65wDYbdcyNh0hWynVEg7J0HGLRXKfpTnkQ5Z70IoeedANagaaqG9IdYpG2KGXSDWsTvUAntBXLczRNTZeFd3SJoFQtwyDFL2MZC1i4eUSyqkPIqg4F8B9ci+UI+oR3vjCAh3zoWAkS/4bGLR3j4eonQ9Ei55EHfNgqhbJiTd8yDhXggxj0KIk4u551BaDBmnDIiY+NIXXRaS5mEQtw2DhE03SDrEQ9olDdLuyZDzKoKUTyHkQyq5qCEq0QOh0mMwtLoNofuOgYxPOtrZp0PYIRW/OBeinUs2+Nzy0M69AEJuWWjvmg8e1wK0d8qCoGMCBByTIeuSSSDXAdKdEiFoHkTPpIjupS8UQ+sg06UCYn4VkPUshbBvOQR9yiDuUgQRrxzwO2ZD0CEJwk5pEA3qDVH3DAi50713zIOYaxFEXfMg6Urr7tV0j7kQofNL+tAx/Euhkj8UgnWNcJrFZEfTD+9LKrf/v5mevhY3oz4bXM9GJujq0bqxJhSVVSGvqgE9ApFvtR8Jdq9evcaRwycwcuwEFOT3QveYOAQHhSMkOAIxXXsiN6cQ06bNwOPHn+/s/OzlA9xYnYBni0Rxb60NXt8cicdrVGldAvfO78K7L2B2DOwYs2MRWFgHY2NjYw7wWJRhhjUPb97EeAKffEl5DFbXw93rN/60Xu1b7Q2xvruXLmLjzFnI5RNDo6ktRiuoN29tsq9idh8au1Sb3o3oRJLPZ8J+uE08DtdJZ+BDLCF47mUEzjoC13kXEDzvOoKX30HoopMIWHMfal37IHTxJYTOvwD/eUfhPu8GgmafgfeCS4ietofWLyFw+nm4LLqOkJlH4LTgNvyX3sHP5pGQMPSA3vCdcCPZ5TztCCxIArvMuQSv5TcRQazGd9UNeJGk81pxE16TdsKdmJfr+geQsgqF5RK27Qw6LzgM28W34LHgNLqsfwi3mUfhtPQqnOn8lktuw3HhGQQQY7Rb+QCStsEQ0beCbsM6OAzcCatJh2A+8SRcp56C3azr8Fx0Dd6r78Bj0SU40L15r7gF35n74bH2EYyjS+E6fhtCNl6Be8NcuM44Ap+FF+G36g4i6Fl0rp+GgPWP4DF6O4LX0/UOWwjXoevhsfouWgvIEFAWwGnZXUQuonsk9um+4h66TDmGgFU34Tl4JXymE6NddgG+y24gZc5WOGQPQ+jam3CpWokuq28hcvohBJJs9V17F4FzziJm7VX4T92D8HU3EEzsOnD1U3RbeQ3d6F67rbkDswlr4TB/KTeq9X/V2rVvBQlRAYiL8EFSjJ9SXgI4M8gTq1MksBMRE8HTp58HkI/Zj5axP8qevryPK0ti8HS+NM7PscbzW8PxYKUSXi6QxJ3zO4jZfT7qCQM41hLLPhB2dnZcYAI29I7lM5vasRNGahpguIoOnj/5dFeW77HXBHgPrl3BAZK4FZodiN1J4ykBbYt9M9gx6zlhEbxnn4SptQti7IyQPHw1utILKG/tjQBbTXSvGw7vIWsg7JqOaA8LhIX2hEXZDIQsvQwvV3dke9kjoqgP3Ormg886AN52KohLTYFJQiNk4wdiWE43VHT1QNDcw2gdVAl+YnIuE4+gLD0B2UH28EutgGv1dPBqu8LeWAf6mpqwyxgJp0GrYKVrgBh7Izj2ngFlj1jY9FkEIw1NdNDTgF3BIAQPWAQJLSN4sZA4ulrwrJyCjg0r4NvZHr4OtjDwIyYakAFeXXMED1+OKBcTZEd1hq5nBAwTK+AbGAq/JBe4u5nDd/hGRI1cR9LBDCbmWhBSN4F56UR4TDqADsa2sDfTx69C0vAeSseZtAfmejqwNFCHhHcKzHr0hpp/Ijob60FKTApBC0+jFTFhkeBy+FaPQICDNYzVVaGR3gif6inQMLSFtYkyfhJQQyjJ3/BxmxHh6ARDSRnIR9cjetZepNVNRkcdNchKycK+fg08+i6Dq50NAow18JOKFRzLZyKscgQS3U2gp0WMJW80LEYRgC5a0/yX/d+00aNHcUDHAE9KXJBSfoiICkJF0xDKKqrQ1m6eSvMb7O8Kdk9Ixl5aGIorE+Rxc4kxXtwagkfLlfFkvjjunt+JN28/3QWJMbSpU6dyjRNMVufl5XGAp6am9h7sxhHQjdU3xvK4pkm2/ipjQVdfP3mOG6dPY2F2EcZKK+D8vv3vWeR3gV3plMWYtPUkBq27hQHb7iN9wRH0nH0QxavPInz2XgRM2oTAqVsQMGodshbsRRCth03bidq1hxE6aSuCJ25F2OQ9SJu9HbHExHpO34JYWk+esQlVy08iY95+RE1fj4z525G6YCcKZ6xB+LwjSNp4F7FrbyN6yQlEULmgWbsRu+g4UhYdRcmKo2hYfRj1648if8lWDFp7EJkzCelXHEDZqiOoXnMSdauOU7ljKF1xHJV0rVnz9qDfmlPIW3IEhSuPY+D280hcuAehExdDILoECTsfoOfep8jc9xQ9199B3OZL6LrqAqLXXkHa5isIn7MHIdN2IWz2HpSvp+ubuQE5c3agYP5mDNl8DNmLNyF74Takz16H1NlrUL1qGxKmrEX6vHWIm7YB9ZsOIXL8FrgNWQLjPtPRuf9E2A1ejIJVh2AzYDbs+y2ALX0QzKunonjBNhhUT4RJ+SToFoxC2ryt0CwbBdPKCTAoHYa4SSugUzIWemVjYFY9GR0qpmPg5pNw7DMPARN2wG34ShQtPwS/sbtQz1qD99zHlPWnUTxlHcKXbWH6tfmv+79pPLxt3gOdpBilYgLQNjSHsoIsKqvYtJnfxnz/tmD3/D7OzQ3AnRnSeL5Wh8BuDO4vkcdzArvb53YQgnwe7NjkWYzZsagnbKZABnRsfcKECdzT2tS3P8bIqmGCqU3TTn+RsTBjb5+/wsVNGzBaQh6jjKxx/fKV7we7N7T/83dv0GvyfBSPW4Do+tHo2n8mggdOhm/9CLjXNcKyoh/ix86FSkENYofNgXphPbTye0Mhpw4y+X0hkV8PqZy+EMspg2J2JeRyqxDY0AjD0r5QL25A+NCJUC+ohWphf4hk9oVgdg0EcmrBn1MDkfw6CGRXQ6+0Ftrl/WBc0Qc5C1egfXIJylZshmpZHXQqB0O1pB/a0PkFC6vBS8fnyauCRvlAGJY3wLp2IHrNWoFfsyvQd+1maJfVQquyHgrFteDLqwM/OU9hDXiLeoM/vx9Ee1VAvWIANMoGocuoKbCpHwSFXnVImjoXshX1UCrpC/l8Olev/hCgexUs6A2hvH5QLqqBdGElDMsa4DlsEkTp/mMmz4ICHVuWrkeY7keQnpVw6QAIlQ2EQPlgiJQOgmBRX4iU9YUoe279R0GurB7iNQOgWTsErcoGoD3dn2DNUPD1GQmBqhEQ6j0S/LWjwFc2BDzVwyFcNQyidbSN8qWqh0Cgdix4+46HWM1IiBBgipeOhnjBaMjVzEbqtoMEdK9/SICn/2abN28u5OUlICXKA3lpASjJiUBRTgyKOtYQVTVsLvX19ncFu8fP7uHqHG/cmyOFl+sN8fLOdDxdIY9XiySbmd3nZSwbKcGAjs0GxibAZvV1rM8dizTMAOjssaOY5umHUZLKWBYd3bzXj7e3BGoj1LQxTEoRQy0cMSMzF3dv3ACbl5jZd9XZcf9jx2kCTs5aFvWOAks+iGn4QZEm+yBDLWIZrt9pqgj9Q7mPGUNqVrDFySZmHMChFay5+cMj/O7iPmEZDhrYvoBF6m2xDw7eYi1ZnDdve3aTdqbHeGRG0/of7HfH+MDescaAR4L0eVXlrvRT/v6em427hINXSHtt49KmcvR/rty/CnLlmhY5e/T4MRc1hIUoOnG8KZQO60PJItn8Y/+y4ydOoO2vP0FaRhR65raw6BwCuQ4uWLX626Kt/G3B7vkDXJ3thsdzZPBqnT7e3COwW6KAF/Olcess/bY+MzaWGWN2rIGCyVcW1YaNomBgx+YZYfb80RNsXbYUE9OzMEZCmWNdK3skcNt+8+P8CmvZjQUxXRQWg0ZJJQwUkcUAAwvE8YhjaGo6zhw8hGePHtLr0FT6u2Tsp8zyODD9C0NZvXj1BkphTeGFvsc2TrqAOdWEst9ob16/4ibHPrX3C6K8fsz6yQMDVZtXvtLe3iYkoj/HU4fmjK80VvE7dQ8wdz8b29ec+Xl79OjRe/Bj0WH/sX+ZjKwMRATbQVCAB97RiVA0doOp7bd1MP77gt19XJvhinvTpXFjuh4eHpyEm5OV8HSmFG6e2IQ3Lz/dIMOAhHU3YbKVAVyPHj24UR0sGMCHk2O/evoMezZvxIwhQzA4JBqj1PQwWFwWo2XUMUpCETM6e+PUouV4eu/j0XaeP3iIixt3YHlaNsZpGGCshj6G0X71QnKoVdRBhIgUkgRkUGVojob8QgK6w3hK+7x++S+t8peBXaeTRDo+PeXkb2zUkrOIrv38jEifsyvHH2J4989PNvIpe3jnJuJNpIgCf2Msrv3jgUx6tLeONGd8pb0lwH5I+z/r2pzxDbbpNMf6cP7rIro+ePCA6xjKMb/mIIr/q8Zi8f366y/EVMRhbOME404BkFC3wpNHXx8R5u8Kdi/evMDxqV1wZrodjkxxwLWd43FsgjG2NWjh4t61ePX8y+bgTUhI4JhdREQEF+2EAV99fX3z1iZjwHjv9i2sX7IEcxpHYvqQoSg2skI5gVY/FV30l1VFnSiBlyCBlqAcyoVkUcYvjRJeKRTykfPKIotfBtE8IvBszQf/VvyIE5JEEK8IItoJo8w/EJuWr8T1S5fx7MlTbhL4D+0vAzvfM0DDVwYUNUtYg70nPx/i+nP2+tVbNAQSBf+wR+E32Pmj+xFvKk1fh+/4oZbQI57p37zyDfZ6dRPwPS9tzvgGu/4QmLADWMlmzfo6awE/Fqjy5Mnviyf232gqGtqQUdSGgUkHdPSPgoqxJ+KSM5q3frn9XcHu6ZO7ODk/BpeXu+HoJFvcOboCp2ZYYfcIveYSnzYGYC19MtncHf7+/lyYJ8b02CxgLRLyN0Z5zx8/xtkjh7Fy9hzMHTMW8ydMxIpZs7Ft5SqsGz8FU3OLMbl7EkYGR2NM11jMyCrCtikzcf3kKdy6eAkbG0ch9WcRlJJ0LbZ2woFd23Hj0hU8f/gIr1hH5TdN1/Sh/WVgF3EOqPjjiI3PmqT/10zU/GkbHLUTty9+W7+oD23n8rlItVFuXvtGW5QA5NPjfvUd0URejmgCvlfjmjO+0ZYRcxxP4Hfn6xkKizbMwI9NhsImSvn/bucvnAOvoAjkSDbZuvpD38EPwvJfBgQf2t8V7B49u4fZhQ6oy/FDHzVpbKopRe8ucugTYYEzBzbixWdkLDMmV9vz8qANsTkWwp7NQcGYHQuK+lGw+8BY48GLZ89w/84dnCElsXP9OqxduBAr5szG4qlTsXDyZCyaMgXLZ8/G2qWLMT0qBn0FZNGP5GuxsQUO7dmNxw/u4/WjpxzIsZBSf3bOvwzs4i4AuZebV77Clm6/Btfcjc1r32/Tig5h57xvuJCP2MLGeuS5fXsves4eE939P/auAqyqbeuiIt0oCoiiiIqdqICdoALS3SIgqCiCiggWNoqIhV3Y3X3t7kDs7u4c/5zrnOPl+mwB73v/GX7TFXvVPuw99pwrY+hn35EsjfhFvI4ntYvKYc3vd5B9B5hM5u6eXzu9n88YYHOFyY/PDPhfhLmZKQz0NaCto4Hmbh1QqkYzzM1cJL36Y/h3kt1HPHv1BIuiquLQvp2YGmGB08tHYWGyM1YN8cKdS6fw7sO3V1AwsQxLGQkV3vVERQmhHYNQpEgRqKqqiGfie2T3OTj9h3fvxTKwN69ekxktmYQ8i7S3VIMyGEHmbR/Lxjh1+IA4wvMdkVvODTq/hTwju+irZMf/c8fmH4Zdzx1YvfsX1MKvYM+ia4L0cgsT4zog2ef3d8LAxDrAIG1p4Dfw0kui8b3//nFy38Sb98DCI/SFOMhT66WRPwcmPz7Nnedb/a+QH/ddauoUg2npMrAk7a6itT1KV6wtvfpj+Ldqdozbt++IBfdMF+/oP1nvz46d39/anWgGfQcPFGtjlZULo3tUBAyK66MQaXZ8rsjPkl1OrCezdsKYEZgQF4tkbRPEWNrg5IGDeP+aav2FLqo8I7s+1yWm7K/C0Hml1Jc7uHflBVK9fn8zwZxgwsvo1VEa+g1c3CSZvnLh1xeaf8LzRhLi+/j3MplfxgH6Wk3aBZy+JY34efBOtkx+fMbDhQsXpLH/fShXoTJKmFVBFct6sGrnC8NqjbB9+49PQ/k3k93vgIcAeg1IFBt2Fi6siJge0eKgHR6NjezaBe8//mff2ffQNSQYmzaugbuLAwZR2d1DQ3Ax6yzevv66iSpDzi2tuC+RRZYnz8huCL0f9r/RpXP0/GPUDf+xU8V/BiOcd+MDz4jORcTZVseKiSOkod9Esq5E48sNPDMHnmqQJxdeNN65ePYBYAVpyNIO6V8Bn0LGh9XwSWT/TeS3fv0aKCsVgFFxPTS294J5zWaoXPPre6d9jv9psuvXF6qk2RVWVkL/Pj1haFxckF2HsI649+A+Hj35/uFN61esxJgxw7B8yXwEBflgQtpodAwPw63bt35KO+S0LExybN7m7MPLM7IbQ4pFk98cvOs0+hAmrsz9F2Ks3z5cP/1EGso9RFqXxoENkhOnfhs7hwDd6c/zJHf6G/GUSPRZGWkgF7AlW9LXd+33TiHjo/j4DAMmPz4T9N8MfR1NGBnooYSJCZmz7VGq/N+7434P/8tk1yMxHqoqKlBULIABCfEwNilOJq0KQojs3n34W9P6HExC0VHhOH3yKLp3jUCn8BAkJPRESuoovHj5/ZUbOcEaHRMck9vnkudkN+UeUPu0NPAbKOO5Bk9f5P4ipsWDTmPzlNx/uV69eC6mq1w5k0t9hHxafk/6M63MBXOZ8VE2ebmhNCIXwIQ3dQ+w9fcnJcvIr2/fvuL0938bTpw4ihkzJuPZ858bVf/fJbuP6NyzhxiQUFZSRFKf3jAuUUL04QV36IA377++CeyVK5fRs2c0RgztDx8fbxw/eRxvv7NprMwsZRJjgvuc2L4keU52vHqiwi/Oqc2JR0/forzv17d3/h2c2Hwb07ockYZyF7evXEBoreJ4+vDnJvV+E/OcgIQC5MklM/zDGUn/3ktvaUQugDuOV54AZu4HHv7GNBsp+PR3Phj730p+/9/BZBfevauYV1dYqRBGJA+AoZGRCHv7eODN26+P5vJT/OTpEzx/8UIQl4yUPgdfk5mkvyJ5TnYr6WNvfEwa+E0MnnMG3cYdlYZyF08fvMFoz9wduMiJ03u2IaKeCf3gv97P9R+4RyTVjf50hzKkEbmAd1skxPeqtzQil3DqFpCxCzj4e+eHynDr1i0xWZXJ73cPYGaEhISIl+HEiRNixcTAgQPFROoePXqI6+3btxcHyjDRnjp1Six65+vr16/Hnj17cPLkSbEGlF+q/49gIzWYTFHus1Mkshs1dLA4TpH77Hg1xb9Jo80zstvyFNDMRaXJwn8dLtzIu4ObU9z24NWzvHtgt86biugmv74f2leRWg4YWVIayCW8mSYhvjeShdy5Bp7OMv+QZHrL69w54+LmzZuC/BITE//jdHo58h78CQ+NDIeOthq0dJSROrwfLCxMoa+tDkebmnj9+vs7HecX8ozs9j8HVP95WPhv4f37jzByyd3pKJ8jI/wQzu3LRbPzC8gcGo8EpzzY1+tkpmQ97o0D0ohcwqskCfG9y4OuhL1klvL63bO5ME1GCiY/1s769esnJ798AJNdUMeOKKyiCkXlQoiI7AhDQyNoaqjCvmlDvPwXabx5RnbHXgKFDkoDuYQZ6y/Dvf8v7kjyg1iTmo21Y/N+GVRqpAdGhbtKQ7mMpMLAzNbSQC7iZaCE+N7nQZfCXdLaZ+yTLGXLRdy4cUPsscbkd/Vq7pjScvwNJjufDoFEdEpQUlWGh7szDIrpo1ChQmjraI8PHz9g8+bcn0L2K8gzsjtL2qtCLisZDOuoLdh7Km+1r7O77wstLz+Q6NIQswfFSkO5jPXdgFj6E7/+sZ0rfgrPW0iI7+NP7vbwo9iYJVm/ezN3pwhdv34d/fv3F3LtWi5N6/l/jpUbNuKvo0ewatcOLN3xF1bv34uj57Ox60De9YX/CvKM7C6/ocJ/b6elr6J4Lq+u+BJePX+HkS5kYuUTujerhE1zJklDuYyX9HHoQX/qzfHSiFzG8/LAU3Uivjw6TOXSA8mcvu25v/yMCY+1PiY/JkI5/neRZ2R3i0x1hd/fnu6L2HL4DlrE5N5mAd/CKPc9ePE4f/odPnx4j4h6JXFiVx6q/dMaA/2JmPIEH4FnPHm5lDScB3j7HlhKZjRvVPo09zu/ZeTHpi+bwHL87yDPyO7ROyo8D7VYj/57sGh7/pghUyIP48SW3OtE/x54bl7H2sVx+0oeLqS/tksyoHHm74OMcxUfSRvjycvP60kj8gjHiZB4asvRvHkWuJ+PtyriQQ85+f13I8/I7uUHKjxvxxJg4rYa776wSV9egFdbLEnOhSUhP4ErWScQVtsQr17k3ZQbgaHFgLE/v0fbD+NDtqR/72UeDcjI8Iy3pj9Amt8x4F3ePBc8wstz/Jj8eM6fHP89yDOy44n0Cnnc5XXl9gvU6PCb+7n9BK6dfoL0gDzqiPwGDmxY/vubh/4I9o+VrMd9lIdrVN/9JSG+VzHSiDzEzguSvr6LeTegxRObeY4fz/Xj1R5y/HuRZ2THyGuyY3QbdwwDZ+WfxsVbvo90zr+Bi5xYlZGC2Fa/fpzfD4NPGounR2OhhzQij/B2roT43vx9MEue4fYTyfrdDT+/Nf3PQKb58RI3ueb370Lekl0em7EymHquxv3H+bssJdVrD+5f+/21n7+CyfHhGOjVXBrKYyz1B3rTY5LXRy2+Hiwhvne5ty3/N8Hz+XheH8/vy0Ow5sc7uvDmBrzJgRx/Dv8TZPfsxVuUdF8tDeUf5vY+gX1L/tx0hcH+bTA+JkgaymOwacvrcfekSCPyEC9DJcT3Pm82afgPZN+VDHLszvstpngbKxn58d5+cuQf/ifIjjFifhYiRufPROCc2Lv4GuYl/OZ26L+Jnm1qYfGYAdJQPmBcdWBIUWkgj/HCTkJ8H3Jvm/5vgtfsLjwMzKNn6WXeTzmSkR9vaMq7OsuRd/ifITtG9ZANOHctD1YLfAd3Lz1Hml8eTSr8CUTZmGH3innSUD4ge5VkO/mrO6QReYznlYCnKnk3eflLOHRVsn73ZP6QLZMfn9/B5MfneciRe8hzsvvyDlV5g/cfPub62RU/ig9UN6+4eJ9HUx5+FG/fvEZYHWOcO5rPo8b91YgU8mCDgy+B9ycTOy+XkEbkEx69BGbSR423pv/K3mu5DRn58TkecvL7PeQ52fFpRfmJBVuvwSXxz4yWMnhqyu3zeTwv7gdw/+Y1hNYsjoe383ki7NZEydI0XqKWH/j4hIivAGl9taQR+YitZ4Gpe0mz/f2D3X8UfGIbH1HI5Pfo0e9tif//DXlLdvQcPMvjQbwvoXXsdmw//uc6fxckncT2Ob+/sWRuIPvQHoRZGuPd23zeRPHNU8kmBKsjpRH5gA8XJP17Lx2lEfkI3pqe5/Rt+c2DV34S2dnZ6Nmzpzi7lzcVlePryFuy45H93Nmj8adh7LJK6vszOLLuFmZ0z5vdlX8F25fMRpeG5tJQPmNOG6CvojSQT3hPxMPE96qzNCIfwTPql5OpO2u/xPTNR5w7dw5xcXGC/OSa3z+Rt2R3ALjyh3ZlPnb+MWyifvxcz7zAk3uvMcotn0dpvoP5IxLQu52lNJTPuH1MMqBxfI40Ip/wdqGE+N7kw7SZL4HP3eVBjv35v5kok59M83vyJPdP1PtvQt6S3UHgzB/clTlgyAFkrPrzx/ONcN6Fd2/+7MDF5xgT5YXhwQ7S0B8AbyU/6edO1c8VvBkhIb63S6UR+QyezjKXXgzemp53cMlnnD17Vmh+w4cPx7Nnf75vOT+Rp2T3b0Cbnvk0LeI7+N25eHy6Ei8+b9iwIapVq4YqVaqgVq1asLGxQb169VCzZk3UqFFDHHLCD/SPIiXc5dPpS3L8/8OZM2c+kd/Tp/k/bSs/8T9Pdv/taNGihSCyqKgoVK9eHZUqVRJhNzc3sRSJzZSMjAxBgHXq1EHVqlVFGnNzcxgYGIjTr/ICL548xfJ5mUhO6IWkmG7IGJOCw/u/NNcw94n01bMX2Ll1MxbMmo7VSxbh4vn8HRS4nJWF2ZMnYVhSX6QPG4L1K5fh1fN80pLef8SxgwexcO5MLJ+fiZPH/jmRXvZr/+6v/vr160/y6tWrf4Q/l+fPn+PevbvYuXMH7t69Q3Gv/pGH/TmFTxz7E6eO/RTZsQbwuXwp/ktxOYX+E/PRPn5893fcd/LIRHZIbk7JDfC6xf379+PA/qM4eOAojh45iaOHT4ovHxMK72L78idPKf8ZbNmyBaVKlULZsmU/EVRgYKDQ3kqXLo0VK1agcuXK2LZtm7j2NTRp0kSQoUz7K1GixG93VL9++QpBvv5wauOIkf0HIT6yC/r36I3EmB7o1aUz/Fyc4OPUHgFurgj390WXkA7oGRWN5k1aYuWy39svb8WSBbBtbovkPkmYmDISg+Piqd4YUW+Itwf8XZ3hTXX7OrenOjshLqorIkLC4OWRO5sYrFyyEE0atUCEfzAG9uyF5F4JGNQ7HgnduyOM7tW7vQPdv7O4/56dI9E5qAOiOkTAw9VNnHf6Ozh96gQc7ezRPTwKi2fNQv9uPZDUIxa9u3ah39kPAe5crxM8HezRq3MEkmJ7oU+3GLRt64i7t399EwJ+p5iMchKaTDh+165dmDp1qjhbYueO3di9ey9ie/ZF5+hYJA8aSe/QcaxevQbjx01EWlqaeIe+VFZ+46fIjomGhf+ILDI//zhsZrFfdhOyNPj4AW/JvXr3MY5cuo/DV57gyJV72HD0HFImL8WAURNx6/YDSifJI6uDy5T5ZfV8Kfy7ZLeb/nC7d+zE2jUb6Q84BVlZZ4QZeOTIYTg4OODM6WyczbqAE8fPYNfOfVi1ai3mz5+f618me3t7QWpFihSBi4sLJk6cKM4rZXKbMGECmjdvLrQ2Jrzw8HD6iu7E4cOHsXHjRjHplLU6NmfZrG3UqJGQ2rVri47p3AD/ypfOZKF/XG9EBgUjbchwIp9xGD0oBX2798DgPoMwoFc8YiOj6GWMRlxEFB49zK35Zx+RMrA/IgM7ENH0Rcbo8UhNHkX+RCR0i0OfaAnpxkd3FSS0bP4iab7cw7gRwxHuF0Rk0xNT0iaSRjeG6k8SbejTNY7q7oZ4uu++RMSTUtOkuXIHC6dPR+8u3el3jkNG6jiMHZqKIQmDiPR7Ii6S6qX7ZgJkd2hif2muXwe/U29fEbGR8PvMz/qDh3fEObl8di4/W4aGhjAxMUFZM3MUK2aIYgZFSQxgZGSIMmVKw8KiEj3PZuRaYOvWrV8kz/zGL5Hd58JMz4cEXyGz6i2p2fcePkGFSlWRPGwUjl+9g2PXH+P0zSfkv48NG/5CXO8eWLdjG7olDMTQ9BkYP3cZJi5Yg9Qp83HlumRZztfI7XP5FbLjPEsWzsfq5UuxbtVqbFq3Hn/9tQ2HDh7D8WOncO7sJVy+dB0XL1zFhfNX6Et1BGvXrseiBQuROWu2kHmzc29EMTMzU5CYsbExtLS0UL9+fSxatAinT58WpMYPGGt77GfhiaXlypWDpaUloqOjhUZYoUIFQZI82ZTj+RDn3EbWkSOYNDoVXo4OcG/XBgumZSJlwFCMGjAcwxIHIjm+v9AsOgUGkOYXh5n08WDQZ0u4v4p3b95h8phU+NP9ObZsSiQ7FpNT0zF2yGgMTxwsCGdAzyTSbrohJiKMiKCPNGfuaP1v6UWdnj4WIV5eVH9zjBkyAlOJ8Eb2H4LhSYMxsFdf+gj0Jc2yK3pERGBI3wTcupl7y8sWzZyOLh06wMWuNd1jV8yZNJ0+MsMweuAoutd+9KEZSETbHVFBgUiK6f7bfW/8q928dBkzA0KwcegIbJo3ExEdguDu4ouWrVqifPnyGD12PCZMnortu/Ziz4HD0NTQQNGiRVG8eHGULFlSWBXclcIf6AULFvwH2bE5m9/4JbL7yEL/Xr//gGt3H+IMEdmsFVsQnTARY2evxZk7T7B11z507RaNo1mnMWL4AIwdnIyFC2bjzYtn2Hd0P2kracicPQ27d27FizevsXLtJsQPTsP0xWsxfclaTJmzDBcuSrbazklun5Pez5LdrGmTiejmYskClkwsX7wAq5YtFrJu1XKsX72CyG81/tq0Hru3byfZgbUrV2HBXCa4mYLklixcJM4o+B2wackmp5WVlfhCmpmZQV9fHyoqKvSlLCY0vLp16wriYw2NHx4/Pz9Rr7OzMxo0aCCucRms0aWnp4vfJi9w4xyZ87vpbzJyEHpGRgrNbeyw4Zielk4a1ggMiu+DljYNUadSRbRv3Zy0m1ihAY0fNRLnz5zAm7e//hXftXoOzuxYg+H9kkhr64Z+cbGYOyEDGaPGYVjfIYgKDkH1chVg37wpPOzbEtlGo3tYFFKH9MOMKeOkpfw69qzPxLk9G4jIe5OJHCXudea48ZiUkoZhSYOEyV6tbDnYNW4kzNleXbqQ5huCHZvX4diR31uyt2/9Elzct4m02n6kMXdCdMdQzBo/AdPGjCeSHUJmc1fUrliFfntrtG/VgszYHqTd9cDIgX2ROuI3nk96pV69lvS5vSJ5Q4rMgUN/ISw8FEFBRHru7siYNhWr1q3F2o0bMH/xQpiUKEFanZHoNuFnmZ9Z/oCzxTFp0iShDOUku9y2jH4EP0V2L1++we4z13Ds6lOcvv4SZ288IQ1tHzZs+wtdwgKxdvlyPH54F9s3b8CoYYOwcc1KPH3yGGdPncGUiemYO3uW2NmBO9bZ5l+wYD4uXbqEuw8fYAmRzOJlS3Ho2FE8e/USU+fMw4iJszBt8TpMmrUEh09lUws+0gstITyZ/CjZnTh6CJvXryXy2or4uF5Yv2a1ILY9pGHu3LYFWzeuEyTHsnn9GiF8fcWShVg8fy69OBmYN2cumZcZSB09Fo8f/3o/GLe5Xbt2guRYzWcTlUdR7ezsxJeQR1ybNm0KV1dX8XAxqbHpwMTGJMejrvwgsTAJLly4UFpy3oD1sqdPH2LOlIkYk0yaXP/+GD98JGIjOiHMNxB+zp7oHByJiIAgYd72CO+MlH6JmEEEPCw5GVlnfnfDzI+I8PHBgN49MZLMtKjgYDLfuiDCPwRdQzsRuYQilK6zSccv/KikJJw6elhoxr8LPvf0xYsnCPfxJYLpiwnDRpLZ3J0ItRMCXL1Im4qgdnQgIuyM2E7RGEpa3eh+/cmUnocZ02ZIS/k9dA0JIGJPpN99ILp3DEePTpFkUgeLeiODOiLYw53aFCdM+BS69yP79mD/vl/fmIKfz5zElFOYpEaPHi2eQe4Xlg2GsXXBYmpqKqwMfja5v5mfXe5K4W6uz8vKb/wU2V0lLS4iMoxeSlvMnz8H586dwa7df2HpsoU4cuQQhbOxkZh+3Zq1uHzhoujYX716NZmuG3Dv5m2cOX0Gq1atwrFjx4RmwwMCfO3m7Vu4euOG+Ers2rNbTH48Tmbbqg3rcSY7G7cePMLIcTORPn0JUibMx85dki+mRLP7MRNpCREW98WdP5uFbGrHjm3bcPXSeUR0DEJ6agoiw8lMcLTHsmXLcOTAXhzcuwsrly7C0oXziKgnIHPuXHQgLWLY4CHSEn8dkaQdyQYjmOyY4Fh4YEFdXV18Oflhsra2FtodPzicjv0cz19QFn6wuJ+PzeC8xA36OI0akYLUwcMwf2oGFpF2/Jw+YoypkyYT2blj3TLJpptv37/Gnq0bsXPdUty/fRsPxeL1XzMn+QXp1T0WXULDyYwLIY0uHfMnTxbXzmWfg3OrNkggTebCWcmh5gtmTcPqeTOwjv5uuzZtJavh24M5P4IppEX2751ApmlfrJg9HeuWLBbxbIZ5t3chszIad29JtmPPPnMSf61ahJMH9+HGlWu4d/f3TNmx9EGJCAlF55AQzJkwDhkpI8mkfyW0JLuGTRETFokNKyX7OO7cvgnLZk3BynmzsWvDVmzesJZif+135/fqc2LKKfPmzRPPK88O4GeTya1MmTLiWWStjp9VjufrTIizZs0SXRGP6FnIWU5+47cGKFg4LAOPaHKf0soVq3HowBFxLB1/Xbm/iUczeR1fVlYWbt68iUtXLuPYqZO4cuM6rt68gSMnjuPClSu4dusm9h06SP7LIn4HkV/2xcu4Ti/Oxh1/Ub7rOEFlDBo9FZHde0lr/j54esa69euoTVfFqOqrl6/oi/0Cz54+E30cTL6sdfI9XLl6FauXL8HCTO6fm44F9JUODQ0VAwW5AdbOmKh0dXVFH4eCgoIwW/lB4Y7f1q1biz45/mqycFoW1uy4X4/Tcj6eWqKnpyc+GvkBfnVePb2P+5e/rak9Jy3wysm9+MjLpnIJHz6+x7Mb5+lv9u1Bj2tZR/Dgdu6fNMbdNs9vXsDTx9/ebfj6ueO4dy13J7LzG/bs9iU8uPPtFRi3LmXhavYxaejX8SWye/bsCVasWojd+zdjdFJTLE4PRM9wO0R7NcTgHo0xe7QDgp2qImNQG6ya7o24iCZI6maLhVNjkHVgBhybmGFUsj9u3DiDN68kWl5+45fJjl1Wd2Vx3xKZqclfaj6U5MiRIzhFpg2T2c27d3Djzm3cuncX50mDOHv5KnYePobNu8nsJDl46gKleYB7D59SOVQG18mFkZ/LlZX9PfBs8aVLl6JnbFck9oqEXavWsGvTDj1798XECZOxZMkykqVYtmgpFs6dj0GDBpOp6YB+Sf1Ie8nAgf0HpCX9PnjOnKyPjslKWVkZmpqaQvgLyYTGZMdfShY2d1nr4y8m52GS5HzcIaykpCR+4/zCh/dv8fRmNrlfX/T8gZ6PuxeP4/XL59KY3MGTO5fx6M63iezBzUu4cyFvNlN9ev86HlL538Kj21dw69zvE87neEYk++A6d+V8Hc8fP8Cts4eloV8HP085ie7th2fInBiKjfM6Yc3sjlg+NRTTU30wYagrUgd6oE9nO3QNbIRQVxt0IIkOaoJdO1bj+OHdmDk2BIumdsXymT2wb8MQIuwz+PjyPV6/+ZeTHSMnufwo0fw4uDyJyMrO/TpA2uVJYV7zPKFNmzZj3759sGtmiYF9orCCTCAetFhC5uv8uZmk1S2Q5so9cN2s3rOqr62tLQYkmMA0NDSEacvCZipreUx87LI2x2nZz1t6T58+XVpafuMjnt65iOeP7knDX8bDa2fw8Fbu7vzy8tl9Iptvv/CvXjzBnfPH+QmSxuQeXr94jCe3qP5vFP329Quq/yglyd0P0Lu3L6jus9/Ult9/eI/7l47jzevfG+nMSXbv3gDrZgVg9/Ju2LmsE3avDMXe1WE4sq4TDqzqiN0rwig+FJsX+JL4YMuCEErvi0UTnXF0UxxWptvj5qXx6BNSBnEdqmB8X1vMGNwYrx/zFmD595Fm/DTZyZG7YPOZByFk/R1MgCxMbtx/p6amJgju3wJ+1V4+vovH1yX9ZF/D21dPcJO0u9zERzZlyZR8SSbVt3Dv6hkiptxf0cAEyvW/ePLtTTQfXMsmUz739/N7dusiHt/59pknj25flGq/v072OcnuxVOyxDZEYd/aMOxd2QUjYsti38YYrJrth12rumD/ilDsW9ERa2YGYO3MQKyfE4AdSyOwY2EHbMn0xowEfcxKLInUXuWxITMYQ/10kNbZBHcuHQXZh9Ia8wdyspPjF0DaHWlYL59/ff+0929f4d6VE+Tm7jkOzx7coBf63Ddf5QdExHe/Y/L9Kl6QOfmINSxp+Et4ePMibl0+JQ3lHlizfHo7i0hfGvEFPL13A7cv/Z4ZnZPs3rx6QZpcIPav7YI9K8JJa7MlEnPDyslNcXBZCDbMcsemOV5YPd2bxB0b5wZhF2mA2xaHYc10BxxYGYFtC9tj+6L2mN6/GXr7lMDwHk3x5NFtqijvz/jICTnZyfFLYO3m3auv98n9ul7xbXykF+QxaVfcL/glSOrNq9oJHz/g+YObVH/+aiUyPLp+AW9efPt3Zw30d8z4nGTH8+0+fHiNzKkRmDzUFuP610GUezHMykjFq2fPcOPySRw/vBa7NozC8rldMX+8F6aMbIyFY1phWnI9bJ3pig0z7LBlbntMTW6JYZ1KUtqBePsu/3d8kZOdHHLI8Q9wPzlPb8k5Efjtq3d485pXQUgW8cvi2S8Jv5CEX3Oel3hLLi83e/vmBdasGokFEyMxc6wXDmyfiffvJGtv8xu5Rnb8NcgN8A8mQ24MTvDIsRz/v8FTjD6H7Ln4/7an26/ia++37PfLrfc/L/FTZNe3b1+pD2Ikk8HrYhlz5swRi9JjYmJEeNw4yVKdmTNnih095s6dixMnToj5brxWjqdf8NInPjOTERsbKx7KyZMni4nHY8aMQXx8vFjkzjO2u3btioc/uLA8KSkJTk5Owr9799+H79y4cQMjRozAtGnTRB0JCQliovHIkSPFtBT+g3F7+RqvTeW28DVOx23lcrt16yYt7ffAS2h4VPb48eNiBQTfP/9m7G7fvh23bkl2reClYTwPkNe8pqSkiPvhqTvcPv46XrmS/7vf/psREREhXN5tg59HBk+C5aV2/LefMWMG+vXrJw6t4b9v//79xURyPrmLnz/ZXEreqYM3fOCJ8fz34Ofjr7/+Es/uwYMHRZr/VfCHgKeIpaaminXY/KzxiieevD5o0CCxEIDfS77O7yi/I7wCiMHPanJyslgYwO/4unXrxNkY/O4HBweL3/FPQW7GyiGHHP8vICc7OeSQ4/8F5GQnhxxy/L+AnOzkkEOO/3nIiU4OOeT4n8dPEx3Publ3T7IekqeEsJ9HR3mEMyd4FId3OPlZ8CiObASSdx7JCd5A4HfPUZBDDjn+/+GXNDrZFJPZs2cLl4fkGTwtgyHbuVc2VM171vEw/ahRo7B27VpxngIfGiPbYnzx4sViSsCBA5LdRHiomqcF8HQM3uue4zk/kxyXxVNXpkyZ8j8/7C+HHHLkDn6a6HiTQp5fwwTGc+RkZyHw/DTZppE8N43DHM9zwHjeGO/MwfPGeK4S52Oyunv3rpijc/ToURHH4D3kmMB4Lt2SJUvEATM8l4wJkjXE5cuXizk+PAeOdyeRQw455PgeforofmiLmp9a4PB54i9nfvTwEWl//zzrVDaBWWQRQv99kpzxOYX/o3uQhf/h59nzMuH75DM13pNwGkogE4r5vVWGcsghR37jp4ju/ceXePzyDR69eo3n797ixcc3eMEuyat3r/Hmwzs8e/0Gb9+T+5zXxb3Faz527e1rvP34Cu8/PBeH8rz/8Jro4zXxBlPJWyKNNxT3Bh8oLKGXd/Q/yQe+JuEhPp3s3bv3YqH3e0ovrlNe9ssI6gPFsXAJVIuI43/v6B/EWbQcx5DlYTCpSchNQmzsl9HY39c4/99hatfH/N2ZQQ455Ph1/BTRXX/6EsUDlsMmfjWMgzKh0GIWDDxnQcl2EmpGLIJG2ww0iZsHhWbT4DFyKdxGbITXiJVoPWgdCrnPgUKbGVByoHy2U6BlPxkqtulQdZoMBatRULBJh0KtXlCoNx4KtftCoc5gKFRLovBYKFTuAYWGI6BQN1GStgZdq58GhcbTyB0JhZpDodB0EvlToGA9hcJ0vTGVW5XyNJtJ6ansZlMp/xgo2C0ifwYU2i+EQgMqo+UMGHpkQrFpKqw6z0W7AQuonCkw8ZqG+lFzYewzDcUcpsEyagFK0D0r+a2GRhfuo2TSk0MOOf4b8FNEl/3gCcr32gTb0dvQcMAaqHrMROmwxWjYdRxsu01Bk7A0hE7aCPXWo1EvNBWNOoxBq/DRsPJOR6deqdj01w7Ye/dE1pFjaOrZBccO74ZZXV8cPrIfJWp3wImTh6Fh4YgL2UdgVMcL2//aguI1XbFuw0qYt+mN2TNmo3mHZIwYNwWh/eZDxSoOjoHDMXf2bFSxS8LObdtRskEkDh/bjyJ1I7Fv92YUqdERsxfMgZZFIFYunQ/tWoGYu2guStQPx/jJExEwcAnqBE+GbfRstO89ByGDV0K/1RBEpixFVe8hcOkzHwFDFsK+zzx4E3kXDV2AIj2kZrMccsjxX4GfIjqFdhORMm0GkoYMROuYdOhFL4Vy5ERcuX4ZGTOnYPWKxdi0eSUmz56FO3cvo0vfYXj0+Cxc/DqT6fkEDXziyAR8g4rN7Ki0D2jm6kLBD4joNhBZ2fswbvI0ZJ3PxqaNyzBp5nRcOH8SMf364cWTJ2jjG0h5nqG+UwdyX6NKG2+8/XAPdu7BePP4NrqNnQvl3gugFbcMKtFLoNdrBTS6LoRW1znQjlgOvT6rod1tGXR7LYNWjxXQ6bUUGrELoNFtsYjTjVtKeZZDu/cy6PWk9HHLUSRuFcWthn6vtdAOnoH0CeMwadYyKFAdr+Q7pcghx38NforofAZPRyGr0SigWBh9ewdCyX0stNsliJ1GalWvhDFpaZg1fRpc3D0wZsIoWLe0w9ZNm2FmVhGrl89CiSrNsGzRVJSvWAmZSzJhWLo0Dh7ciYrV6mDa9AlISEpA3wH90TOuM8IiwjFm7HA0bdoSa1ZmwsCkGDZvIg3PogFOHd0JFS11LJozBVXqWGPhnOnoPnEFisQuRJHOpLV1XQB9MjV1uixEpc7ToBc2Hbpd5kKHTFGNqPmoETIYRaLmoGjneSgSORcGUZkoGsX+OdDrMkuk1e+SCZ1ORJIdZkKt23KMHJ0Ew+KmqOAchiGL1+Ll+/w/qVwOOeT4NfwU0Zm5DYF96Ej4RPfAjIwUqBGBqHXOhL5tBAyCUqDbphfUG3eHYoW2UDJvB32/VKg1DoWmczdUaBkKk/B0qNR2hU7ERBS18UHx4HSok6vjNRQa9YOg7hAPtbr+KOKUCJWmHaHZogs03PtDr0EwtILSoNXYHxoB42HczBO6YZOhV9+e0iZApVpraNj3IWKaAY3QaVCNmCVcfd80aHdfDJ3oeURe86HLbnciNdL09IkM9bqTGdp9IXS7Uny3BSjaYwlpcRQXt5g0uiXQJ9ELY6KcjY7h3WFS3ASW4amImrkSbz8NbMghhxz/dvwU0Sl3mAz10AwYhYyFcvgcmPdaCL0eS6GfuAr6/dZCK5FMv0EbUIq0pJqxGTDsNgdFepBpGL8A2mTu6fQmsumzCEXjF5F5SISSsBgGZCZqkgmpF0uERHGasXOh3XMxmZTzoBa3EOq950EnNpMIaxGZlWR+kgmqE09pE1dDI460uHiqv+dCGCUshxHFGfRZiWIkxfusEiSn1X0umaXzSEMjQqMytaNnQ6/rbGhGz4J2Z9bgODwLOj1Ii4vJhBa1Q7sXERyVpxW3iGQpdMJmQb3DPNR0jUed4KFQiN6C9/m8H74ccsjx6/gpoivsQVpb6BTohUyCjv9o6HiPgVFlW1jUs4exRRMYlqsn3CKu3VDStTuMnXvA0LUPjNziYeDaG0W9u8HApzuKB8TC2KcPSvn0Rwn/vuRPgKE3uX79SPrDyCcJpX0SUcqrPwz9SbwSYVLHGUWrNIdxzRYoXrUZzK0cYeCSCFPO79ULJQMGwpRMUsOAfjD0S4KR/wAYeQ9Gcb+BMAoYhGJBySTDhOZZNGAIigQOhX7gEOj6DIW2VzJ0fIdALyAFOnU7Q80qGMp1A6FsRVqmZQD0yKTVJ22waI/lKOSaCYX49WLqixxyyPHfgZ8jOqdB0AlIg65vKskImLSLgp6GOlSUVKCupgJV1cJQV1eGpqo6NDRUSNShpUaiTqKqBk11VRI1ilODNsVra2hCQ43jNKChokZ+ysfx6ppUrha52tDSUoeuphY0tVRINKCjowUdXS1okaulpQotDTXoaGtCl+L0yNWjsJ42pdOkeLquq03xerrQ19KGgS65lK+orh6K6uiiiJ42iunrobg+xZPfQE+HwjoorqeHEsUMUKxoERgaFUM565bQJS1Ts/t8aPTZAIWeG6Tz6uSQQ47/BvwU0Sk594O69zBokWh6DoF29VYwL1cOQQE+CPLzhn+AN4KC/BDo6wVfDxf4eDjD29cNAYF+6NChAzp27IjQ0FCEhHRAhyB/+Hm7wc/HCb5e7Ulc4e3RHh6uDnB3sYenuxO8fVzEdsxBJKEibxg6hoajQ8dAhIWHIKJTKCIjI0k6iXBHEnbDOwQhPDRIXA8N7SDq7EDCbnh4+Kd2sD8yvCM6UlsCqO0BgT7wpHa4ujnSvXghMMgH/n4eaNa4DZnPs6HYewnU+qxDgUSeXiInOjnyDjnPUPnV81TkZ6j8jZ8iOlW/QdAmjU7TcyjUXQehlmMkaW/KUCEtTEfNBJraxtDWZbcENLRMoKZVAuoUp8FhnVJQ0TSGmo4JhU2grV8a6joloUZxqpRWWbMklLVKQVnDhMqjsCrFk6uqTmnUqSwNdqV+ctU1TaGqUYpcQ7pWnPIVo/jiUFM1IO3SgLTE4qQdFoe6hj7VoU9xeqRhUhoqX1NTl7Q9XWho6pAGqkdShNpclIRcHUpH2p8aaZlahVShQZpe+zYOdPdvxBzhNuNXQyFpi1yjk+OHweu3d+zYIc5ckO38w3EXL14Uft6sgklJdkYKb3DBGDhwIPbu3SvOthg+fLg4i0V2QA1/pBmdO3cWLq9B552F+OwV9vPBU7wu/Pnzrx+b+P8JP0d0Xv2h4TMKWqTNaTkloVorX6gVLgyjVQ9RYD1QgCw6BXbXAYXWkrsGKLj8IwotJncuhWeQO52uTSF3MkkGoDiRXJJC6eSSFEj7CMUxFJ9GYZJCFC5E4YJj2S+NIz+nLUyu4jgS8hcaT3knkFCZXL4i1zHlAwpRfQVnkWSSLCJZQbKK0qyWiNoySktxiitzCLW7MLVf9S9A17QWXJ1c6OF5IY54+/j2A4asPyhfFyHHD4N34zl9+jSuXbsmtiHjzS9evnwpduThQ6aysrKwZs2af+zGw5tg8KYWvDUZH+rDm1zwRhbjx9ODTuBDkjiOyZAPBuIdgLjciRMnCoLjDTT4YBreWONLJ6P9f8MPEx3/yJpeA8hsTYGO+1BotY9HmYZO0FIpBKNNTyXkxrLyIwque4cSax6j0PL3UFj5HgWXfYTaogcokPkaBWZ/QIFZH6Aw4z2KzHqKglPfoMDkd0RQ7wVJFZj0EQrT6PrU9yg06T10pzwjInwPrcmPUGAiXcug8id/ROGMt0Ro71Bk6lMUnf6M0n+ExrTXUJ/2AoozX0J15nMUmPMBqpnUtoVU9mJqx/J3UFn+FApEdApEZuqrH0N39Qsiv/fQW/EEBVdSvUR+Cms/ivspvA0waOqN9k6O4gspOdfyNd6+e4onj55Ifxk55Pg2+N1h85OF/QzWvmT4/NrXkNOE/VGz9Htl/n/BDxPdjS2boeY3FJp+KVBzGwx1+/4wbWBHpqsSim16SdockcR6IrY1r9DxyBOYLX2FsEMPoLDsJVQWvkPPw0Rqs99CZy4RzczXqL70BcwmPYLztodQnvASOtMeQWHKW6hPeIZCRGIaUx9AeeI7FJtBBDf5Kbw3PIXWeCqPCLAAEWCBSW9RcNJzBG96APOZT9F+7RM4bXgCt833oDTtKVquf0xk+haeW6m+hW+J7IjYFr1C/Y2PiNg+QG31S9htu4caGx6g2eY7cN7yEB4n7qDAKkq7iohuCxHtbsCwpS/a2NnSg/lOkJyM8PgrLYccPwI++o+PU8w6fBhn9+37fy+npftZ5id+mOiuXLkERfcB0PAaDm23IdC0T0SF5u2hqVIYxTe+INOVyIFEYfU7xB17AeWlrxF38CF8dtxH3bUPMOrYU6jOe4qqCx7CcdsDJOx/DOetREaTXmHm4WeoOO8JWm28h6D1D0mjI2Lc9xiaMx4i+q/nFH6LqM1PUXLmHRRibW/6OyIxkqkvkEJ1daO0paY/hvv6W9DPfEj5XsB28wNUX3cfrrtJs1tKGiOJxvKXqE/lFCRNU3PFU1hueg2l5a+hu/4Z6hBJFlj+Bq1330ehjaR1/kWa4wHAuF0I2raxI3L7+zRzFu4HkUOOHwGbrbw/49nsbJw9d05I9vnzyKIwu7LwWZJzFy5I5OJF4eZMLwuzmyWNZzc7R7ysPFlYFpczb073c8mZXibnqS1fKkMmon66zi6LLJ8sT868LKfJVM9v/DDRXb14nohuEFTdh0HDORkatn1R1sYJOmpKMNwkITo2+RTWfMDgky9Qce1rDDjwCB3330bBJY/R69BTOO+8j2qZ9xFz6BlqkKmoPOsFEdZLBO4kdyYRGJGe57a7MJ/3CH33ksk66TEitpIWR5pg642kGU56iBY7yUydTqRKpq/i1FdoveouFMY9Quiux2i8/gHcNt1CqXm30WbLHdivfYj2e4jYlr6FwvIPUF8u0egKLX0J9WXvUHfjEyitfIH6fz1ArXVPYHvoLnT+IlN3G90HfXQKnPwAQ/sgODk4CGKTma4s3Mcihxw/gk9EJxXekZsPgebBCD6k/AKRAPe9ZRPx8Ya0fMj5+vXrxQCGLA/vxs27bnNeHnDgvDxAwe7YsWNFXt7wljfCleXhncD5QGnWKLkvkNNwPbzzN9fLeXnXby6T0/N17hc8dOiQGPjgA7zZz5vscj8iH8LOeXlQRZaHXa6f/bzjOLed6+TNcnl3cN4wl+Nk9XM6/j3yGz+u0RHRFXYZDC2PIdBwGgQNIr3yDdtCW1UVBmtfSQcjyHQlE7bc+idQWPkRZdc+Io3pFRpsfIbqKx9Ce8FzWK5+gcpL70N/7msUnkv5Mt+h1JLbwpwtMJdM1TlPUH7+fRgtfY4SCx/BeuV9FJ71ksjtLeqtIJKa8RoKs4iIZn0QRFl35Us0WE3maeZrmC59Bj0q22jNC5gvfYRSa6gdi0nzI5IrtALUlrdosOU5GpH2VmT9c1Qm0rPZRkS46jla7XgC9XUvUHArlU1SYD/lyXqH4u07wKFdWyK6v7U5JjzZCJkccnwPnxMdv/AyQmICk738HM+EwuQhE1ke9vM1TiMrT1aGLC+bx5/n4XhZXnZlaWX1chkcluVh4bBMZOV9Ka9MOMzxsvpl+XKWwddk6bmc/MYPE925rAtQch0MbY+B0HEZBEMiPAubdtBWV4bh+jcoyKOsa4kcVr9H6S3PMOD4C3TY+wSee0kjW/EWBRcR4cx/B4cdz1BgHpmTREwKs9+gwIJ3KL/oJby2ECnNYQIj7WvqY3gQ8SjMfgfFWYDi7I+kvb1HoVlEpHPIDJ31DoVIy1Od/RyN196BEhGm1c4nKJRJ16k8lQXkLnmJwotIS1xB9SynuonoCqyh8la+IXkORfIXoHapr3kDy10voUn3UG4HaabbKR2JwoGPKHThLQycguFg10aQm0yje/PmFR7clxOdHD8GGTGdP8+SRZpUNjIzZ+HSpfOYN28OueewdOlCcX3dulWU/jhpRNtx8OBekZ7l7NlTWLVquci7cGGmyDt37kzhLlw4T+Rds2YFEdqpT3kOHdqPnTu3EcmcEOVy3JIlC0R98+bNFu78+XNIo8yW5jmLzZvXkwZ4FHv37sT+/bvJf0TEZWefxvLli0X9CxbMFS7nkbWH865evULUtWPHNhw+vJ/kAPm30v2coLatpHok98/3kt/4YaK7ePYclNxIm3MeDJ32bLrGwaKRI3TVVYjoXovpJCwKq96j0/GHUF9E5igRWMcD9xB36AmKLnqKkiso/NdDIrD3qL74FuL3v4b2DApPfovATURsM96izrL7aL7hLkJ2kgk5k8hoOpHVtDdotp5M1imvYc9mLml0DTc8hdH0u7BfcR92m++iwJy3aLHuIboefAm1zKeoTdqZwvy3sN5+F0n7nqArtakQaXR2ZOJ2ofYUXPkKXkTClptuouHel9Bd9wo1ySzmvrkCO+k+WKM7/x5FHYPh1KYtkdvbHET3Ao8fP5X+MnLI8W1INKGzRF7niXgksmvXhe+4EmG/TL6fR+J+khxl/Giev9P/0y9xv5bn8zIpXiqf52XZtu2s9JfJP/yU6apEJqua80BoOPSBeutYWLb0IKJThskm0szIZC0o+ug+QpUIpeKqF/A88AC9990Vmlz8ISaqN4jeQwQ05R0mkMYXuf0pBh0is3TiW/huJPNzwlt4r30ApYy36EbXmAALTiNtbPIrOJIJW3/lA4T89RLWy+6h+IznKDT1BfyJ8KzXPoTK1JdIOfYK3fa8gt2Wp6QREulR2HP9PQw5+QIdjz1DkaVP4LHrEaIPv0TbjVdRdf1LlF3/AM12PUOh9e+gtYXM5x1ErrskRKdIGnbxdj5wdXb6ZLbKTFd25ZDjR8BEJ5MzX/CzWfet8Of+nOGvlvEF90vyvTzs5rZwn2F+46eITtVzONTckqFp3w9atrEoVbMFdFSVYLyJ++iI6NZRgSvfI/okEc6RV6i89A5C9j8gU/MNoo4+Q8kFz5F++BlUpz1Dg8V3EEMmrlraM5Se/RQp+x9BKf05Wiy4i7CtTxDxF2l4PG9uAgkRYctVZKaueIiyUx9Ba9ZLKE55D5WMJ2iz/A4MZj6B1drnaLf6AQJ388DGCzRYdx8h2x+jZOZt1F7zGAqZ76C06C3c/nqAUCK7JmvvwWfPA3Td9xiNSMtUX/8SprsfE9G9R4HdVOd+MpdPAsXsvODm7CaITTbjXCZyyPEj4Jdb1j/FHfNHjxwRcTxBmPvODuzfL/qyjhw+LPqzDuYIM4Fxeu4HO0busaNHcfzYMRzla5T3MJXB5R48cEDk4Wvs8rGgXDbn4zJOErmcJj+HT1Ab+Br3z8lcLoMJiF1OK2srX+e2yoiUheOyKJyzDNFPR3m4Ds7LcexyvCw9l8FxXEZ+44eJ7hLZ4DruI6HunARNh97QbN0dNVt4QUelMIy3vILCWjIxSZtT5Mm4S96S2foBBbiPjAimUCaFp70mzYy0s3TSlNLfQyGN/CPfoWAakcooCo8kbSrtDRTGkD+VZAyZjuMoPJ5MSRKF8ZSewgUmsYZH5XFZUyndZEpDpi3H8bWCk16jIJnGClOpvmnUrtmUdw6R1xwqbz7Fz6O08yjvMm4jhZdRG4mkC21+g4KbKf8uCjPRHSBTnD482k3aw9Pd+x9Ex5M9eZa7HHL8CPjF5hdcJufOnxcuj3oyCVy+fFm4vNqB42Vhvs5hHulkV9axz/4LFJczL7s588rCsjJkgwMi74ULIs0l6TVZHq6f3atXr34xLxPZp/qlZXye94o0LMvL6WTtluX9VxPdlQvnUMh5EDRJo9OwT4Rmy+6oYesDZaXCMFh2H4orSGNaCyiuBgquBAospcIXE/HNJU1vBpmDGUR8EyhuHLlEYgVHE4GlEKmMoLQjKc8ocke/R0EmOiZBcguk0fU0ikv/SEIkxMvExlE6qcvLvgrz8jEql5eTFZwkcQtMIeEVFFMpz0wisdlUL5nPCvOIwKhNCkupjqXk8kqI9XRtM7VnC/l3fkQhIroCe6ht+6jsU4BOVSv4egcIkuORV3z4gMEL1uHjBz5JTA45vg9+sWXa2X7S1ngaCPsHDRqES5cuoVOnToIw3NzchBsSEiLi+/btK0iCp3Xw+cg8bWPVqlVC8+IpHkwisbGxn/Iw2Xh5eYkwb3bBxMLTSGRnK/PB8TzlhJeUMRlx+ZxWVj9voMFlREREiLK5fbKpKXy+Mk854ekvrC3yEjVOw/VwnqCgIOGGhYWJsuLj40XbeUka3zNPl+GlaUIzpfz5jR8mugtnz6CA00BoOvWHdrt4aDbvhpq2HlBVLgR9HSMyY+2gXs4KelWbQa1yE+jUaAeTRt4wtHJHqUa+MG0UBLOmHWDWrCPKNotAhRZRKN88EuatOsG8dWeUbROD8m1jUaFtHMraxaAs+cvZx6G8Q0/hmrftCfP2fVHWpR/MXfujLIm5xwCU9xiKKn6jUMU/BZV8R6J68BhU8k9F9Q7jUSV0Aqp0GIeqoeNRqeN4VAybAItOE1AuciwsulA4ajwsulI4mt2xqNg9HeW7pqFclxEo13kEzH3joKaigWB/X/EbfHz3DlX9+0PBMZlDIk4OOb6HnBodkw+TGPtlmhMfzM7Ec/PmTeHeuHFDxLPVwC4TB5MGE4tMQ+I4WRpZnpwul8nXmXw4PWtYrBly/bLyZOXL8nxeP7eP03F7OS8L+zmOy+U0srbnrF/WLna5Lq6T88q0vH+9RqfgNAAa7ftDo10CNFpEo3Lz9lBSVYRiAQUoKCigoFQKKBRAAWlcgQLkVyhIokjhQlIp+EkKSMMFFNkvyaPAeWVSqIAkriC7krIUKQ9LYSqzEF1TJCksdTlcuKAihfk6pStQCIUKURsLFSa/IlTommJBKoNE5KH2FWKR+amewuTyNQVKr1BICe1cPKFgVB8F6oVBy2MYFELnSn8VOeT4Plh7O3r0qHAPk3bFC/Cz6eUfTVoZk0mvXr0FYYSHhwu3R48egih4UvF5Ira5mZlCC+IJvKzVMaGwVsZkw1oXkwtrdkxUfH7L9es30L9/f0FKGRkZIu/KlSvFoe88kZc1Si6DtTImH87LabtGdxXExGEmJq6f++lYG9y+fbvQ6njyMJfHGiWn6dmzp8jbpUsX4cbExAiXNxuQtXPfvn3YsGGD0Ea5T481zPzGDxPd2VMnoOg+BOqk0Wk49IVW8whoVmwGY2MjNKpfF80aNkLDRg3QoIEN6te1RENyGzdsgCZNGqFp06bkNkZLcllsmzeHXYuWQtq0agXbFs3RzrYF+VuibavWsLezpbAt2rdtC4c2beDUzgH2tnZwbe8EF8f2cHd3g4uzMzzIdXVxhrubC7w8PeBGfk8PN3i7ucPL3R2eJD6kynuQ6+/uiQAfb8rrCl9K6+vpDU9PT/iQBHj7kPjC18OT8nrAw9kVQb5+lMZL3Ffjlo5QbdkZup7joBMxGQpdFkh/FTnk+D7YXOMF+bdv3UBwYCgCAkIQFR6Bs4f+omcwAM9unEQbezc8vnYKTs6eOHtwCwL9ArBp/TKMnDAZY4cmYcHUNHTvHInD21bChT68107uhG1bVzw8vx+t7Jxw7cROehc8cWjLUnTpFIHMyWORMjARy5avkrYCQhOTaVbsF1ohha8sWIRL4yfhRnwisg8c/KQtMmFxOpk2KMv7SSul+7qWPh6XMqbg2sjRYjnal/JyetZEOT+TH/8e+Y0fJjpeAqbkPY6Ibih02vWAHs+laxCJolVbwNjCCsXNqqKYaW0Yla0Lk0oNKc5GiBFdM6vUCCYVrVGxUj2YVbaBmUUtVK7RGCUq1EPp8vVgUt4SpuXrwLySDUqQlDGvhdJVm6B0BUuYV6iJkpUawLhcPSq7CkqUrQbDMlVgQteMyltT+TYoUqYOipWth2JUTrGStVGsTA0Ym1ZFcdMq0CtVC8Yly0HT2AIaBhWhb2hGbnnoFCkBNQOKM6wIFd2yUDU0h3IxcygVMYOiZikoaZiSWwJKxczE1uqazqOg4jsZhTvMgkKvpfSLyE1XOX4M/GK/f/9enGJXvYaNkAHdQjFnaFc40gc9I6EjrOpaY1JCB9g1b4nMoV3QvaMfFo/phdT+3TF9CElyFwzqEYYp/SIQ5OmKyUlhsLFpgokJobC2aohp/TvBo709Zg+NRlynACwcE49x/TqjTLlqKG1eBTt27sHGjRuFdsXbQ7F2KZZunTiBRxpFcd+iGu5a1MD1yVMwiPvfLl1ABmljZ7KzsGLlCuzZvxfbd+3EyjWrcJQ0usnTpuG2vQvuVqqJu9ZNcbO2FbKJ5FjDZFJjjY/r4P49Hl1mbZK1Oo77VxPdyWOHYercF3YutujR0QWOzm5QaZkIpRq+UDRvjQKlG6BAqXooULIeFEvWJ7GSuKWsUNDYBuolzVCwhCU0TKqjEKUpZFQXuiVrUZp6KFysNlSNaqCAUU1olKqIAia1oWlSBSomdaBsUovKrEvl1EXBUtZUhw0Uqa6CpjZUjhUKmUhEsaQ1lI0soWjSEEpUdiGqt4Ax1UN1FjKxgapxdSgaUxspTs20FhQofWEqqyDn5bSUr2ApktLWonzFMg1QqKwNlKt4QLVRHGo5dUTPkNYYmhSO4lFyjU6OH4eM6BYuXIQGVk2wbf5oNPLpiiYBPeDSJw1NQ3qjhW8XtOk1GlbOwbAJ6YmGwXHwGrMEPqkLYOMehpaRSWjuGYa23QbDys4NrboMhEVlS7SNG4XyFWqgbcwI1LK2RYtOSahUqzHsqVxL93C0bNxAWEqpaRM+aXTsspbF2hVrZcdbOmFq9/F4+uAq+jn3wr1zp5EWMBrHt+5CP1JqDq3ZjimRqdg3ZykmdpmE65euiYX6t5w8cC6+H47sOYxL2aexY8VWXDx5AntX76C4g1g7awVOHzqCfSt34vzhIzi4fj+yzv7LNborFy+gS1oGFEq0RaW6dZHeNxCqbUZAw7Y3lJp0hVrTcCjV9oNK3UBo1AuHqmUwVOsGQbWON1Tq+EGpFvktfVDQMgQqtbxRqI4rVGv4o2BldxSu5QalOr4oUNMTqrV8UbiaN5VFceRXru4HxVpUbjXy1/SiOE8oV3WjNO5Qrk3pKKxY3R0q1T2hVssVhWoRMXGe2v6ChJVrUnnkqtbyobTuVI8b1Kq5Qqm6C1Sqcj4WDwp7QKUmlUdtUq7pA1W6l8LWIVBvGgOl5v0wILaj6B80bNUdfRctlv4qcsjxfciI7iC99JWr1odFlXqoWs0KlSvXQctmzdHQugGqVa8PszLmsKpfn8jQBqVLlUdU2gyETlsLy1rWKFO6PEkFlC5TgYitKiqSBlalSh1UrlgdFSvXgJmZBSzI36RhY1jV5rjaMC1jgbu3b+HWzRsYNmK06ONj7Wr16tVCs+JF+Ex226vZILZeJ4wZMBaxTbsgJjgBoaXc0KEVaY+l/BDZJhwdqvghsHkHBFT0RtaJM1i4ZAluu3hhffsg9GgUgX279yKibgesX7MJkeU7YGnmCnQsE4Tli5ejY81AZM5diA51w4Wm+K8edT119CAUPaaha2JPhHTshFpeCVDwzkBBjwlQck5FYYcUKNoPhWK7oSjcdjAK2Q1CQbuBULQb/EkKtxkC5TaDoWSXjMKtB0KpTT8otR5E0h+Ktv1RqGVfKLfqB+UWJC0HQMV2EFTomqrtQKiy24by2A6AYpsBVFZ/KofyUlxhEuU25Kc6lKlstdbJUGlFedsmoTCVoURlq7QeQOUkUznUpraDqI3JkjztKH87StuOwm0HUDgJyo5Un/NgqLqOhKbbGKj4ZKBFZCys2kbAscNw1E5bR7+IfENDOX4MMqLbu28/SpqWJ7KqiDJmlVCJyKhe/aZo3KQN6lk1h3UrR7h7+KJJ8zawsW6CwYvXI2rOZgT16YJJE8Zj9JhUJA8dgsSkvkgckIQ+ifGI7dUdQ4b0Q/KAeMSNHoW2bZ3g7xuA6kSO5hbVcf3KZVw4l41hw0cLcmNt7vjxE0Kz27dfMtn2FseUAAD/9ElEQVR4W0UbrE5finHJkzDMuQd6GHli0biFmDd0JqbFj8P46BSEG7shqX4UoptH4fK5Szh09JjQ6Fa3CUBqpxFI75mGRJtQdDULwMTYVIz0H4Khjr0xsdNwdNJ3R6rbIASW9xFExwMc+Y0fJrpzpHJ2m7EIJVxTUMaxDyq1iUUl2w6o2qwjqjTyQYUGPijf0AvmVh4ob+2JGs0DUJ78NZsHolJDX1g08CTxQsWG3ijXwAPm1t4oU88LFg0DUaddF9SwixBu6XoeMKnrgdIN/FCqgT9KWXuhpJUXTG3Y74eS1r4obeWLkvW9KU0QzBoEooxNAEkgKjQJhZl1IMo280eFFjGoYBtC/s4oT1qYWfNYVLRPhHnrXijfLhalmndBOTu6D/t+qO4ehyr0R6ns0BsVHfqgYvsEVHCMRznbGDTrlI4GYWNQvcMEVHXvh/I9M1F36mH6ReQrI+T4MTDR8U6/k9LHws3JWWwSYduyBczMK6FylbowLWkq/PZ9xmBAIhFYfCIs6zZE1UatUNPSBi0DvTAuNR1po9ORPmY8xo4eizEpo5BOcWNGjkLaqFSkp5Gp2tQGbWzbwrl9e1QhDbFcBSK6q1dw5dJFjExJE+dP8OjvX3/xQv8zQrPLIqLbaFEXMdbh6FHSG95VPeHfOhBu9M55kCUVXdYf3Umr617WD1GV/BFUNginjp3Cxs2bSaPzxNJWnuheLQTdrDsirIovgmt7IYTewTalHdCBiK1jOS90qOCDYHNPeBh54PLVS//u6SWs4mZMWYxCJk4oVMwSCsVqoKCeBRR1i2N4bA/YNrBERIgHeoW2Q7/OniimoSwmC/b0aQAlBR0UUFZDQUUlFFAsDIVCKihZqhT8/byhrqGKnh3tEe7TCv52dVCtigVsmzZFqSKaKFBYCQZFi6NokWKkqldGqZIlYV62LKnwpWFiYowK5c1gaFgcFStaoIh+EViUrwhNLXVYVKgMNTVNVKlcDRoqKqheqaI4FrFWjariyMW6lrVQRE+XzIhK0NHVpbKKQU1VGTo62lBU1kFBlSJQUNDAxCFdsNdVH9en1sabk6Nx9+pxDJuzDi37r5f+KnLI8X0w0Yl5ZfQONa5fF1s3bxFLongwoXoNa4xKTkTHsCi0i01BcGAHBAeFoQqZuKGBQQj080crIrqxo9KQlpqG0SljkJqSirnTJ2HqxDGYTO/YqOEjBfF1jOuNSpXqoFJVS1SuVh/mRHTnjh9E9uFdGD4yTZAba3D/kAvnsbWCNWJK+aNfy+7oYugFu5r2sKrYBN6tfRBSxR4BJrYI13ZB5ybB8K7vgXOnJRuI3nL2wOIWXuhcwhOdjd0RZeqBVnXsUNGkHrq5xiBMuxW6FG2P6KKuyEyZBceyTHSX/4PoZNNNDh9mBUICHr3Nud387+KHie7qlStQUNZDfFcvONSvAUXD6iigYYrYttVQREMfQb62sKxqRiTG888Ko2eUJ5ztXaBUWBNNy+lTnCoKFCoMIxNTFFZRh4KiMgqrqaFnkC2KEtkVKFgIpUyINHt7EckUIpJThyKRlAqJkpKScJWVlT+F2a+s/HecirI6VFXVRZyKiiqUKa6wohrFqYr0hZWUqS2qUFXRpDQa5GoJv4a6pkjPZRQurAgtLT2oqBHRFVTG8eHtsCPcCFfitXGlkwqenQxGwtT1aJCwVvqryCHH98FEd+P6dTIbz4m5bjz1gpdfDSLTs6x5VTJlzWFZqwbqtXQSI6hW9eqjhmUTWNasgUYNG8G2gx9pb2mktZFGN3YcEd5YTJuYjhkZ4zBt8hRkjE9HKpmtXRL6oZxFLfQO9yGyq4/ylWpj35Jp2JE5DiNTx3+V6PZUaYqkul3RrX44Env0R51aNVGjWjU0adAQDa1tEOAfSO/9ADiStdWpTcw/iG5d6yDEFPNFokM3DOmcjOoVq8DKqi4a1beGjZUVokMiMTRyJMI8I+BQ1uWLRMerKBg8R4/bxHP++GQ0/q344B8+OIjnG27dulWEeVSXV3j8DH6c6Kiigop6qF+/Pgb2DsfQxCjER/jQH6gWFAsXQtcQB5Q10oOyOhGRsia6BdvDxMgUBsWLwKFVM0T7tEZUQAu0a2KD8maliBA1SBSRFOmIgqTtqSirokjRYkgd3FlCdErqQgMsUqQo9PT0heiT1saujo4OaWxq4pqBQTERr69nSFqdAYoWLYqiBkUpTp80weKkERalcimfgR5pdKXoOsWTlqimqknp+XoxEgNRrpqaKtTVtMgtSm1Qxotl5ni53RjX45RwsbcCnl7uh96TV6Je7DLpryKHHN/HJ6I7m43zRBAXL1wkortE71EMPbfFERcTh84RUShjXgUuLq7oHuCEus2dyAR1hYuDI+w6+JLJmo75s6dgUeY0zJ0zR2hyE8ZNxNQJE5BBMj49HSUtSqNqNUvExsaT6WqFqqQtJiUNQueuMUifMOUrRHcBOyrYYFBYIoKsgtC3az/UrV0bjYjgmjVqLMjOy80LSd0HwL9xIAIrhyDrxLlPRLe2SSBGxQ9EV7tu6NutL2rWqIEG9a3QvHETkTcqvAuG9hyJ8LZd0K6k1xeJjhEQECDcwMBAsVSNT0tjjY4HLng6zIgRIzBgwABxFCRPSua+xp/BDxMdz8JWVNJHUmwHhAV5oIxpBXT0d8Gw3p3gUtME1rWro1+vCDSzrAQ/l9ZwbdsKFqbFMSS4OfxdG6FqVXPUql0DUd6tEeDtDsNi2rCtUhY+Tk0pbT2UMCgCx1Y2iO8WBlXlwqhSxgyqRDiGxU1QvBhLCeE3Miwp0eBU1ESYxdioJIyMjEjYb0qmqAnKlClNX0oTlDI1RmkzE5gWL4VGdaqghLGRIEpVNRUiyaJUXimKM0UJzleiFBEimcqG5qQNquPY+lm4tMgKr9YXxMtLlXH1wjHEjluPNkO2SX8VOeT4PpjobpF2co40ugvnL+AKaXSXL11G96hIGBqVQtfILgjvEIpyZaugTh0b2DRsgUpV6qBhw1aob90E9hGs0aVj5rQpmDV9OsYS6WVMnIQ5Mydj5tQJmJYxEamjxsDZsQWiQwPRIbgDmjdpQs99ZVQjsitfsTbGT5z6RaLLovd6uZ4FNqWtQWTtYCK6AahvWVeQnISwGsOtvQtG9h2L9lU94VvaF2eOU14iupveAVhazxW9mvdAklNfJHRNJHPcCg2trNHYpoGU6Dojrd84xHl2h09JH1y+9mWiYy2XwSYrb8HOo8Mcx9odz8VjbY5XWzDJcbt/tp/vh4mOv0QFVPQwe0w8lDX1oa2mjOJGZpg1pieRkiFMTUqgTKkSMDcvSeqrOaqULQd1TS20bVQDbRpVhaqGLtSIoNq0bYzY7lEooFkVRUpWRy1LG9g1b4bGdaujbvVKqFCxKkqVqQx17bIorFUMJU3KCDEpUVqQHLumpmU/xbGUM7eAebnSMCtrSuTG/XgWMDMzp7aUhgW1pVy5MqhcsTy1ywxVylvAtKQZSkmF88v8JUuWgqFxSZhZWKJQoSL01ThJ10siKSoYoS5OePbgFvyGLkerfhukv4occnwfTHQPHzwQsnDOLNy8dhX3796Fd2AYLC0bo7WjB1q0dkR9l2A0adwMVmT2Va9el4iuOZo0bQFbUizGjx2PsWkk5KanjUNGxhQivmlYOH8G5syYIvrvnFzsiCDroaZlI7RzcBcrfVrbOcK5rSMmTpomBiN4xJPPcWDzbxrlP3v1ChZrWiBlaBwi6oagV+d41K1TD02IqJisbMiMdnV0xsCYwQhs5I+QShHIIqLLnD9fEF1qiYZYuWgOBrgnIoE0Oss6ZLZaWwuSq1/HEt3Co5GaNB4uNfzgb+qH878x6sqHf+c88vFn8MNEx+yqoKKLEX27oEHN8lBSV4JljXKYNLo33Oubo1WTRhiZ2BXj4v0wqEcgfZmqkRZlgBivBkgIdyeTUBUqqsoYFBsghsgVijeHhmkbeIYnwaxyYxhb1IBh2RooUqoOCuibQ0G3PEwsGqMkaVlGpHGVNjWDMZGQibExmcSk2ZEWV4JIqBSTHcUZFy8htDmj4qSZ0TXW8ooVNyJtjfKRa1jKkLQ2IxiblCaSJLIsWZbymRCRUXoql+OMjEqgWjUbODS3Rq2qVeDuYEv3FIb+3TwxvHcI2rdriaWLF6G9fDBCjp8AE907MsMOHzmKxo3tiAyIRBrZomZNa1SzbEDWTg3UrFUX9X07IyigA5q1aINWLexQ36oFxTdASyK61GEp6JeQhLGp44joxmMSma3z505H5pyZmD0tQ4y8VmtQF35ePrBpZodmDl6oUq0eAr3c4e/nh7HjJgktiAcVxURh1ubYTxrdMp2KmJI6FRENOyK571BYkulap1ZtWNWugzqWteDs7Ip+0QPhUNkXzTTtyXSlvGQ63iKiG2VERLdsOWJceqB//CAyXWvB2rIeGhJB1qP8XaOiMXHEFMR4xMC+iDuufEGja9asmdjMNid4p5PcPJP2h4mOZ1IXUCkCy/p10K97AFL6RCIh0gstra1QWE2fTNgOsCTzVEFNi8ikDCYOCkNF+uMVITPQ08WWvgiBGNrDB/WqVsCgISOhUMIZBczcUN85Bv2HZSCsRwoUy7lDoZIXFMp6Q8HEFQrGdihhYQOtEjYoX60pipe0RMkq9jAqb4+yFtYoU7ERDMybo1xdBxQta4mqdZtC37Qe2jmFQ7VIFbSwd4OqdmWkTFwKRfVyaOraEYV1KsHWIwKFtCxg1cIZGkXM0NK2PfR1TEhdbwZN9eIooF0FRqVt0D82mB48Z1SvUQ1Nm9lg3MAoKFolokzHFfSLyJeAyfFjYKLjeXQnTp4mC6Ma6tezQeumjeFl1xAtSfOy9w6Fj38oWsWNwIjBQxAb2xu2tg5o0KA5rK0aITAmCj2G9UZ9Rwo7tYaVoy0auLZBU5c2qNOyAeo5tkKHmAjEDu5NGl1dWFs3hkM7R/TrGY0d0xOwakoyMqbMEhOGeWSTF+nzPDrewinr5g2sKlIZ4ZqO6FYjAMGVfGFOz39Z7QqoYGKBBqVrws6oERyrO8GpoguCmndB1tEsTJg0SRBdZh0nxBr7oGsZXzgUbwETHUOU1DeGgXYxFFcxQP0i1eBQ1wttSzrDxTwQ5y5ki81Dc4K3h0pPT8d80hKTkpIQHR0tNE6W5OTkT2tluX8uKipKEGO/fv1E392P4oeJjjsFpy/ZQl+LdrBv1pgIzRQKyiXQxaUSlMjETOoVgWLaOlDT0ISWlj4Su/vByT0UCnq10Mm9JRQMakBBvyr0S5TFuIlLoFDGGwUsfInUAnHtzh3sP30WhvXCoWDRga4FYfKEaShe0R5DU8ahsmVrhHToiUb2HggM6wZX30hYNXNBp+4xaNDKH70HpRIxOqFgqXaobOOO5OEpMKxgi9SRaVArZo2hI1OgUNQKQwYPRUF9G3Tr1hNKRrURm9gbWibVUbKmHTw7JaKStQOC4kahaGU71GvqgiEJQTDQM4CGhhY0tbQxaUg3FGoyBuZd5RqdHD8OGdEdP3EKdUmDs7Fphu6xveDl1xH+wZ3ECGtIRDfUsmqNdu094BPSCTVrN0GDtqSdNXVEg5ZOsA/oigbNHWHZwBZ1rVsiLDwcXUMDEdO9C0L8A2HVsj1sGtqhVoM28PAMQq1GbTFixFAM6+qFrQvSMXmyZMcS2TIw9jN5ZN24geVFKyC6eAB6dOiBwMahaGZqBzvz1oj3SoBLY1dEtewC32L28DdzhXeFIDJdKS9ZeMJ0LdUQ7kVcEezVEZ0DI+Baxws2pZohY/xUpKcOR8dGoYiwDYNjxXZElH64ev0KTp85I/1lJGjSpIkwZzt27AhXV1fMmjVL9NNNnz5d7IHHbWYtkNfmMhFyet4soFevXtISvo8fJjreXmVwxkIoVIyAQjlPFChrR4REUqQF5o/rhS4hbogJ90SNKibwaNcQ/i4OmDo+FdtGBUPB1J9ILQoKVUJQsFoYkVlXlGzbB5W80mDhlYIGoaMwbNYmFKjZE+UdBsI6YAy0qrSHer3B0LMMhGatRJg06Qq9OnEwsAyGTt2uUKsRCpPG8VCt3RnGLeJR2DoVanXIrdcbDQJHQrlGD1h59oZa5TC07tgbytV6oE3AIKhU6QnnqFFQsYhEM/+BULIIgWJFXxQwdYGyRSBpmi6oWrMtOgW3xSDSQh3aWkFbRxNtmtRDenI3uEQNQr0I/pLINTo5fgwyojt85JjQtBzaOqJ7vyGYmTkDTR0DsGRZJqybOGDxikVoQibt1FnT4B4YjsHDhqBLrz7o3K0bhg5Phot3IKZPTUejZm2wdEEGqtW0wdoVs4UJvGLRNMrbAkvmTxG790yYkIa4HtGYMXMuBg8Zgcx5C8Wift4Ek5d+sZbEo5hMdAtVymJw+wQkuyeib+MeiCztjn6RA5GelI5BHZIx0LYXfIu6YrBLbwQae+LYoeNIGT0at30CMa5MI/Qo7o9RbqSJ1uqCYHMfuFm4IrxyAFqRRRZZwhuBxV2RULMTvIq44fyl8/+h0eUHfkqju3DvPszsU2DuPATmjgNQzmkgKjj3R4VW0WhNXyI3vyCEhnaCZ4Av2tOPUNOuM2pSugrOU2HhNgWVfCeiit9UVPSZiN4ZmxE0dAVix62GTedpqOY9E+GjFqN5XCaaRWWiAqWp4pqByq4TUMltHKq5TUBll/Go6JSKSs7pJGMoPA4VXGeggvssVPaYgUrus1HZPRMW3nOovumo6j4OFu4z6foElPeYR+5ElHedTHmm0fU5MHebCTPX6XQvE1Cu3SiYO4xCGcfhaOjcC2PHjEUbOzskxdFDlhiLhIRwtG7liGnzMhCetgN4L/1h5JDjO5AR3dUrl9EyqDucOyeiQ2gYzu5cKJZ6Xdq3BPXrN8bFvUvQumUbnNu1GF07BuOvxRMwJSUJ00f3w9ZF4xAT2QHHNs6CbStbnN+5ADVq1MfV/UtgWcca2RR2dnDAiS1z0LdbONYvGIfpYwbAj7SsW7fuiHZwvxxrR6wNsZ+njGXduI4F2uXR2SQAHSv6ILJqEAJKOKA7hTuVCUCgjiMCjOzhZOQMPzNPeBm5i1HXy5SXNbp0syZIah6LKMrnX9UbvRp3x1CPRMyJm4reVcMwmZQYV8P2SPTqA/eijrhCGh2P/uY3fpjoWHV8wwfCfKQ3XCYf3pPzTiIfP1CQ3A8fSN7jA8v7t5SOr7+htO8o/EbI+7ev8f7dP92PwqXr5Od8ws9p31GYrr2jNrDL6dnltaYiTOnpP+FKrv/tSvySsjlOCLdBmuYjX5OFqQwRJ6uTHkx+OIW8e4d37/iePohOZVGnHHL8IPjduXXrFu7cuUPuTTLTjokJsZu3bMWLF8+xdNlyvHz5EnPmZpL7AosWL8GzZ8+wadNmPHz4CAcPHcJNys8Eder0GYp7gB07d4m8q1avwatXL7Fw0WK8fv2KNLf5eP78OVauWo1Hjx9j9+5dYlUGb4nOGh2PvE6ZMkVodH369BEa3WIdCwRrOOERldtOxRZnT52FQ5F2OHPsHMLJCtu0aAMirIKwLH0Jujn2wslDpzF46FDc8gtGmokNoquH4O7VS/DRb4fsrFNor9kO1y+fg7N6W1w8kwX34u1w7uAJ+FYPwsXLF4R1mN/4YaLjrxJrdbzLKC/Z4HkuPDuZf0Ce4Mc2P4+UsP3PtjXb/xMmTBBh3uWU3RkzZgiXOxH5y8K7pXL+nTt34hD9MVl4B1T+IfiPwn8M7jg9S/U+1DJA9vVrYlkZf4nKly8vdmPlIXIuc8mSJeIrxftecZlcDne8srCfHzZe23f57Bk4H3qIa+ez4JW0FRcvnMP48eNFGTJXptrzHB6+Ly6T28RfIj5l6fM+Bjnk+Bb42ePnXaZR8QwG9l+k55ddJkB+tm7fvi2eN9m25Dm3I+d8/Gzye8VxPK+V08i2Mpdtg86EKitDlk6mxXF+fq5lm2Ny+azRPdI3xrmLl3D6wkWcy6J2kpwhgrp0/hKyTmch+/RZiZ/ir56TbI1+leq9ERKO3U7BmJs8B4sXbMDEPjMwe+x8TOk9FfPHL8fUxFmYkzYfM/rNxswx8zG130xcuHhB/B75jR8mOjHZkH4wdvmHZFcm3HCOYzKUufxDfs/NWRa7Of2iTErD7jn6Cj0wNkPW1SsiLKa6KCiIB4TDXFZOV1aOTGRxXO+BM+fECV+3L5yBiftaXLt0Tlznh+GUtIyc7fzUFnI5TvYbyCHHj4KfFz4cRzx/Bw6IrcxP0cf4inllHKdnip/lBw8eiI54JiE+aIZdPryGSYW3I+fF+LxxJX98+aPLG1syeckOx+EVBUxqHh4eIsyjk0xso0aNEgoKb9/OHfvcyc8aHT/vCQkJOEOE9aiwFrnX8FBBGdlEmHzADZMut4vryszMFCO2PGmXRz554GDIMNLoOkRgl4MzzlIeznvu5g0xoMAEampqKpQSVnb4nmVt57b8q/vo+I8liIT+WPzis8uaEy9O5oYzEbC2w2k4nNOVxfP5lJxOtn8+3/Qp+iH5x5SdOXlceo3PnpTlObdrNx6YmIs5P6yh8T76/EfgPwafbynKpHTcLs7PebltfD4ll8/t4MN4Od7v2EM0PfwYSzccRdOum0mjyxbaKf/h+WHksviMTC7rCGmY3DbOz+Vxe1jkRCfHz4CfJdmz8+l804OH8NCgJI6dpw8vPcusifF1fg558T/7ZR9Yfjf4+eVnWbgU/lSONK1MRP4cLguX8ckl4bwyV2h0StpCiXikoossqZbJZMXtYrKUtYPr5TpZeB4da3TXIqNx5tpVPC6kIfJyW1kRKVOmjBgl5TyiLqlw2VxefuPHTVdqHB+Ym5vCJuCX4llyXsve9hfulyqP0/Sl4njW9PiPcIO+JJ/SS9vH10UaaXxOuZx1CooHP2Lp6UtwS/wLydP3iR1PRV38B8hRJ4usrpzxolwKyyHHjyIn0fHHVnz49+zFw2KlcCjrzCei4w8/a3Cyw6i5i4iftUP0IWaXP7ifRKo8sGbI7mH6KHMePtCaD97hjzcTjPjYE9lwHqFIcP0Ux23i8k8TwT1W1hFKhIzomExlRJeTMHOKILrgcFzv3A1ZlFZCdBJTm4nOzMxMslW7NH3Ocv7VRHdu82ZcIPX1T8iluZm4X7oCzpPazeFzpELzH+Ee/TE/T/stOb9tGxQOAS92bUY5/w04vP7L6b4olDdbqmXKiU6OnwG/2GwRMNmwxcHuSfp4Pyhuiu3794tn+RJZKeIakc8/XJKcbk6Rndz/H3lyuOI6iQhL3Zz+I0RAj1X1cISea3aPUpivnaMwt4uJUpTzuRDRXg0IweXwzjhKaZ+Q+Xs0m6w4unaGCJW3UksZOfI/85EwGec3ftx0pa8D908xM3OfAXeKzl+wQJw6vmHjRvGV4KPceGCB03LHP6dnuXDxIsaTrc5MP4Junt2UUaNwkdwxaWnC5TLZleXh49WO8B+CytyVMQV3ylXFCqqHzVY+tIP/CDzowV8vTi/rj+AyRP8FudwXwf0YfMwak9OI03dQ5tBrnD55BqW91uHalfOi7+ISaYpcP7eLt4HhvDxrnN3hw4eL9ot20R9UTnRy/CxkGl02PTfnyPzMpnflOpmu943NcIQ+nvwsP7p9W8RfoneH3QuU5zwRBqeX5bnMZZB7lZ55dq/RM58zLLsuy3OO8nM5HCcr9wo9xznzXOH+NdLkssmEfkREd4E0PM57mzQ8bhe34SK1m9NezpmX4m8GdsSNTl1xmfv5SKO7SJodX+d2lSWNbhy9hznrl7Uri97r/MZP99HJXnSZCZfT5T8o+2UiSy9LI8v7NZfTsV8Wlsn5efNxt5olThPJcRru4+M/Ao++ytLL8nzuyuq+SCZCsUNvMe7kdYxfeAh2cdtwLvuf9/C1MtjNKRwnhxw/ChnRyYQHC0La2eO5WSW4+vuJZ5kHHvijzNsRcXqeRcCDBznz8bIn/hhzhz8PPPCp/Ozyyfqcl5dL5ayLBxB4hgPHDRs2TCgnvLyK6+dtkdj179QJr3QMkUXv0mMivIlz5ojZDzzTgNvFigbPRuC8cXFxIk9oaCjOU31sut7sGoNOcbF4o2mAQamjhXm8bNkyFCtWDImJiaJ+jhs6dOgn85Xbk9/4aaLjPoQhQ4Z8mj7CcfxH4T4BHtFZv369UNN5pEb2g7O2xbOw+Y8k+7H44Ft2eS4Px8vKlOXhzfZ4zg/LlgHJuFm9LmYvJA2S6uey+I/AeTgsq4OXhHBZvJEfu3xAL5fJ00UunzwmzNaDe3ehXc9tmLb8sPjBZZocl8UuP3Cy9nGYDxPO2S4WOdHJ8TPIST4s/GG9c/wE7puY4yCRAD/LT548Edf4482EwMTFz3TOfLLpJp9PJeFwzusy4fxcDpcnUwpkU1c+TUOhelmjy7p2FY9UdHDp3j2Rnmc0cLv4/eL3gfPmnMrCFs71iC6ij+7648d4VFAdVx48EHk5nbm5OcaNGyfq57w5lZJ/NdGtWXMBGzZcFLJ58xXhbtp0mdxL2LjxMgm7lz7FbdokSSOTLVuuCnfz5n+6f8f/Mz2Xw+VxWQeGz8X1mo2x8a+bIrxkiUSj2737/j/yfF52znaO2XETirs/4uC2yyjjsxbr1nGeS9I0MvfvPJ+3b/36izh+XPJFkhOdHD+DnESXnc2d9RcR5uSE5xWqwc3fFwULFiTthzW6C0hJGUka0EksXcoa3WaRnuXs2SwMHMjKwkV06hQhNDk/P19yL6Nz5yiRd8iQwaIuWZ5t27Zi0aKFFHeKNMXhIk1MTHeRJzg4SLhBlPelrhHOXr0sNLpJc+fg8GHW6DaJd4z9EyfyfNhzpED0JtK7hPDwMDEf7npkNG6RRhfVKw5vNIoieUwqTp48geXLl4k9H7k9CxbMF3HDhg0l0uSuL35//s2DEedOkmZz+o/I1YyJuNuwGS5c5V0MTmPnzi3ij3Dr1uX/SPsluUJiffw5Oh27g2MnT8LCfz1uXuNFzV9O/zU5e1ZiSrMqLoccPwoZ0R05kk1m3SUiAlIKpu/HPVMLjJ+2TzzLmzc/EPErV14h9zJWrLhCclnEyWTlyqvCXbVK5l77R1hy/e88nJ/L4ThJuTnzStxlmx7gmZYeFq+7jWfq2li68b7It3nzQ9GuZcsufjHvMkpzwjsGp1w6iTJeqKiTe5+uXyYl4jaZriZkas/8dD+ytrMsXHhB+svkH36Y6Hj505+SV3Pn41FbJ3z4+FGEmWx4l+EfbRc+foDCXuDFuw9IXZyNiFEHxVK1L6X9UZFDjh8Ffxj5mc3K4u4fiZwjbeu+WSWs3LgeioqKZO6xaff39fySLKr3kXoRMl0v4xFPM7khacetWzcE0bH29XkeIdlZpNF1xY0O4SKPmF4izXvlyiWUKFECU6ZM/s98JKdP/4uXgP1JvJoyHU/cfKQhiMEIXV1daej7uPOWbnSfxN+o6zbsOXVfEpBDjj+Ej1eu4WGF6jh1/jwKFy4sjf0zuKcqeZfuFVIXrgxMdN/Ci4T+eBEj2SrpnoKycGUoXbq0WMb5b8F/BdG9TJ+IJ96B0hCwb98+GBoaSkPfR8QVwO+ixG/kskrikUOOP4j35y8Iojt44gS0tLSksX8G3yK6b1kvz/v0w/PuPYX/S0THA5P/FvxXEN2LUWl4GhAqDUFsLMAzr38UCvuBrFfAhRvPUCVIft6DHH8egugq1cKBY8f+ONHdV9MX7r2C/0l0L168kIb+E3Kiy2W8GDoSz0IjpSGIwz0qV64sDX0bb+iDpLBH4h8w8zQGzc7/ER855Pgc706dwcOqdbCTrJPixYtLY/8M7qsXEe5PE1180leJrlSpUuCF/P8W/FcQ3fO+/fEsOlYaApYuXQpLS0tp6NtIuwNUlg6SVg5cj0u3nksCcsjxB/Hu+Mn/eqJ7MWTEV4mOJwzzKql/C/47iC6mF16QmizD3Llz0bx5c2no2zA4B5DlKlDCc7PUJ4ccP4/PT6r6HTDRPapjg40/2Q2TF7ivWVS4XyI63sTza3gxeLh4NxlyossFPIvqhhcDBktDEEtS+I8gF7nkt/j7+0ufwt/D27378aheI0F0vKXRn8R9LQPhfono7t//+gwFJrpnYVHCLye6XMCzjpF4MSxFGpLgzdu3ePvu3VeFsYk+RkWkZ+V2GnMUY5dJh17lkOMXwC/+48ePpaHfw9s9+wTRrVyzBlWqVJHG/hn8FtGFdxZ+OdHlAl4MGIIntg54Hh37U7IoKBbbOsbiVUxPzKnrg7vh3f+ZpkcvPO+dmOvC7X3Rf3CuyssRo3NfUtPxKn1i7so4kmkzclemksxbmOvyeskyvF6+8vuybCVw85Z48fm0+NwAa3SPm7TGqnXrUKlSJWnsn8F9bUkf4b1CGsKVQU50fwCv587H6wWLf1jekbgOXoxX8xfj+dyFiGjcF+8WLflnujnz8WrG7FyXl+Mm4eX4jNyTCRl4kTIm92XICLwYSKScyyIIPz43JemfH6hckmeduuIpmV7fkyeOboC9S64S3ZtNW/G4qS3mzJ//wwNreYX7OpI5qV8iOl7c/zXIie5fgPOv6eakqyHW7L0Jt37SOSZyyPGTeLNxM9DeXbz4vDNHbuDNZgnRZS5ciNq1a0tj/wzu60qI7r6aHq+pFH7G9+73W0THK5d4R6N/C/5niS7okmRFBMMhfidW7LwhCcghx0/izfpNgKOE6Hi7odwAE92Tds6YOHmyOHn+T+J+cVOJ+7NENywlB9EpCVcGngTNSzX/LfifJTrW5m6+lfhLuK3C67fyhfhy/BrebCCNzsEtV4nu9YpVgugypk5F48aNpbF/Bg8MS+Pjmze4r1UMH/nsZim+R3Tcx/ssTE50fwwveTXEXon/wdPXMPdZKwnIIccv4PWipYB3YO4S3crVeNrWCSmpqbC3t5fG/hkIonv1SvTVfXz5UhorITreOPNrkBPdH8YAslKtpXtjTl59EcHDDkgCcsjxC3i9eBngFZC7RLd8FZ66+2LUmDFo166dNPbP4IFphb+J7sU/iY53GP4amOie+oUIv5zo/gC0jgBbn0r8LWL+woGsB5KAHHL8AvKE6OYtxFMPP/QbOFCc/fAn8aC0BT4+eoT7BqXw8eEjaayc6P71UNgt9RAMHFdIfXLI8WvIM6IjjY6JztvbWxr7ZyCI7sHDXCc6Pljn34L/OaJbQ3+nEsck/mt3X6Jm6L9n8z85/jvxauYcICQid4ludiaeBYcjrlcvcarXn8RDi+r48OABHpQoiw+3/543xzsf80FXX8O3iI7z8uE8/xb8zxFdpVPAFOmczr7TTiKRRA45fgeC6IiUvqfh/Ax4tcez4DDE9uyJsLAwaeyfwcOKNfDhxk08MDHHh1u3pbEQOx//KtFx3tz6rXID/3NEx2bru48SP2tzWVeknXVyyPGLYKL7GBQGhQIK4ENucgOC6II6olPnzujevbs09s9AEN2163hQspwgPBm+R3SvJk0hogsWfjnR5SOOvQAK5piMbei8UuqTQ45fx6tpM/FRarrmFtHxMsHnnbsjvFMncXbwn8TDGvXx4SoRnVklvL8snWVPYLI6efLrFtGrydPkRPcn4HIeiLgs8R88+xD1O8n3n5Pj98EbFSAyOneJLm08nkd1Q0BQkDg0/U/iUU0rsbX750SnoaGB/ftluzn+J+RE94fAqyEeSnZoQvTYI5i8Kv/Pj5Qjb+Dp6YkRI0aIw1r46MDDhw+LeD4zlXfYiI2NFaOXjx49+mRubd++XWyWeekSnyW6EA8fPsSKFSuEPHv2TJw9wkcRHjt2DBcuXPi0CuDzaRF5SXS+/v7o37+/NPbPQBDd2Wxhwr7PypbG/hjRyU7nkxNdPuFVjtUQjLLea/Dwae7tCCvHn0UnMvEyMzPFCfWMJUuWCPJigps8ebIgi+joaAwbNgybNm0SWhL7Dx06hJs3Jf1Ot2/fFqbY/PnzMW/ePBF3+fJlrF69Grt370a/fv3EgS6fL3vKC6LjdaIve/WFq7u7aOefxCOrJr9OdM6ewv850RUqVOibqyryG/8zRNfrGtBG+gHhg65Luq+WBOT4nwBrB1lZWWLjy1evXgnCef/+vdDWWItjefpUMvB044ZkA4fs7GxxnSHT8pjEWJtjsGbIePv2LV6/fo27d++KrcM/31zz5ag0MhFic5foho7Ey54JaO/sjJSUf24qm994ZN1UcoZF5dp4d+rvw6N+h+gKFCiAW7duSUN/Hv8zRKd4ENgneX6xcvdNtE/YJQnIIcdv4iXvbt0jPk80ujbt2iE9PV0a+2cgiO7oMTyqXg/vjv09yqqnpyfM/69BTnT5DJ5NknM1hEf/PViwNXcmdsrx34Pp06eLF5MnqrLZxOYtn2K1YMECod1x39y3duP4GgTRxfRGocKFcfy4dG/+3wSfcv9qwGC0at1amN5/Erwv3ieiI81Ohu8SXcZUOdHlJ+Y+AAylqyEYph6r8fadfFum/0949+6d2A130aJFWLduHWbPni3M0R07dgiTVjbAMHbsWOH+DJjoPhLRKSor59r6TRnRNW3WTBD0n8Tj5naSw3rq2ODtrr83qP0e0b3OXCgnuq9hy4XLWELq8aJjJ0lOIPPQUcwhYXc2+/cfxoIjxzH/6HEsOHwcmYePYt6RYyTHMZf8C46ewELKJwkfozRHYXL4LTruOYtZBw9j5t6jKOezDvOPH8H0A4eQsXsvxm7dgbv3H+LWvfvYlX0BE/fsQ/rOXZiy/yBSd+zE2F27SfZg1PadSKX4FIpj/+gduzCW0o6ha+yO3b0PqVQey5i9BzD24CGk7NuPiQePII3qSt1/CGkUN4rKHU3+0eSO2neQ0hzASEo/nPIPJRlGZQ1j/669GEwydJfEn7xzjwgPlqYbuGMPBuzYLVyJn9ztu9Fv23b0p/j4LdvQl/wJW/8S/l5byKVwzy0km/9Cz63b0XvbDsRxmPwsvUh6bN5GcXz9L+HGbNom4mTSfeNWSR6SGAr3IrfLxi3ovn4LIldvQMSa9ehEbqe1G9GD8m6/ck361/2zkPXRPXnyRGhyTHzcX8ejrUx63KfH/Xw/ixdJg4A+/aCopJR7RNd3AF4nD4VNgwaYM2eONPbPQBAdPdOC6MiVQV9fX4xMfw2v5y6QE92XMIwIp3xaBkoMS0fJIWNRMjkd3Zasxdbjp7F431HsPpONaTsPoNTAsTAdMBalkskdMg5m5JYekg7T5DEo0mcgBtELF7dmI4okDIJ50nAonALK9h0G06QUmHefjipRS2HSbxSMEkegQv8UlEwciZfvgYcv36H30jWoQHWXpuulqdxiA1JRckAKig9KRRGRZzjFjYZ2EvmTRqAI+bUof9G+Q6GbMAIqCSNRjMrVo7qU44dDneJU6Xpxylek/yio9U1BiYGUn9Ko9aF0CcOgQ6LB/vjBJEOg3pvieiVDt/cQqJFft/dgFOV4Kk+v5yAU651M6clPcQbk1yG/Ogtd1xRlDochlaXNachfku6d21ak70gY96GyqD3FqP0lE4bCqN9olBqUhlIUV3LgGJgNHofS9JuZDU5HmcHjUabfSJSl36Es/c5VBqfBnH6HEn2GolC3JAzfsgN7L12Fw7ipmLV5B8av24JBi1dh7PK1GD5/CVImTUUV+l0s+wzA0tO503f1NXz8+C0NXboUJhcg6vn4z/KYlECSm0T3rGsPvB2Vhnr1638aAf5TeNLGSWhy3Ff3hj58MhgaGopR6K9BTnRfQT/SDMzoRTqRfRaLV6/CqDGpGDxqNNLGjcOQESMwJGUUxkzKwKDRqYjqPwhbdmzH0OH0svYeimL9UqHg1xkvn/99cvjYqdNRvvsAKO1/i2r2Tqjm7o364etRyTUaFs7eCIntAyt3PzQJCsfEabMwcepMBPXoDX8yQ0K690SzwDD4UzigSwwaB4TCs0sPBETHwso3GD7d4tCJ83sHohGF2waFob4X+f06wDEkHA29A9CE/C2Dw9DMPxROHSNRz80X9T0D4BbRFY19glCX6nYI7YS2IRGo7eIN76jusKdyarp4wYni21M51Rzc0C6wI9r5BaOinSM8O3VFcOfuqMtpgjuiR6++aOTkjmYkben+Wrp6oYWLJ7z8g2Hd1hFWJM7uPmjatj3KWzVEW0cXNKO4svVsYEtxDVvZwaR6Hdg5OKNZ67YoWa0WGre0g03j5ihZsSqq1qoL6wZNULpSNdSm/LXqWqFMuYoYlTFV+itLUCO4E3StW6AulW1t0xA1ataBZT0r1KpdF7VJLG3ydpfc548fwKZuPVQ0r4DyZubklkPtajVQopghKpiXgYWZBSpQfJUKFVG1YmVY1a0LE0Mj6GvrQFdTE3paWiiiowttNXWK04OJvgZqWhRHMV096OiqoHL5iihpZIAD+3fhw8fXePnyMd6+fY43b57hSe8EfOjTVxDdfrrO8a9fP8WrV08++VnYz3Gch/1cRk4/uxzmNE+7dsOrESNRrXo1Mrfn/aOMr5X3uV9W3udls//zMr5UnmgfuY/btMfzdWvwqEEzvFizWqR59+4FEV1xrFy59KvlvZg1G4/oGXvz/iXuK6jiFcVx2e/fvxADN7duXflHm968+dZv9uX7leT7+j1++EAazA8gX4kuacMWVCSt4drF81i1YjHSxozGpGnTSWZg2ozpGJ8xGemTJiFt/AT0HzgA61Yvx5qli2AQnQj9xBQUspVMTpTBy8MdhWcegGqPVJQtWwHFDfRRu+sJlDUvD+MSpaCtowfz8pVgUtKU/LoobVYOJqVKQ0+/KLllYFq6LPmLwNikFEqZmqGoQXGUNC0j/IZGJcS1MpSnuKGx8JtRHaJcenkqVKwCwxIlqezSIk5PT3Ld0MgEWtrawm8k2iCrtww0tbRFWmPKx3UVoxexBOU3oJdVv4gBSlF7ihoYinScx6C4MTToJTUzt6A2SdprWsZctFGNXlhOU9zQBOrqGqIdhsYlKa8WlWck7pPL4XvlOnV09aldOqIdOtRWNcpTspQZ9IsWp/zqom6D4kZQVVUT8QsXLZL+yhJUowdavXYDtCRS5bL4fksTsXBbdPX0UJPIMm/xAUbFiiKme28sXrgWmXNWYF7mCqxd/RemTJ6NEcPTsIy09UoVayKIPmCGRYxhzH9P4xLwpDZ7u3nCQE8fkWHhqFS+Bh6eqYULBxugbQtT1KpZGw0bNkHdmvVgamyKMaMzyJy8gdmzr5J7FYc84pDlHouCioUxZMgGirtGWthNIQsW3BJp5s+/JU1/7VOY/Xyd4xcsuC1cET/3Oo7bd8KhkMEwMbFAr16zsHTpA8yl+MzMG+ReI/e6CEvirlNdNyjvTVG2RK59CsvqWL784d915Ij/vE2yfOzOpnu4WL8tNiYsxJXqjbGxz3xpmtv0nBelts0RYW4Xu9wOWRnbOo/Hpbp2mLqciIiep5kL7og6Fy26L4huwoTjIixJL2mTzJWJrLy/75tdvu+/65S5knuR3A/7Z826ivv3f2yubP5qdBs2w4zMMUPvUDQK70JEl4pxpMFdO/sX3j3Yjzf3D2DBnAwMT0lBI1dv6AZHQy+ilzDndOKHQs09AkN48qYUrezaolzlaihDLzW/9IIo9HVQpmx54ecX3Iz8JenlLkYvcSnTsoL0mLhKmJiK+DL8sor85oIsjIxNyCWyK22G4kQ0pYlYTMlvXMJEEE2ZMmXpS2csiIyvczmchsmqbDkLUSaXX440C77G5ZUjbYH9FqRBmZO2xETHZMqkU4LaWIpcJjJub5my5YjMyoq40pyG8jHZchvZFUL18b1wWSWorNLULiZ6IyJndrm+0lSGOWk/TPrFiPjMpHkNqc1Vq1ZHBYsqMKa2VahQibSKmihf3oKkIiwsKqFCuQooYtVCdPAz5i1bjgJV66OITUuY1bWGXTsHOBFx8D1ZNWgER2dXmNesK9LmHT6geFF9WFs3onZWoHsqDj8/f5jR7xbZqTPatXVA2TJl0LplG/iRFq6roYeiukXRtnU7BPt7wNOtNYrRx6pV02aoUL4y9q2qiKOb1VCvmhE8XJ0wLLkPwjqEwbZla0rbXhzVx1NJzmZn43pQR9zpFgslFRUx540nHQ8YMAAJCQlwdnYWc/WCg4PFyC7n4RFfFxcXsaWTq6urcB0dHcXkZF69cZHcM7b2uJM8DJr0IWNSYNmyZQumTZsmBgAWL16MNWvWYOvWLUQG89C5c2cxOVpWB/c1xsXFiTL9/PzIvSTK4OMY3dxcce3aVWqbE7XlgkjPI9E+Pj4iHBERIeYlxsf3xumzWbjR2h4XyDq63bgVskenfboHPrJwxIjh4jQvHsThFSRDhgwRbega3RVXKe016ybIunsHjxU1cfHGDXHfbLJyWzif7P55c1EuMzIy8tM9sJuSMlJ0B0yaNFFM2l62bJmYwL1r104ispmkQe/DxIkTP+XJKfwb8JzKH0G+El3i2g0o23cIHt4h1s7MRAb9UefPm4X3Dw/g9d29eHNvH57d2EXa3EA09QmEXmgP6BLR6XRJQGmvUJT1CoF+k3Ywbt4WRnUbwqypLUrUbwgTi2owJlJgYQ3JhF7oSpbWMKhRD0Vq1IdJtToYMDINQ8ZMRAufYBSt1wRGDVqiuHVzFK3fFEUorF/HBsWq1YUBaQQG1SxRtG5jaFtUh16lmtArXxXaFarBtF4j6FaqBc1yVaFZvhp0yK9L6XUq1oBmheqUnlzKo0uiSek5P8drlqsCHfKrmlWEatnK0KpQA+rmVaFFZWhRWSplKJ7C2hSvTWm1ylhQO6qjcKXaUK1iCV3SpNSr16fyatL1ylAvVw1KFaje6vWgQnGKJBp0XbmyJQqWo3qq1IUS5S1csTaUK9WBErkFKJ7D7FcwqwIli1pCFMyqQpE0HPbzdYV6LaDk2wmhE2dBwbIlupCmZO7og6ruwbBw8EDlRmTyksbH2qrQLumjUJ6028pWDaR/5bzCB5Q1LQd/nzD06T0YCX2GoGNoNDp16IZqVel3Iy26kZU1rC0bwEC3mBB9LdLWDUrAsmYtRIWHoaiOAYyJII30i+HFkwTsWBeO+B7t0LBBPTJtNdCmVSv6UOqjZ2x3QQzihaIX7EZIOB7GSqaXrFq1SsRdopeat1di8uB0POiR8wXklz2ny6sy2OVVGlmU/5aXP64mDcT5CxfEi875mHyYDNjlJWnchmwKc5yTkxNCQkL+8cJfu3YNZ6nMS/fv48L5C4JcblI7Lt27+6luWVoWUTfF8xQbdkV+quO2nSMuTZyMO01a4RIpEpyW6zcyMhJz/LhOJlSO55Up7HIZl0eNEXnOSInuDLWT6+RyuS379u37VGfOumXtEfUQCZ6l++XyuZ5P982/MX1AZG7OPDLh8v6VRJe0Zj3MEofDa8BgdEseipmzZ2PCxAnAk0OC6N49OIC9G6dhAH01mnn4QCuoM3RDu0GTNLvjx4/SjZ1CUycX0lrKoRxrHUWKCu2GtRc2pUqQCcrmF2tvasalUYe+5k28gqBOBJQ+Zwn6pmWgXZc4FLd1Q5/UiWgU0gVF7FwRmTwazUI6Q6l+c3h17oHuA0dAv5YNxkybiwAylbRrWqNz0mC4dupOZFALCSnpiOjTn4ilDjSq1UfpJrYij2GdhqjWoDE6JyajtW8IdKgM57Au8O7aE2qUb8yM+fDu1pvIpzYSqf6I3v1QwKwyYgaNQNLo8ShQvjoiEgYhbtBwKBDxDRo/Db1HjkUBIiCdKnWIJKvQvdREcHx/jJo6BwpV6sGtSyxC+wxAQfI7do5Fp8RB0LBshKZ+ofCNiYcqtb2asw9iBg5DqaZtYNK0LWKHjkLZ5u1g2KQNuvRLRm0Hd6jXa4ZuYzIweNFqKLp3QLep86DQ3AndqV36rV1Rlz4y1du6iD5BbW1daGhoCU1Wj0xuNp3L164n/SvnDT7iFRxJgw8PiSStzR5u7b3g7uyNVq1s0bKZLQJ9guBs2wKWFcsiecAgNKxPml+ZCmhn1xJ9SRMK9/NEET1dhAYFoBS9wDfPdcWCMc1hU88UA+MjMXFEMrpERiGyYzQ8nNvhwIEDkheKXrTrwWG4153+hhoaGDNmDLJXrcb1xi0R1qkTbG1txcsfHh7+iYT4xWTNjTUZJsKcml1gYCAuk3uOyOUKvQdcPudjQuF1t3PnzhUEwYS6edtWXPENwoFZswXRBQQECBLkOtjlZW5nbt7AY4XCuERkw+RynUjvsYIyLty+Aw8PD0GSnJ7JIygoSBBKt27dRDwvecsmYrndsi0uj0nHrZbtcHHEKJFeRnQjR44UmlxGRoZo3+jRo8U11iavkEZ3o17DvzU6agvfL5OaTKPj34GJT9w31R0TE/OpTUxwFwM74AKVM2PGDLFcj7VYXsLHeXmpHq9pnjlz5qffNqf8a4lu2JbtKBU/GPMWzUeXmGgiufH0Qw5D6qjhOLp7KVYunITeZA70IfEICsGYcePQs1dP6NELV8e6AWrWrI3KZDr16BEt+qGKGhiROt9NmIpFKRzboxuKGZagP5AJdEqaoZxVYzT09Ic2aWXTFq9Bp/5D0b57IpSb2AvNpWQTO5iT6l3QuhWM23mgMMeTVlWjvQc0iSAqt26PGvZu0CbtriK95IaNWkOjTgMYNWwFo0athF+9tjV06boKkZEaaVJqpFWZEpnoUJwqaVnq1a2gSYSnWq0eVKvWg2YNK6iRyyTJmpoKpde0ag6txm2hXbk2zOgLqdGgtSBdnSZtUbyFA5SJTHUovaiDNDSFalYwaukIpTqNhV+tfjOJn8iueHMHqJBfpW5TGNo0gxaVU7C6NQrVagg9qrt49bpQrt0QxRraoiCZozXdA6HfvD0KNnVEWfqw1O7RH0ruIeg2JRMKzdpDoUFbFCYzVpW03TpOZK5Wqo72Lm5w8fAWpnaT5q3g4eOHinXymOg+vEFUoD/Sh43A6GHJGN4/EcMSE4ik4jB68ECMGTYY44aPQNqwoRiWlITkPgkoQ+3jAQi7Vq1Ru3oNGJC21qtHD1iQBv3wagzGJdmgdSNzmJqawtfLG3Vq1ECxIsWQdeoYzh0+hPP0kp0/cgQ3AzrgQZcYqKmpYRG9kJenzsA9+ruHh4bC281NpLl0/LgkPck5kssU/od74sQ/wudOncS5HHkuklbH8ReoLHa5zPMnjuMuWS5XU9Pg7OCADv7+4rqsjktEQOfOZeNxYS3cJLIVGt2li3ikpo9zZ05/qlNWh6xukY/ci1L3wqbNVN9h3CHCu0oKiCytkaEhxo0YIUkjbZ+snaIMLo/r4DYoaeMcmfSc7yYRELflwNatn9rAv8+nfOSKNlFZt1y9cD0u/tN9ifuWXpfFfbr2mZwjYnz94u/ByW8hX4luyIbNKJM0DId378Dq5YsRHdMNnenr4k9sHxgcgoDgYHjRSxNKJkFIx1AsX7IAO//aCv0WjqhQvbboeypTqx7KW1SS9IeZstlUEebkZ21O9GORdmdKJqyBaVmUtrSBR3QctIhAMhauxNDJc9A+Kha2ZDa0I+3MhbSrMi1IO4jtC/ee/aFKhOoU1QMDxk9FUTJtnUlD6jN2MnTIvNWjsI5VM+iQuatJpi6LBpGZBhEKa1CadRsR8TUSHfbaVk2hTuRQuGEbFG5Mwm5DOxRuJPXb2ErCDaQijVOqYQO7wHAi5wAoETG6R/cS2ppSVUthuqqRqapMpqxvbAL8YxNRmMjPnbRFj269UJgI2qt7PNoEd4JebRvYePijhX9HmNi0gA1ptQ09A2He2BblmrVFdY9A1PcPgxGRu4GtCxqEd4OuaxBK+EUgcsJMKDn5IzpjNhSoXRGkqRat1xi+1BaL5pS3YTOY09/B1Kyc6KMrXaac6O+r0qip9K+cN/j48Q36R3fAvCnjsHB6BubNmIRJ6SlIG5SEUUkxGD+kF0b374pRiV2QGOWP+Ah/1KxUCbraeiimbwAD0vgrlDUXYkAfyCf343D7Wi80rW+GEsbFyKQ1QJmSJnj+7BkeP32EY6S9HD99GsfPnMF1Tz/cjk+Eqro6ZmVmImv2XNytY4OQiAi4k9Z0gtKItLI8uSTHSIu5Q5rpufET4UAaXSBpZJ/qksrRa1fxhLSpc3ckGt25WzfxWE0PR0mrzJnue3KMNKSbrR1wfthIET5NdZcuUwaDhw377n2JNhDZHiOtkcPnqG5uy/bdu/8j7T+ETVl3X1yi3/aL178j/Dd6keN4xm8hX4lu5ObtYv6XirM/mtOLs2LFEkwYNwYNW9vCiAmscSuY1G0Ai1btUMHZF7qt3KFcpyn023rAnrSIJi1aw5herIqVq8KMHlgeMKhQqQpKk8uDAxaVKouOfDZn1cpYoIZte0SQFqdZoz5SZi/G8GmZcA2NhEpJc9La3FGolSvU6jWFTjMHFCCSK0wmrapVS6iThqRl3RLaNq2gadMaeqTJaTeyhS4RhS5pcuqsrRGpqTGxkbmqSUSoSeWokvakQpqiWpN2KEzaUGHSlIRLYcWm9hJ/43ZQbuEEzVYuKNHeF4b2nijbylH0N6qTFmnfsQsaeQdDvZY1rHiqCpmmqqQVqtUkofvQIK3MjAjHg+JVKFy8QQsE904SBKhLbXHsSCY4mbl6lg3hTWY6a4xMkK0Cw6BChKlC+duFdyUybgZVuo+Ykeni3rS579POHTX8woS/97hpKEhkO2v5elSi3zE8aQjKNmyOhvbUdk0tqGtoioEXHtXlkdoaZD7mKT6+Rr9ugdi3fzcG9OqCuE5BSB+aiLFD4jF+WALGDeuDSSlJGDMgBoNjOyKxawjiyWooWtQQxfSKi765kkbG8HJzR9VKtfD0UlVc3m+Gpo1KwKykMYwM9PDm9Ut8ePcKz54/FmaRMJHohb/pFYC79DKqEdGxOXVx7nzcs2yAsMhOopNdZlZlkxwhTeNLZlZO4esH9u/HaXpRv3T9k1y8gLv1G+PCuAli0OPzPjqWLCY2IrprDx4Icrl29y4eqeohi8gnZ7qccpQ0JN7Q4B/xRFK3HN1wdSCZ0xRm89Tc3ByDBgz47v1wGx5RG7KkfWmyPjo2Oz9Py7/Pp9+WTNebHn64ltDvP9KdJE2Q034en1P+qOnKI3W8G8Tbt2+k7lvwnmDspm/bidJx/aDu6IUN69agXdtW6N+/LxbNnyv6wYrVbwJjIpMSQZEwDu4Mg5BoaAd1gS4R0MpVK3Dh8hU4kMaXnjZKjISWKG2OTp3CieTKoaRZeYSGhki0vfIWUKcXv3o7V0yevxSKZBbqkTnY0CcIwwYmIHVQVyxZMA8FWrtAlQhNg0iukJ0nFElUGthCk7QwDdK0NEgD0yG/ZiPyk3mrRYSg0rQdqjp6QIk0NyY7VTIDDenrzuRQwNYDBT+JOwrXbyXcAi2cYWlHBGfdAsWtWBNsgqBh6eicOgnJE6ejz6h09E2dQBqdNfziB8CNPgIaRJwu0T3RJTkFakRIQoOUSi13f0QSgauSJskDBHFEVirUHuNmbRA7Ig3KRJKGTdugB8WrknmtY90MCemTKX0TqNN9JE6YJshNmfwjps8lgnOFMt1rl+GpqOETSiazPXqmT4UikWJBIgU1Hugg8qzt4IZSlaqijX17tGvvDGPS6KwbNIajiztaePxz6k+u4+M7JHUPxa7tOzFnYhqGJ/XAlLHJmJyejEmj+hHpxWPCiL6C7IYnRaMnEWGtqpVQVLsojIoYk9ZWgj6IpeHn74MqFjVxPdsTeNsa9WuZokxpI1SuYC6qeff+FZ4+e/QfRHefXsbvEl1WNg7uP4hz5J7NorxcBrnZX5BjR47i5PET0nQSEdfOSPNy3VKiO5/+E0RHmh2brt8iOl6v++n+ZPIVouNR1n+k+4L8DNEdJ9P1E8l+g+i4P/DQwYP/EZ9T/gjRxcfHoW/feNF/1rt3LLp174qoKDKFIsPRI7YbIskf2jkS7Un9dgkIQK+esQjpEICITh0RFxcD30B/BHcIhg+5w8eOhaGdk+jLUnHwhmYzRxjZe8HY1glGbdygRYRQrEZdaJHGoV2lNuo2J82LzTt6Kes0JROzWl3oNiRiqkdaSzN7KLsEQIVMs4IOPlAlU83IswPip2Yiac4SDJqeicHkJs5ZjH5zl2DgzIUYNmcRhpIGOHT2IgwjGTprIYZQfPL0eUgkd8zU6UgcR0Jk0Dd9GiYuWo5BVF6PafPQY+o89CT/wBnzkZwxAwOnzkVIdA8kTJqJ/mMnodeYDMSMn46+MxZg2uot6D9xBlJmLUDK/BUo0M4b3cZPgwOZ1BqkTQb3H4a+YyZAoyFpXI3tJEIE1To8GqEDhkGTyLuWdwgmZi6GilUrVHD0RDQRnbpNS5jae2DKgqVE5K1g0KI9kjJmQo3KUSeinrtqA3SaO0K1SVssXL8Fxdu4Q7WpA+au2QgLtwBoskaXPgWF6PftOmQUQoh8m/mFonpbZ7R080YZ+qiw8HSc0uRWr1kH1cikzVMQ0Q3vG42M0ckYP2ooUocOxJCkeAyMj8Wo5ARMHD0Q44cnCBk9MBbDE7shMS4OJiYmMC1FWltZU5iXK4OyZc1ISqJI0WIoVtwQ5mZEdCVLoFL5sqKa9x9e49Hj+2IKiRB64Zjo7vVJEkTHy7UuzJ0nTFcmOnd3d/HSHTl0BNPvrMD4c9Mx+EImNmetxfqjm7EiawOWnlyLxcdXYfEJltVCllB4zbE1WHOc5ORKrDq5ATOyV2LoxcnIvLBRaHsnqVyh0ZHp6kREx4MJ/HLzKK1s89HTPBjBRCc1Xa/evoVHhXVw5toN7N27j4jxPPbt20+EfR779/MAyzkcPHiIyiFSPkSkk3WeyjsmmWZCpHO1d1+xpRXXY2ZWFsmDB4vNTZkcuc6jRFR8jevOovaxKwZECmkIouMBBR5ZlREdDyrw7yMjPZFPdg8UvkGm67XeiWLA4xTXc4J/91NUJ5no9CFg99gxSd2HDx+hvPRbk0b6R4juw4ePWLBgLmbPnIo5s6YJYf/sGVMwa/pk4Z8xNYNkEqZPmYSpkydg2pSJmE7ulEnjMWnCWIwdMwojhiWjb0IvRHd0gUFtG2iSVqZQvibUmrWDmjWZhRVJu6hcB/otHKBB2ok2vYitfAMxZ/YM0b9Xi75IW7dswqDkQdAjc1SbtBQte2/YJg2FgksQlixdhvkzhpNWsB59eoSjjK0zlMm8VG/nBQW3EBRw6yAxK1s6kZbXHlqtnaFj5waDtu7QbO4ALSKDQp5hKNjGC4U8Qik95XHvAIU2pA2SvyD5C1A9ytZ2KE1anzppihVsGkOthQu0iDzUibA1qF2GRMKKzoFEXO1IE7SHUvsAKHI+yl/YLZhIjsxlSs9TaQztnKHfqr3opyza0hG61I6i5FdnU5p+B44v1toJ+i3bowhdVyFi43vXIXIr2soJ2nRdh64p0W+hS/eiY+sKfbofvi89vi+6Rz3S6HTIbNUmc1qHRIvy9xo3VWiJAT2TULO9J+o4eaFya3s0dqD0ekWIKAzEvEKTkqVgQGahpa299GnIG3x4/wZjBsZgwvAeGDOsNyaM7keENwCTxgzA5LGDMW5kP0we3R8ZpN2lDuyBUf1j0DEwEKVKmqBMGROUMjUmKUGkZwqTEoYwNi6GUqWMUK5MaZQwLI4aVSqJeliju337uni5+eU7RmR3y9kD95OHiYnVvFnAxcy/NTomOh5FXLtiDZofioTCybow2NAAlz/exNPXT/D0+W08en0ND19fJ7mGx2+v4AnJ47ccdwdP3t3Hg7d38f71Iwy9nAGFLGtU2ueF08dO4gS9yEx0VyZNFkTHGh2Pnsp2aOHRybNMbER0N+7dkxDdzVt4nuyNxzdG4uzhHrh/cwMOH1iKy9np2LUjExdOpBLpHcDF032wZ2EVnFpug0MHFpP2eBH3fAPwdPVSXD19HHeOHsK6jWtxats2PLp3E9l7d+MuaZhn9u2isq9j3/o1eHBwN71TS5F95QqOThqF+We3YWTmOKw5ugW+CaGY89cKxIwii23XSsSmJWH57lVImzsO67K3YvtfW3GOR3xdfbB1Thp2bVqPHRtX4uDOzTi0awu2rlmJjauXkLsC+7dvwh56r8eMHIzxIxOwfsNGQXT8MchXontDZunUjPEYnz5GENmkiemCzGSENoX9GRKZQummTp4o/JMpHYfZFB2dMhyDB/VHQp+eCPBtj+DgIDiGhCJl6CCEhXUUk4snjB0NIzJ7NWo3hj6ZnWpWLWHk5IuOPRNQlEzMEu7BCO7RC8aktRSlF1mXXlpdIhDf0RlwH56GkF5J6Na/D1avykRsQgyls4dOW08UCeyMwoFdoBTQBWr2vtAjctS19xGi4+ALfdIEte08iBDcoRzYFYX9KT2lFa5M/KJQ2DOctCRHmHsGQofIU5MIrnBjR2i3doU21aPTlrTTlkSepKWq+3YiMnKCLhGNuaM7dH3CoODREZuPZ+NA1kVMXLwSaZmLMGr2AgyYOgeLt+xE3NgMbNx3GEu37cGcNZuRsXQNTl2+hWXb92EAaWxj5y3DcNJG52/cTu11hWpLF6i0Ire1G1RsySxv7U6uB1TpXlTIpFaheNVWJBSvRvFq5HIeNSLkXqSxFqxhg9LN20KVPi7a1a1g6eQJ4wqVhbnaqGkLIg4z1KhlidZt2qFSHi8B+0ga3eiB3bFp2QJsXccfrKlIHTIAg/rEITm+iyA4lqljBiJ9SC8M6tUJLZo0QSlj0uiMS5HpWhrVq9UmQquG/n0TMXPqNAwdNBQB7g7oFtGFTNcKoh7W6O4/uCO0HJ5icpA0kFsunrjVP1mMuvKE3vNzMj9pdDztg83JHVu2o+GBUKjuqIN6m8Jw880VPHx+Dw9e3sDDpw/xiOXZfTx6cQsPnlEcyZNn1/HkOZme5H9AaTOJlKrs9ITLrjgcO3wUh44fE0SXnTZOEB1PL2GTjndkYQ2HCe8UaU886nr19m1BdFdu3sSNfgHYvmUkbl9ohfHJ9TE8uR02zq6EsMDGOLyyBOJ6tsK61XWwf4YSTs1QxP5dcyWkGhGBW3fW4XZsMF7Mmo6VPaOR1a4J1rVvi90NLZFtVQ3LRgzF6+Fj8Io03Fd9emPjli1k9l7EiqPLsXDHSjgtHA+3acMwm/5GanFeSF+7Aqq9vTBz0RyUGhyGiuMT4D83A1t2bMZpqvO6gxseXjiCZ/fOopF1Y6SNHo1RgwfCzcUHUZFR8HJ2I34YiyZWVqhfwxJtmtbHnj17RH9ovmt0796/x+RJ44iMUgRpjUsbjYwJ6Zg4fqyIZ42NZfzYVBE3cXwaxpF/HKVNHT2SZAQGJw/AgH4JiOneBaGBbihFf2D9SjVQrEFLlK1rg1K16qNEY1vSstygYe8JTWtbaLRwhmpj0j6Gj0RJIgwNIpGeQ0eIfit9IigteqG1ibi07P2g6RsJNTINBwwcgErVayIgOgY6bTxQzcUbhqSNGZBWZUCkqNma8rb3h66jH3SdA6BHokvXdIns1IkUNNoHEql1Rrk2TlBvHwTFkBjoBkRBySOM2uOG4s6Uj/LrO1GdpPnV8gqEJtWrRX5dapM2kacRmZVqRIyGTKjURkVqG4uCTyfsPn8NO49nYcnWXWR+3MaOY2dw8NxlzNyyC7vOXsa6gyew5tBJZG7dgw1HTmPfhWs4duU2Jm/cgaW7D+OvE9n0wB3AgMWrkbhwFfrOX0XuSiQsWInemUuFv++iVUggt88Cdlehz7zl6EvXE0n0A6Og4hKIbjxhuGE7dEgeBd8e9HDGxMPaIwCOfsFi+g4PRPCoN5uvJUqaomrjFtKnIW/w4f1bDEvojAP79yA+whOp/boKYps8ik3WvoLgpo9NxpTUAZgwIgHD46MQ5OeLhO6RmD99DjxcXFGzalVY12Wyqwo9LR0YGRjCoVUDzBo/jDS7UqIe1uju3b8tyIu1OjG5l4juHml0fPo8a3SXMv+PvbMAqzLd3v7MmRk76O5OUUFCBZESRFFAOqW7GxQV7O527O7u7u7u7u66v7UeNjPO/Jkz1syZ7xwX17rejr037++91xPrmY27H5TRsaLbsWUHOu4ogOzKltj9dB9eE8DuP7mNp08u4/GTe1X4HVJ7t4Q/f3QL117cAZ7dQ9utWXBam46zFGKeINV2i56Dy+MmCNDFxcWJsjMOB1nR7dy5E6dvkWL8UNHduIETmW0wY1hTHFqnh0sbLHF5ezj2TPoJK6Y1w+h+Upg/25OePQNc25eEozOksXf3bJwlVXaHvq99nSNwzrMFBni54kFhJg5H+GK7ozWOJcfgeEMTXOrWBa+bWuG1rxfuTZ+MzVu34uzFyxi3bChmzu8NmZJANOxdiLKF86E5IhtBw8tgODwDkROGwGxaGRT7xEF/YDp27dmFs/S93fILxt71qyjqGwWXFg7IysxF/z6DoaqkjLae7cVnGtx/ABoamqGJuRmaWjUWLyGGHEP/bwXdawLd2NHDMGhgPwLYIAwZ3F+EojzPtaojh5Ma4+mwIQKCPM/7Dqf5vtwmqncPUnNdUVKUj8yMFORkxGAKhbmyTezRs3dPpKUlI5pk+5H9u1GjRVvU7RABdVJIDJumMakiNC7vXg6DgCiStMcxdOhgSPswnMJQw8kXRsGxqO8ZimqOXsjJy0ObNh5I7tSF1GAkVDtEQzEgHvWjsiBDy3K+UVCgEFLapyOkab0shZIyPtGoT+BrFpuM+nROOVJeUi28SPGFo7ZvLOpFphAEA6HuT8f7RIjzqPpFQY7OLUVglCFQ1vEieDIw20dAnkLdusnFdDwBsG0ohoweC99If8SkpKB9XgmqOfuSuvKnsNpXhMnfhaXhu/B0aDu3FokNvgslKPI6gqtR6/Zo4NWBQul4WpdasV7iP5H6FOv4GPcgyXEp+J7u9Tu6r+9bBeB7zxB8R0pUOJ3jp5AEVGPQjZqM7+hF4phRDGWCvaZLW9j7haGFt79oKGxobCK6sHGXNT0DQ1g4uSFk7l+Xvv7tm+cY1D0Hmzesx/QJI0RZ3fhB3TF1bH9MGtEHEwb3wtSRAwh23QXo+pVmwNnRAV3y07Fp1QokRMfAqpEZwc4CwwYNwOL58zFv5jz4tGuH6ZMmw9igojKCFd2165eFmmPFtJ1gcsMnEFe6lIs+vUOHDsVZbl5i1YxAlwIvLy/ReHf29FnwWZkIqcGW8BgdiTsPTuDJo7t4yDAjJfd//VfQPXx6Aw8fX8eU7dOhPsAWzacFYue2Hdi2e7dQdCcGDxXKkbt6cbkhJxBlRcdjZhyVNO24RCEsQ+ECKbx7nd1wfVNN7F1WHcP7O2POBBXYNlaEvJIiFFSUoUgKV1VVDW6uTbFmVHUsWTwSh+h8d+JicaGJFS43MsVGawts09fAUgMt/KyrhhJPFyhyV0hDY2yLicK9TmW4PHkypkybJnpvlPzcAzXLQqDXJR7myX6QzQ1CncwOqJPtD323FlAz1oVyXgikyiJgMqoIcxfOE4ruWodgtG5uDTU1NbRr4yU+A/v35Jy8oaGZOWxsbGBuoAtLMxOY0u+0SPL5uVb2bwUd5/oaOKAPBvTthf79e2EIqbRhpO54WjE/ULLcT0BwEO3bnyTwAPLevbqje1kphayFImzNy81E+/btYN7SDTItWkHRwRM69i7QdPKAhqs36lA4WjcgBjVtabs/AYlg0iIpH0o0ZTBZhSdDkeDEsFKhh7ymix+qOXmjRkvyZq3RqWtX+oFd4RYYilqZXVA9owuqEXR+TOkEGb8YyPoR2PzjIE3zfD6ZgDhI+cVCOTAGdTyCIUUQGzFuHMbPnIkfSdFVJ2jUcAuAQ3wq6rQOouNof18CY5twOlZyPJ2vnk8U6vnGkEIkANJ96UenCtVYjxRecp8haJ0Qg3AKjzRI/SmQwuRtDNWadMxP8QX4KTYPNRNoSgryp9hc/ETznv4dEBYZgujEOHTw98EPtM9PcfliOytHMwqhq8XloVpIMponpKMmwa0GhdFSDq2EMq1G9yRNL4cadH8/RVSE4lzm6JmahYyRE/EdfW+uWZ2gGRgNbfr8DtEp0Laxh5GJGcwtGov+xXoG3KzHHA4ebdCgpBfSFy6X/Fd8XXv/7gXG9O6EcUPKMJpU26RR/TGyXxl6ds7BoB75mDyyJ4Gvp4DciD7FGNqjADZWjehB746VpC46hkWgSWNzWDe2gpVFE6gqqMBY3xDGevoUtprAxMBAXIdBx7WuDC9WTWfoIb7Zxge3+w+GlJSUqIy4MHP2L2V03BOA9zt76iwC5kcgbH0iZHo1wuknpygkvUXh6W2a3vvFHz9myLGik8CO/AGB7unjK+izdxR0R9ghak48Ll24hDMXL1ap6FhtVvaQ+H0Z3cVr13C7c3tsXySFFeM0kR5jjtF9pWFgYgh5ZRXIKChAWl4RcspKcHS1xYKB1XDk8GqcIUV3KzgIu2Micag4G7NN9dHf2R5r9LUR39JedK/U0DGAJsHHpJEVdk+egovTpuA4AefcmbPoO7Ir7Ej96XVLhEKWHwxCPFArzweWdA5pRXko0vXUdbRgXhwO3e7JFCofE2V0t8JjEBvij8YNG4mKI093D/E5+PeoV6cmGpibo3nz5mjXujUsTY2hrqIoeliwovvby+gYdAyzgf37CB9Mao2V2oD+vQXceJ7X9ScQ9uvbEz1IvfUo74pePSlc7VaKbhSyMuSKC3PRpXMxWjo5onUAqZ4mjqhNCi40JAj29GGbRsRB1z8KGkGxqGXnBkVXH8gT9Gq14ML3DtAOSyKFFgl1ejBlvCmEJEA1ioyHamwOVOlhlyEwDR01Eob0YMZ37Ykfk4ugSsqtGkHjO4JdBYyiUZce/NoEmPoEKnk6rg6FtHJ+pPradxThckmXbnD1C0LLqGRsWr8ONUjx1fFPQG2fGNQLTEL9wETyBNSl69ftQGrSn46l5XqkmthrRWaiZnByBfgIqLUIfDUSi8Q55EOSCJRR9LliIUvwrknwqpHWGd+FpOJ72r96YqEA348EtA70DxIcFoK27dsjMMQP1RmEdJ7vo7MhQ+F0bYKmLH2eGpHpkAtNggGF/A3NLZCVkYaabYJRk+6tOn031ej+qnHZIym/arRfNfq8GSMno7qtE3qM+hmjZy9Ccb+hohFyYFyySEqgpKwm+hWrqNK8kirCouJgkNUZ3Sgkth87RfKf8fXs7ZsX6FWcj5Xz52A6V3pNGoPRwwdieJ++GE7/V+OGDsBo+n8b17sb5k6eij5di+Di6CgaCstLy0CFHvJGjRrDsrEtOhcVY/KE8SjIyUMQKbrsJHrxaGtXXIdAd/bcKdHBfMWKFVi/aRNuEOgulvcEZ9zlIRfPjp2AG82dBeha0wPIoOvTozfar0uD1WxvSA+0xNmH5whs1wl0twhkDLMKf0hgeyTxStA9Iuix+svdUo460y1RdHIQ1q5eg3WkKFnRHe0/UICOocq1n+PHjxeKhrtjHSFAca+Ei5JuV6zozma7Ye4AWaRlmmP5FGmMHiANC1KzcioqBDsloepUNNTRzNEK84bUxs/jeuAAhekPgoIwPSYUywoLsYzU3AZdVYRbWUFVWxPqpOY06cWmTYquURMbpJf3xUxSdN179BDgLR/dDbVTvGA8oAQN8sJQJ7YV1O0aQkFRATLKipBRUoCcqhJU1NXQdEghho4chmP0GS75h2BE795womfe2JjOTYrbSE8PdWtWh46mFiwsLGBp2Vj0Yw7w8YWJoQGGjxgpihX2kur+e0PX168pFO1LKq0XAaxLBegoHO3XpxeBj5VbL6Hc+vUhyNF2VnLlBLhePcvRnZYLC3LQtUuJKJ9LSoyl0LI1HFp5oK6LF6rbuCGqYwTSUxKg5xWA6IJOWDaxG1ZO74OyHvTPZ+mAls5ucHdvjRaOTmjWzB4taapPKrCWRxBc0kvgkFYI09BEFAwagX6jBmDVxjWYOmMsBv88BQPnL8W8LTuxZO9h9JowHUPnLcWU1Zuxdv8RjF+2FrU6xGDljr30j3QTCzdspXvyxvLlSxGRmgE5eqvPnNAJdoGRyOpShr6jx6BTn/5IK+6EQrq34p69kdutDPE5ucjpWo4EmhaUd0dyQTHyy3sgKS8fuqTc6pKaqkOQkmIgkiKUDUogFRmH6gTfn1JK8FNLX+w7dgJX6Z+5TVo+aoRSWErb5EMSERzREQERFFqGJQhV+gP5uJVrcXTjz3hw7RC2zO+NvL6DIB+WDN22wfAmtZyclkLKNAI1+BqkEKsT0Kt1zBQVLAJ0pGpzB43GD43soeRIv4Ods2jHZx8aC8f2HWBj1ww2TZuL8jnOfNLExg7GLVyR1b0n5ONzIJPbVfKf8TXtLVTlpKGhoAy5+vUhTS5bvy6UZepDTqou1JTkMXLwAHTvlA/vVq2hLF/RgV9TVRUaKmq0rAgdDS1oqWrDQJvUjZQcFGSl0K5FE4wf3I1ApyGuwmV0T589wllSTFz2xplGKhTdoF8U3fkJE3GnRUVf17CwMPGg37hyHU6r6MU41w328/1w8sEp3H90FQ8e3cTdx7dx7/Ed4dfuX8Pdp3dxj+D26BGtu3cDd+9dw9MnNzH61Hwob/BH8yXRuHb5Cs5RWMqguzx2/C+KjqHKfWv5mtx39hS3YSPQ/aLorlzFlSQd7FqojBsL62Db5DpYNLAeTC0MCXQUvkpAp0Shol0za8wdL0tqdIOoOX0YFYVDJkZ47OGGw3qa2GqojRQrC6hybyPOCMSgMzAmdWiGBs2csW7aZFxmsBJ0Oo3sAt2u8TBO9INqVgfohrhDlpScvJoKAU65YqpC11ZXhUNHf5y5fB6n6bPcDItGpG9bGJCCY0XnRzCr+dOP9IKSgq6WNkxNTdGwYUMRvjYl2LWhe7tx42ZF8xIC5d9bGfHmtVBy3UmlsWrrTQDjpiIMtm5dOqEPQa5XjzLhXUpLCGoVCq6cQtaybp3RuaQIKcnxonwuNi4SzZo3haOPH+pa2qOObyRCg4Ph4uKCFhGJkGsXApn2kaQ2WpFiCYSXfzDMG1rBrGETOLu1hpVtc5iYN6Y3bRvo0cMf1qUP3HPLUTJuGuZu2IYVi8fg5tktmPzzIDhRKNYopQDt0nKgQeBonNEZ1hml0IvJhjapIt34XGgSAAwT8qBEak+bwtDqLj7oOXEW/DLy0DaniO69GNHZ+Rg7bjS9YfuhhD7XiBFDhXfuXIQuBPBevcoopCe4E9R7kIrtS6q2Z69yUrKdYdouGHUINrUTCyBNSlCaVV9AImrS/VRL7YzvOyRQCPPr6Ols0hR+VqdtP5HS+zG1hLwT6qcWC/8pvRS6ifmw6xiFjt37wDI4DMoEsloUzppT+NmiRQvExpIitm+DmvQ5q0VkoEY0hcMMOg5fg+JRz80Xmf1H4Dtja/QePw3NQ2LgGB4PRwqFdei75tpWTvnEqaI4gwmX2fmHhMMkvxwDFq+GVEaJ5E6/pr2DCkEtMyEZMeGhcLZvju6dSyBXrzZBTA6yUvUhVa8+6tetDVlScJx7TlNZGWoK8lAnyClTqGpmYk6KoQnKS3tg6MDB6NGtN8L9ArFo1nzoa1VURrCiO3nqmEjTxB3rl61ahZvu7XChZ1+h6Pr27YtzFEreaO4kQOfm5iaAWJxXBI8tKVBf2hbN54Xj5JOzuPWIQPWQwPbo9i9+h/3hLQG9X9fdwOMH1zH+wAw0PZ4MqzUhWL5kGVatXy9Ad2zAYAE6hio3eRk8eLBQdD1ITR0l2D2sVg+XbkjK6AiQtzI04edrhx2LqiM/rwXG9qkN6xamBB5lciXIcuILNU24eLbExOk1MJYgtf/4MTwKC8fmJg0wkdTVMUMtrDPQxwgDXaTZWELXyFgSuhrAqEFDrO/QFhdmzENqejrOnjiJTn2LYexoA9m69aFPsJT2c4B2KzsRIssR5FjVyZE3928L6bJQ9OnfF0cJkJcDQhHevg2SE5OgqaEp+h3r6+jS7ykNHR0dUuGNYEWq0trahhS6AxysremZ6ooTdOzfXhkhyujoQe7cqUgoNA5LSykE5ZCUlVwhhaSs2Lj5CMOtDz3kWZmpBL1iAkWhUHS5ORliXXxCFJISYqBm2wI1uQN7Qwc08WwPY2cP/MvGHXL0IGpEpkCRQkEpzyC4e/uhlWdbuHu0RrMWLWHbrAWcXN3gRopQqV0ohYZxUOyYjertCI4tvVHNxgU1bBxRy8ELU9duxZ6T5zB/4zZsPnwSBaMnQiU0BYu278bhU+dQg0LJNaTsVu45hCt3H2DM0jW0fBS+XXpBOyKFQt58aMRkIiKyI0LonyQ4NAzt6Y3UwS9A9Nlt79MBXu294R8YhA7+/mjr1Q7tvH3gT2F5ex9vtG7TFg6u7qjdOhD/SiqCbHASZCiklQ1OQK30zqgRm49/EeiO0ZvvQ5NuE4KaKcWoGU/qLqEQNcnrU0hbl1QhL/8Yk4ttJ85h474jKJq9FLXj8mjfAih7BkDDxILC7hD82LglhcW5qB5FYTSBtho7K0mPQNH2LqPvcPxIiq585AR4JuXAtLUPbP3D4eTtDykCiTw9MNzXVVZOHrKy8vAJDkfLsgFYvH0fpElFf317Dy1leViZNoC5hTG01JShr6EGFQVZCk2loE5QU6J7qVO9JhQl4aqqvCz6lZdRGFuODr4BaNzIBrY29P9h70RwlBHnMCJo25AqNTEwFFdh0D17/lgoJi4PO3vhAm66euLm8FFC0Yl2dKTobksUHYeTvO91UnThG3LhvjsJtktDcOLRGdx5fIUgRqB7zKrut377wTUBOLH8iELchzfQ5+Bk1FnRCs3WR+PKxcs4e+miAN1FSTs6fkFx2VxlyiRRVnX9mlB0VyXNSy4Q+E5EKWPVJEscnFMdS4dpEejqYlaXmuiUpIDsVFkU5yhjSIk0Jg+rhWXDfsLp4+txihTdo5BQrHBxwPamjTHSqRlGGeljiGUDlJnqI95AD7qmJtAiRbfKwRbXmjfHseGjcYUU3bnDR5DdrwBq2uoENSXIq6tAI9AF0q2bQZ2myqoEOnoZWQa1hVRWO0iVBuHMhXOiZwQrutC2bdGOnmF/Pz+RKLVerdpCjRtQCMugs7OzE1NDUn0NCKI3b96qUHR/d/MS7uLFZW8MOQZcSUm+gB6DTDiv454TnQrRlZY5y0hhfrYAYX5eFhIpXGXIsWekJSE0qB3Wr1qKGk1dMWrSJFKC5SgqLsLtqxch1b6jCNm0CDCK/rFoGxACL4JH67ZeaNXaE/YtXeBAoasnQaSeeyBmrd+GlIGjkN5/OFZv34Or+2fh7ZMLOHdgNdqk5MAyvROaFfSAWklfGCcVQp2UjV1eOQwIYnIRmbAW8wWQ909C48RiaBNIFDpmoevI8fRW6kdQ80PT5o5o7uAE+xYuaE7ejOab2rcUzmnKK5YdxbJd85YU9jmI+eac1bapPXr26Y3hw4bAJiAMMqToZIMTUYfUVc2wVNQm+NV1C8Deg4foH/uCCF1/dPYXIKyW0RXVMrvhp4xuYlotsyt+EtNuqE8qtnZWV9SgeVHhkk5OCrA6hbY/sRpMppCYnCsoqnFFB11X2jMYMq39UcfZG+l9hqJWUxdUs2yG2hS2cv/fFhHxaNTSDR5t25G3F81LWji7wr1NO6jbOuC7qCx8R5BWz+0m+c/4uqYsJwc9CmfCo8Jh39pBhM66FI4qypBik1NBr7KemDJhGrzbdICWijZUlJRRXliCxXNm0Yu0AI1I9Vs3aYpJ4ydg/epVGDFkBFya2qAoK+c3oHv46B72792LA/v2Yf/Bg7ju5I5L/QaKnHdjR4/GSYLeTXtnRMfFwr9DBxzcvx9H9x6E+/ZCmC/0QqNF7QXo7j6+SjC7LhTcv3UC3hPyaacWotnOWETu6oSjBw5hP6m3mzYOODV4GNp5eSEyIkJci++r0vedOolHNaQFbBl0R48dx4EYI0wtl8P5RbWwZ0pt9O7mj66JNRGTEIzZZXUwuldtLOwnjcDwppg9TB37d83F/qNH8dA/EFutzHHe3hYb3d0wu5kN/F1boIOBFrr7emOEphpmUwg8o7ExRsaF4PiEqaKnw5FtO5A8KAN6hWGwdHOFdpwXCYwWkPJ1QA2PJlCIaQ3NBC/UT2mPWoOTUatLJPbu34MDB/bjSmAY+hTmU1hqR1GbEzp08IedTRP8QJ9Fh9Rd06ZNSYU3gK1VYxgbm8DUSBfHuB8s/zb0Gz17+lT8bn9mXwV0z188F2VyOaTKirhCgWDGQCsuyhNKjhVbN5oy6HgfrmXNykpDAcNOUjaXToBj0IWGBiI6zBuKrf1E8wtNUm7G0WlQi0qHUUoRamV3g0xaJ6hEZkKjYzp8I6LFOAe+BBzvDn6k5jzowfOi0LUtTKPT4dd3BMIGj4Vvj2EwjkiFcYdQtIlLhlloLOp5hkI6OEWAq2ZOD0iRmpIPTYM8qRxZgpxiZAakw9IhH56K6l6x0CQgqMaQk9LK7NYd3ehzBAYFw97RBcamFgJazVs4/wK5SmfQ2TVvUTFtRlB0dKZwzwAGhma0riXy8vPQh0J996h4yIWkQJbDV/qMHG5yGV3ttmH4rllbfNe8PWo6d0AtCrGrZXZBLQpxawWnolZIupjWDkkT83XIxbxkXe2QVNQMJGDSZ60VmIyaAUnkiajdPkrUONfwp3CVlJxM22BItQ5G3VZ+SOk1GD9atsDASTOh1ao9nAhyzUOiYWRbUTbHWZhF9hIKZbhNXQyFlK37jULcsPHQKuou+c/4mvYeOupqCPBpDZchfrAb44323YOhpqqEQP8wHD96Hof3HsPxQ6exd8dBEfook7IrKynF2FGj6P+wXECO3Z5+g/p1a0JFVhaeTraYOLwrDHV1xFUE6B7cwZ6dO7F31y7soYfpGiek7N1PjIo1jMLG40OG42ZzZ0TFRJNS9MW+3btxcNdeBO8qQoNlPlAZ74QTT07gwYNbePTgCim2W//W7zy8isePr2HMkblosSMNiccG4dCefdhDD/NNG3ucoDDbi1RPOIWufC2+r0rffeyoAB2Hcgw60V0qyRB3DyXh9r5UbJlcAypqUqhNqrs6KdIpgyygpa9I6kwVRg1VMXmoOvbsmIk9BPQH7drjatcS3J8/Bw+WL8QwEx3IqqlCQV0TgZ6eGOnnA21jU1jY2CIyMgqnp8wSyQkOrl2PxCF5yJk3CQUb5yN41ghYdGgFGW8nNArxInUti6ZuTqhdHIJaA+PxU1EIdu/agb17dovsJeFeTti5eRS2rhuMzgWhIj3UT9//C4pyMjCgFxC3ezQ3N4eOri7MjHVx+MCBit+GfiPONvMx9pUqI16RYstDRnoysrNImRHEWKkxwHi+U3EB8iQQ5HUMwIz0FNE/ltvIFRbkIp2OjY6OQEpKPBIifSDvEymSQcp0iIUiKSlFUlLVi/vDopUnpMIzUJ/W13YPgGYzZzQntWTVxA5NrJvBmh5Enlo5u1N4mwi16FzokmpTSS5C9VbBGEhvZHs6R0RhKWq0CoQ0QUCRVFzN3J6QISjIhBLYCHRykVnkBDpaJxeRDWUCnxSBQjqInKCRWdaLAJUDv4BAATM7UnUVSo2Vm6MEbjQvcVZ8dhRW2zVzIJXnBFval5336dS5BJMnT0Bwdj6UCKr1KPT8Lr0rakZloxYpux8JeDXickl55eJHClGrkzKrQQrTIDoFP2WXk3dHtZzuYvoTTXn+F+dtvE8WexkpvjJSgqWiLK9aWilqUWhfl+Am04bcKwxSNP2pqTvSSNH9YOGAodPnwYFeCr7JOWjiGwp3UtD1JGNRmJhZiPEjOBFnSm4hmpX2xZiVG6HVubfkP+Nr2nvoaWogpmMQmo8ORIdZ9BIbFAUVRTXkZZdgx9YDOHXkHC6duYrrl27DxNAQCvVlRDZhbXUNKMgri54R7IP79sXqpQsxgcLyVi0cMGPaTBjo/NrXlZuXcNMFhgenK7pp74KrI0eL1OKjCJpnx03ALQdXxCUlISgwUBSKnzl+GhG7i+G6Lg7+mzrhzKNjuHefQtRHlwhmHJ7+6nc+mN5+cAO3Hl7GIwpxZxxbDPet6YjZ0xNnT54W1+Y0Tee5r6uPT0VfV7oW31elH7tyGQ+qS4lKAQbd2fMXcDnHCTcOZOHqnhhsnqmMrhm29L21Qkq8M0aUV4O6gS7kCWDy9KIaO8CMFNIKHOdmNE6OuFZciIeb1+ICRWSLjbXRLzwYPUM6YKRNA5STktMn6DRoYg1vUngXZy0SzUvO7NqDsvH9MXLvOgzZuBI5K6bCLjMcNcIc0TCgtWh/aNq0CWQS26DO8BRUK/DHkeNHcYJCz+shHTF7VB6pbSNYWhghKsILro1NoaXKmWZ8YUz3amZkgIKcTGSmJsNEV0sUKYjfhn6j5393mqZVq5ZjydJFWLFyOc2vwIoVS7Fs2RKsWbOS5pdh1eoVWLt2NVbS+kWLFmA1hQ4LaLpw4TwsWrwAM6ZPwZRJ4zHx57EY2r8MUq18UMczBFpJ+TDyj4J+bCZyhoyBBj20+smFotlGNRdf/GTnCnlPP8i18oZKG3+RaLJecw+o+0VDio5X9U+gUI/UCkFDOTwZxV27Ijw0AL1GjYYyrVMncCjGZKNGXi8CHampiAyS2rmQJ5Un0zEb9Ql89SOzoRCdA9X4Aqhw6ErTzhT2cIVCW3oLNmvhJEJUVm3sTSk8rVByFJ4S1BhsvL0SehVKj8JZyX49e/UUlRftktMgG0DqitRcwdxloruZlkcHaHsFQic8AZpeARS6R5AqIyVHYalMWgmqU0hag0JY9pocppLXJq+RRU7rxHbymhS+1iC41SSvTeevQ7CsLYFcvbYhkPPtCJn2Yaju6I06Tu2Q2nswatpUJO2sxf2KOXQNjoaepQ2CIjoiJLIjga6hyGISFBYBY1LS/+LQlWt3u/aT/Fd8TXsLPQ1NSEnVh1OYOxqmNid4yUJXUwuyBNpOFKJeOHWFlNAxFOd2Es1FFGQUIC8lLyomZCm8VVXRFK6vrQOpOnUgW08aigRsJYKhqeGv7ei41pXLgDgc5MawtyhMvT52vADdmDFjcOGDMjrOoMv7XTp3CemHusF9SwpC1hbiysMTuP3wAW48v4bbT9hv4D4ruIc3cO/hddp2Hc9uX8dlWn5w5xpePLyIuUdXIPBgMWLXd8NFAtbpC+cryuhGj0NEZCSCgoJ+ad/H98fTyjK6a5IGw5zh53CkIi5u88flLS2wcUINlGZTuDmwGrLSTZCWpIb0MBn0KdDC1OEaGN/TBCePL8fJy5dxr5Ur7jo3xz168V5qZokZlsYYQaqut5k+elqYoI+JPvrZNcac4PY4b6GPcxSynuOa6Z27ENo/E+P3rsf4Q9thWBiNBh3bo35sW4qYnKDg2RQ6kZ6QzmiH6kNiYd2/EMdOHRdldDc6xqNfQQwO756IZfN6oWtRDBTk5KGhrIKwIH+Y6uuggbEBQS4JeVnpaGisj8tXrlSU0ZH/rWV0H2t7jp/Ad76R+KF1AOo5tMbEGTMwc9Z0eMYk4TtTa3xHD9V3jR3wnY0rqnM/VHrow8oHYuXS+diweAw2rFtNgEuEXHAa9Au6o7p7IGq4+pAKSxHt1+rSw6uYSk4PtSzBSS2pBLLxRZBJKoIquTxBrLC0M0IC/TGA3srKBC8VCkMV0rqiVkl/yIRl0HFZpOiyIUfbZGhegULXHwr7YP3ufSjolI2uvbuiy9CRiO5UjlIKzwODgwWsWKlVAKwiVHVo6YoW5BzKcrjKYGP1xtDjed6nAn5OyM3NwfDhg9EsOBy1EoqFKvsxNBnNbJvCzs5WtCNqbGUFGxtr2DaxwY+s+tpFiB4XCkHc1o++E/oOFMg5zJYnFagUngblsBQo0XkUQpKgSM5TeYK5UnAilIISoBwQI/rfynXoCFn6XWq6+qGOawfUb+WL5J4DUZ0U9bh5S9Bl1ETYkapzCIuBDQGNQ1UdPSNR86qrbwQNLV0kJKVCPbUIk9ZsFuPGfn17AwMNDajIUyhF4JKpU68CYBSOcRZhnudRvLjpiLGeMcGP11ds44oJbq5Qr1YtFOeVID46HoG+AQQ5OagqykJDRREWphV9Xbl5yYmTR0XPiDVr1mD9li2k3pxxccRoKCkpicFxzo+fSOtcRDu6Nm3aiOYeBVl5cFlDEcRMZ9Qf2RA9D4/D3BPrsPzwYsw5shgzt87DVPJJu+aQz8WE3dMxbttYDNg+HoN2TsXAI2Phs6gz1Be0QruN6Vi7ag0279ghGgyfGTYSERERIoEAF8CPGDFCAK9nz54ic4iojJDUup4lOF5It8f5HXG4uM4ZJxbZoTi/HaaO/AnxSa1QmGKPLvkOKM5QxoyRCuicZYtJE0pwlFNCObfE9dxkXO3dC2fjQrHIgiBnaYIpdpYY6WCH6a4EzvwMzEyNxi5DLdzesBbJqam4uGs3ei0eC+95Q9BmySg4TiIxkkr/R1ntYR3pDf3SaDik+6NJaRJqd/VD4KjO6N67hwDd5Y5xGNW3DP5+gQgNDSdlrQt3FyvUrVEDxvraMNbRQgMTQ1J7FvQyMoKTvQ26du0meohwGqd/JuiIwNVDSY34RqAGPUT1LJuhTiM7yFk7QKG5K5R8IiAfkwPFlGKokWKpF5AEvQ5RaBcdjUZBwSjuMwBB3fqJ8VOtIxJQNHgY4sv7wTMpHRElpfDOK0XXQUNhFZeGEYuWomFaIWYsXYomQSGYsWwFhbFZ+HnSJFhYNMLAMeOEQpPL6AaprkNQo6gfZCgk5goIVm8MOllSdLIEurpFveFUUAa3hDS4peegUUwmsnsPQCeS95wd2aGliyinY2/h5FZRTsfhKk1d3VvTP2kwwsKC4OLaqgKEAnQUchPs7B1dRbr4ceNGizFi6/jGoXpkOmq4+VD4ZYzo+Hg0bGwp8uwFBvqhEf3g3DuEy9Sk2oZBMTgBCsEEsVACHJcvhpHTvBqBTklAjbYFJUIhMAHy5Ar08pALiIMsqTnugSFPyleW1Fw9Al5tNz9x3tquvkjq3h/VrZ2RSN+vU0wqGlLY6kSgc/L1Bw+1yGmOeMjHevWkSGXJoENkDEwLe0CKvhu9bgMkv/jXtDfQJtBI1akP6br1SI0xuGqjbk32Wqhfuy5UFJSgIM0qTgHSFF5zOztuc6ehrAhFOTkoydWDM333WuqaaGJugNo168BYQwny8gpobGkursKKjhNvcvMNhspJbr3PoevosRWh6+jRklpXV6HoWGWxurhw9jwiF+XAN70VjNs1QODCIooSbPB9gTVU8lsgcUkP1E22w79KmuBf3ZuhdpENvutljebjw/Bdf2v8NEYWCr1c4Dk7DZFrS3H+7Dm69lmh6C6MGoNwAl3ltYSaoXvj6YlrVysUnQR05y6QEozUwbXlRji5UB+Hlvli+SIP7J0kjQVzgrBpigEWTGyDPatTsWvcdzg4owZOHl2KE6ToHrVpiytBvjhnpo0LrZywJDAY2wl+W8PCsDI9E2tbNsem8l64U1iMtw01cTMpRvQcObd5C3qtGg//+cPRasFQuEzvBZ/R3SCX0wGBvTtDc2gmXIuSUXcY+egsqA7LwHEKXbkf8fXYZOTEBooXOo+/EUnPk493ezQyN0NyfAyszEyQk5GKiJBQURHVjF72ly5dFir6b691/Vg7SnK8fhSFZ36kJHzCMXvKKMybMxXzZk/BhNEDUNe5HX5MKsb3aV0QNXAkqbREOKcUooikdKeybPTqPxDR3Qdg9uypGD5yKPqOnYBOAwfDMzgU3fr1g19mPgYMHYLc/Ez0HzYU1vHZ6DtwELr3yUNveiPX9QjC91YuohlHTVJpNUjF/VQ8AHbhMahROgjSYZmkhshj8iBL4asch66kHhvkdRFq0baNF2RDUtE4ke5l3ESMHDmMFF2IUGYMLVZq9qTieNnTqx28KKz19mkPX9/2BKkOcHJx+0Xx8b6s+hh0I0eNwPARQ2DrFwoj3xDUoPCUQ3B5cyuYmprDyNhE9C01NDKCom1LkRGZ27rJ0ouhToc41AsiNRuUjHrBpGwJcvVJmdajkLteMCk/WseVLFIEPS6PlKJ963OvDN6XlkXbPb4ega4ehfqc1KB+yzZIIMD90MgBGgRcqaZuqGPtRKFrFPQaNSF4e9Ln8xF9XTk8d3bzQONWnqLxsSr9XvplfwHo3r/C7Emj6X9lMuaTz5nxM+bO/BmzZkzAnFk/oygvA5qqaggLDEUCKbZgP39Se3WhriyDe8f0cP2wIa7uMcWNIxq4sKMhLu9SwcXdZji3WwO7N/iRajAWl2HQnTl7UigGzhKyc/9+3La2x5VJUwXoWE1dGPczbrd0F6Dz9vYWDXf79uyDgm1d0XFkKuLGpiN4ej7UMpzQd/MkGCc7ov/qUZBOsoX7+BjULLFDs5Gh+KG8EaKndIb0YEtID2qK8GlDkL91NlyXZYq+rrvo2qzoROhKoOMEAhyu8mAxPADPyJEjcZpC1vvV6+O6pHkJg+5yZ3ecWxGA44tCMWmwP0YNSMCsXvqYNrYE04caYvKEXlg3LwxHpltg95DvMH9WT5y+dg0PW7fGHm9PHOzgi9MlubiwYQ72FmXjwMh+2DJiMA70606AXIyrCR1xu0NrPGthg7LefXB+01aUrhuHwDk9ULByCrrOHYOyyb3hMjATveePhWefdIxcNAXeU7qg9dxukKb7mTR5vAh7r0UnYtrPgwjkkUhMjkfvPt2RmREPX++2GDRwAFwc7bFo8Ty0bNkSDcwboHEDY4wZO1b0ENm9a9c/E3Snr1yFdEwGqpEKkXHugKube+D8+nKcXdsVBxYWo65jW6gW9kT1jK74MascNTzDoJneCYqkrhSzukAvvxtqJ+TBt6gLfDKyEZiVi5BuPRDQuRuCyCO6lCEhNxf+qekI6N4XchTGqSTmQ5HgVTuvJ1TTKaQt6AMrb1/IUUhbvWQAwW5AxbTzIFJ0DLosKMblQ4lgJx+VA2lSefUKeqN+fi86TzY0CIDqCUXII0XXs2cZQukfkNUZg4trU3nes60XfDt0ICnuDx9fbwQG+RP02gpV15a2cWVFRS2sswBd59JOGDx4ANzpAVVJyIFycAykmzqjSZMmsGxiCYtGFW5Fy41pWs+pLWQ8A4Ty4yYjXMmgWdwLcnkUzuf2QA26V55Wz+0JNfo+5XK7iWWumBAVFqJSgtall9JLJxb123A6KgqbW/mjvnuAOHdar4EiG/HERatQMmws/LKL0SI8HvZevqKhMNe2cq0rj5/L4WtaRg4ihv+MbcdOQ7Pz1w9d3719iXVL52Lz+tXYuGkF1qxYgLXL52PNyoVYu3ouhg/pJ0bmZ3dsbg+ftu0gJVMXqtL1cfdEQ1zaa4cbBxVxapcH7hySxont7rhzsBYuHyQVc9ITega64jocunLzEm6MKpzCKwbdpYmTK0BHcLkwfBRutWorQMcjbbGyOnboGGLWZiBwaSzs+jojenkxFHLskLeqP1SyXZAysxu9LJsjZFIu5BNtUb50IOrlmyF2Ximqj2kI87E+GDR7LJpPiYfhhhCcPXEax05XJN7kyggGXaWiq0yMyY2HT1wlRVdD+oPQ9QIe1FLAxZHjcblbH1wvIxBNm0Xrr4qklmfPXRaJLU+fuYDDR0kVnbks1h+/fAn35dVxKyoGN+gldq2tN667tcaxfXvoeziMI4cPUEh/DIcO7MXps6dx9MQRep4viozBZ7bvwA0DUxw8ewrbtm/DocMHsXnPLlHhsH3XDhw+dhQ79uzGwWNHsPvAPhw5zUk16d7ps1yJT8HtyDhcXr4Sl5avwMUly3Dm+HGcOX1GfEaueOCXDjfKFmWhly4JyAk1S6r7Hwm6S7fvQCo+F7WiMlHdLwpuri3h5+2GjiFt4e/dGnU6puOnjFLUSCqEkbMH5q1ZDc+IGKhklkI6pztk0zph07LZmDl9ItG+D0YMH4zBg/pi+LBBItUTdz3j6bSpE+lLOYE927dAIzEPtUm51SjsC9mkIrRJzRYD4PSZPgu1GArF/VGL1FzN0sEEuiwoEBSVudKBYMeuHJ0Llag8KHYkAEXnkedDnubTutKbJ4tCZpLalW3nHCRhK7tfgD/BzpcUnS+Bj5QdyXEe3PfXcjzej0NXN2RnZ2HipAnw7BgLqfZhiCztjboUyusbmyE8PIwg1xgmpmZw93CHkbkF6pPK+jE0BVGFJfghrVRAqw59P9UJYNWzyyucl3O7oy5/xuwySc1rRa0re41UeoH4x4nKDWnvjqjVmtRc6yAotCel0bQVUjiFOym5hv4R0G3dAfIO7nAIiYIDPQD1paShSuEfp7CXlpEVw0vaeHUQRQ7yibkwKBsk+cW/njHoVi2Zga1bd2LMoAGiu9f4UcOwad06bN64DCOGDBYhrZGRIQwNzKFI96WgKEvhrixuHVTG1UN1cXpjXZzYII1ru2rg/O7aeHiqPs5ur4eXd1rC+INO/TckiTc5C+4BekgZdNemTP+lMoLL6267ewnQ+fv7C3W1dMESuG2Lh+z8Rqg72BiRk2OglmyG9j18IJNmhI6jIqGUYoLESYnQzGmM2AlJUOpkhZbd20N5pBGkpjdD1qEeaL82Eg1XRuHowcNiYB5WdJfGjBeg44oPVnTr6DMzAFatWoXTBLj71aV+UXRnKOS9Q5//toYBbhs2wM2mjrjVyBYnLl4UA2Fz2d78+fNpvzNYuXIlAe+0UK6nuatbQKjo8XHD1RPXgiJwhV5e5+cvFMDhTC485UG2z9A9LFmyRNzD7NmzcWbrdtytLYd7FEIzdO/R/Tz4rjpO3LiOadOni2vyMI48XbBwoZhy+afozjZsFO7JqOKesjbuqejgrq4Jbls2xSn6TnnYR76mSEdFkNu4caMAnsjewr/PgQP/TNDdffwY0qmkpKKzUT0sCVmJAUiMao8k8ow4P9ToyM1GolFQ0kk0vTBs5QV9UmTypObqE6QGjB+Pfn17iHZ5nBCA+8v26d0DPbp3E4kCupd1EW31uPkKdzEbOqQ/XHNKUJsedFY5stGZJLV7YfqsGSLDKXeOZwDW7ESKjkNXUnQKFK5yUxYpgp4GXVMruQQaCQXQppBah5ScVkon4SWDR6B3r3L4BwQKsInKBwnomtk7w9HZTcCPKyTYuT8uTyvCVm5u4iKBnhNKu3QR7ejaxSdB2isMg6bOhkLL1tBrbC1G2ufyORMzcxgYGok+pT8FJ+InUpY/kuKsFZ+PWolFqEn3WZs9pTNqp5KnlKBWcifUofk6SSWok1xM0yKxL/egkCclp+BfkTigdusw1PEIhLx3OGq7BaAWKeu03kPwnVlTOEYmwpzgp97SE80odNVu0AjOPJaqR2sBOx6p356UrItPAAzzyqCX2ekvKaN7/vQx9u/YgO3bd2LSmHG4fvUmbly7haH9+2LT5jWYPGk8pOrUFQMjGZK6UJSVhZy0NJSkZHD9mAsuHGyPw1sa49qxCGxd2gzn9oVj7lgzXD8VgnvXI+Dp2lRchxXd3Xs3hVritOAHSNXdtrHHhfE/i3FOBw4cSIpupBgLNT4pCe7u7mIs0qmTp2Do2p9RMKc/CmeUo9O4rsgb1xOdR3bDpvO7MGPrPKy6sANTtszBqos7MHP7PCy6sBVz9i3BonNr8fPRpZh1fg1GnpqPeZc24cD+AzhASoYV3YeVEaxiOOEATxk+x69cwYOapOgk4zTwOBVX7tzG7oOHSD0dBGfjnTBxEtavWYsJY8dh66bNGDd6DIXG27Fnx07sJr9165ZQiacIejfv3sXt27dx99ZtAslBnCSgHKbpkQOkwOi7OLB3H+7cvIXbN27i1vWbAlb8Unjw8gVu37mLW48e4/iFi9jPauzkaezbtRuXL17Cvt17fj2O4Hz3XoVqZmi+oe/9tcQfvXiJF+/e4fHDh/SbP8OTR4/w9PETvH39Bm9evcab169/UXR/e/aSj7W7dMNSaSUCMHXaBGFi/2SM7RWNkT2iaT4J8k09IBubC+eQjgQLR7QJCIZ3GoWRpKq4u1I/Ah03QOY2en17dxc57DiRAPev5dx2o0YOFXnuuFFyYX4O/aAjoJBcSCqxK/5FYauGezsCaDM4ODpSCNhYKEtuVlKz00ARukpR2MpqTYWAVp+UW51SWk/KqH5hH9SkkLcuKUMjgrFmaDJy+wxG7z49ERufQJBzgz2BiysjuMyqEmYV08rlCiXHPSNYzVU2N+H9C4sLUU6fxT0iFnXbhKBgyGgxuHQD7ppkSpAzNad5S9jaWcPGsgn+FZODmv7xkPHpCEWuaCDwKQQlQDE0VVRKKIWnQzGM5kNSKQxOgqKoZeUpfcdByVDmGlpax93oOE8etyfkZKO13QNFhmRpCl25Z4R++2Bs3HcUU5ZQ+Dp0DFqExcHZx19kLNHSMRCp1JVV1EQPifz8EpgQ6Nr3GgL9vwB0PELX+hVLRG3o8nkL6CG7gzs37mLCqBHYvXc7Ro8ZIboNcSZhI0MzEb6KGlcZGSjWkUZrUsPhpEiNdfWhrCgFl5atUNa1DM1sm0OG9rMw+7WM7v79O7+ERifOk0JqYI2rc+eJTuc80DQrulseXphJykhTWxvqWlowNjODibk5GjdpAlt7ezSn/zEXDw94envjIimbTaxKKOzatn8fTl++jD08rispm8okmqweeZkfflYvDI9TXBFCoONO/ZWKjlUUQ5j3FeMwcKd+UlE8Qr9QdLS+X5++YsQzLrM00DfAyGHDoErLrKp0tLSxadMmsY1dRUFRqDT+vPcIPopy8uJ75PVt2rYV+fvs6fM40HMTFBSIovwC0dWO9+EKn/sP7otr+nr7iHXsxkZGonO+lqYmYqNjRAqmQQMGVHTLo+0ydByXa/LnvEb3XbdWbXE9TsTQ0MJC1KAbGxqKZVtrG1g3thTzvI+qsgquXb8uFN0RAt4/EnQPnzyFdHYX/BBfiLrtI7F35TDsWDYCW5aNxoG1o9EkKQ9KfvGoHRIP/aYt0bhNB7RML8aPpFR+ispATXqY169ZgckTx2LoYM511+8D7yvg158U36gRg7Fx7UqU9OqDH9JL8WNGF7TyC0J9d1+4t/aEhaMr/Pz8UZPOWZ2UXk0CWE1WdJE5UIjMhkpiMYWtBajfdTCkOg+AUWYxqhf3g2U4p3wqgAZty+s/BF27ltJbPVl0/WLYtSCvgFpFraoITyWQq5hW1MRWgq85bedpekYGJkwYj9jCTqhPYWR094FQ9fSHbmNbeFO4a0wqysDEHH6BAWJs1TqBiZBpFymynXC3Lw5Z6+b1QK2cctQk9VqTQtYa5GJK6ziUrUH71aT5WrwvvWwUOXmoTwxqeYRArn04pHjgIJcOUKBpNYe2yBkwHHWbuUHGwQNSPDJaUxe4RCagpZevUJim5g0lZXS6Ij+dRev2qEVKUSYhF/pd+0t+8a9nL54/E6DbvXs31ixbIQZSYRXCA6bwYC9cQM0PEadE92rdGn704PGDxU1IFMj96cGbMGYs1JSUoaGqgMH9B4qHd9yo0aIZSsMPmpfwmBGs5lg57di3H3ca2uDUxCnQ0NCgl1sfXOrRB3c4LKTw9U4bH9x39sAdAud92xa4R2HuPQq97lG4eK9BE9w1tcQdIwvcpXDyrp4p7mkb466WER7Ia+AkQXvZsmUCahzKcVkUQ4ivvW3bNuykKSu6U0OGIyw8XITJvA+HnHwMJx0QDYZJ0V0hcAhFR8Aa2K8/dDQ0RRtDEwJdUly8GM82NzMLZiamGDJkiKjB5O0MRB57guHJENVSUxfr+fiOYeFoae8AH692aEsKPjExUZy7ch9lAg+HknzNkMAgsY7d1qoJEmJi0YCuVUxgdGjWHNOnTRPfPW9nYDHc+bMwsJQIYrye72XOrFloQiJkDP0uLeg4rnAZPniIaPTN++jp6P6i6I7R8f9I0D1i0OV0Q7VUCqk6psMoOAHGQfEwITcgiMlz6396GH+iEItTDnHvB3bOscZJIX+MSEUdnwhYJ2TCLSldJIh0j02CU0QMWoZHowUpopZxqbCPToJeSJxoTqJIx/7IlRsUenImlFL6J/2O1MyGnXtEv88apNRY0THoZLjGlVSdEUFBneCqQ9v16F51aapL92REqlCL1KgWga5k8HAMHTYIIWFhAnJGJg1IdVmJELayBpYhxlBjoFW0n6tIOiBAR2qO1R23revSrQv6D+gLn4RkAn20GIxH1o0eVFdfyLr6QLZlG8jxoDgEIW4XpxSSKJKKOmRRKJrZTcCLnUFWM5sARyqUoSfWMdjIuYKnJjt9DmX6vrkSolbrUNT35Jx1HVHNqQPkOEW9Wwf81DoIyUPH4bvWgeg0fjpc87vBLDYTzvHp0LBuBmP6rGYWjUVXMIYcf/b0rFyYFnRH6pgpf0llxKtXT7Bq2WxRuM1K5tCh/fSwHyLnEaM4q/RQ1K9dB9J1pCBVm7xuXVIG9YUz7FiFiIdJWRXqynIVwKMHS0VRDqoKqqKbEVtl8xIu9OZh+1iF3bEgRTfnV0V3jMOxMeNxftYcXJozH+cWLcG9TVtweeMmXNqwCWcoPLxEQL5A+12gkO00hYeXKJQ8TWA7TWAWTmDhNEWsGhkwXBbFyog76vOU1c45gheDrlLRcQIB3peP4X2E6pMouhsSRccA6NOrd4X6IfBrkWpjyLF6Y3hxQ2puj8bLvF2BFO+GjRvF9R48eCDW8ffCDXadWziKYx2aNhXQcW3pJKBX+d3J0Yvk2bNn4l78O/hVHEfOWYEZdlak5BzsmgpwtSWBwdfk7fwCukHhK1/zBqkz/n343vi83bt2ExAOCQgUgC4uLEJhbp6oZBLw1tYRylOA7p8auj6hL0U2l7sgdYFKVikpDXpA6YFUzCnDT6SsdLO4BrEcWqkcbnZBfd8YSHWIwY8JhfiBwkxru2b4qR2PBREANRcftImOg4FZQ+jRg6ZvZAYDUws4R8ZAN7MTjOKzUCuvpyhf043ORn1SPLXJFfPKRWd4jWRSbEUEuZIBqNWZQEehax2ChAapOe7Pqh6XD62UzlBPKoEWrdOgcFabIKHJ5XQEz6we/UX/3lj6MRhulSGrgwhfK8rsuByuIkytUHEVSq4ipBXdxUTo6ozUlGT0H9gfNt6BUGgbBCVSbXJuvlDyCoGKTzhU/aOhRi8CTQK9VnQGtKMzoRmVDdWOmeRZUKXvRo3mNSIzoE6hdeV6DmGVQtOgHJJEToAMZk+CrH8s6rQJp+8xFIoBcajlGiAaDvOAPjV8ovADvYCKx8+AUVwG5mzYjvA+w9A4MAruMSlw8vETbei4ppVDWHkFZaiqa6NzlzK0KOsvGgzXSiuW/OJfz/Zs3wxVWXnUqVkX9avXgVStWqhTvRrqVquD+jVouWY9kWOOy+YYahzqmBtzw2GGnax4UPghYwBwbwh1rqhQk6XQVpr2VYK5kYm4Dis67gLGDYP7kHo7SYrlqkljbBw8VICOE29u2LBBDNDCwGFVxUDkNOft2rXDOlJHrDh4O3fb4nkeno9rTLlwnRUcq5mFCxeKMJzDRi7Y54oFhpinp6eAAG+LJQW1pTGpycHDxLiuhhTOVVYIsPLjcPckAY4V3XVJFzC+pwf37+PsxSsf6VfF9fi8Vy5fEeV+m7bu+Chfu34j7t69K47lMLKqfaryjVu2/3Icf3edSjqha7dy4V26lv1mvtIr1nVHWVk5KW5JPjo6/h8JuqfPnkOGQMe1gKzsalNoVYvgU4dAx7WEUmmd8SN3VyI4/RibRw9jsChf0iSwqNOyIik0KS48p4fSvbAcQ0YMhwX9I1g2sSNl5ICGNJ+cnQvjyFQoF/UWFQ2144tgnJiFuqR8Wgwch71b1mH77ALs2boVdbmsi5RcDQKdepcK2NUq6A3VhGLIJ5QICHJFhSGBsz5NeVmbICzTqT+q5fbE9zG5UHZrh5ZOFSGrqHFloP0SulZUNlQAjsvkKsrpKtZJwtlmjvjRwx/yDm6o28ofMqTopNuFQ57Up5JfjOjBwA1/FUPJIzKgxJUlHF4TzJQJbAw15Yh02kZQi8yEAilfBd4vnMvrUujYCsDJByWK8jw5Cnvl6Jy1WxNA6but6RZIwAuiUDgM1Wl7TQLljwS6rNET8YNXKL5zao/azd3xQ4NmaJuUAUsBdUe0cHaDkoo6GtOb29G5lRi34juC77/o+uolX7+vq6NtE1g3tkaDBpaQqydP4WYF0BSkKzKX8FSuvjxk68nSlIBH21iRsHpg1aIsT3Aj2IUFhaCViwcuHm6Dh2fVkRHbRCQG4NCIjUHHii4vL0+EdP4hwZikoYvSgkKRK83ExAQZGRlISEjAuHHjRCjN6o8rJRgSUR07ws/Pjx7IMrEPJ8vMzeW+3NzvO0uEnTzNzMxEp06dhKrhh5bBx1Ds0qWLUKcM2cSUFAxU08aY3Hyh6HR1dTFhwgSxnc8n0jRVAbonT57gyo3bH+c37+DWrZsCGvw5rpPCqnK/KvzC5Wui4oKveZ9UVlX7VOVX6ZqsyviaPAbstes3xbqP8Ws3bwk4/qNB9+TpU0jll6NuPsEtvydqF/RELTHtTdNeorzJ3Mkd5gQEYzsHNGjaAoYtWqENhadRxV1hyGV3ifnQjM2FYVgyuvXsjkZWdiLjbSNLGzRuYovI5FRY0z7qFGLWJ4jVLewDNQKTTEqp6O8qwwPfBMbBtNtAKNJ91O46BLXIG6Tno1bZUNQtHwbFqBwBO+X83qQ2e0CP7lExuweUc3pCLbscyqT85DPKoJBUCPmwFPhlFSIpOQnZOVnoVt4NGVmZSEhKQqfSzijpVCIG9snOyUExzfP6jlFRKCopRmFxEcwDI9HE1QM1uEFv+wg0aOkixqqoGUKgovC0ZngmahFQa1O4XJvUZN3EEpoWE3A7iSk3DFbhhrr02dRoqkL7qtH3oxZDio+UrDLBT7Uj7ROZBrXIdFJ86TSleVKH3EWMGwgrUehai7ZVJN9Mw78otM0cMxnfteqAxaToHCOT0cQ/HG0S0qFHLxM9zjJLClpFTUPM6+kbo3vPPnDrPgiB/UaIctivbc4ODrC2sUcTq2ZQkFIQ0NIihaUkqwxFghz3hqiEnaK0EhRJyY0ePkAUfMtL1yUw1qHQSQn2FEq5u7TFpb0uOLDGElmJDaCsLEthkRqFrxUVEo8f35eExOTnzuKavhkOT58hal179+6FnTs5fN5H4fNBkWroGLcT28E1ocdJtXFTiFM4dPAADtI2XnfkyGGCGI9Qfxw7ab8zZ05j+/Ztwo/TsVu2bBZTXj558gS2b9tacf7jR3GqSTMsp5c3q8Xg4CAcp3Ns27pF3APf39FLFwl0MrhMUwbdUbrWp4KOFdKxo0dw/vy5TwbdzZs3xOe7f//TQMeKjq95meB69dqNKveryq/duCnSlfH3xcf/7Z36P8Y4nlcs7CVAV48gV5+8TkEvmHTpB9seQ2Cemg97UjmNSaFZWjcVam3u3Nn0T7MP69euRtCAEahGCsQ0pRgqfvEw9g6FBUPRqinMbZvDmMCo0i4CCj4xkO2QCGNSiGYEBIOkYhind4ZRWimMaNmM1usTpExTO8MwvStMSEVa5XWn7bRM++hS2FzPNwlqXFaX0glq5Nq0jadqySVQo/Op0lSZlKZCVC46FPdCQXlPdKcQo++ocejSfzC6DxmOskH0Zh45GkW9+onlcgp/CrrTvr36o2zoKOR274OGMZmkcsuhRtCxj0qFjHdHyGR3Rf2MUjQMiUadLJqn8F6KwvD6nHiAXgp1SAW3yiOVSWG16NNKCk5VdFvLhQzdkwrdmwJN5Qn2sgRIrsmWIXjLEARF17aoLMhy0gKCoAwdX52O4+Yq1QiMPHbE96T4CsdNgaanP/pPmQ2X2HQ4dUyCR3QyHNv6oC7BgwGnTIqO29Qpq6qjqEs52vYfhZyJM6FV+kdldO8l0083HtezqZ0jga45LMztYG5qDSODRjA2aiDazRkZNoCJUUM0MG8MPV1jNLLQx5xpY6EiqwAtNTWCnTR0NbmAXg2ytG79gmbYPFcNMUGWaGCqR9BUotBQB1ZNGuHOnWeYM+cy/e9dwqxFt3BL3wLrB6yGoqImqbPRYv38+VeqnFb6/PlX/2Ba9f7z5vHyZTGdN4+nlzFn4Q1cbtwSWztNoZA2Gq1ahUn2q7zGFcxcdg9P6stg+bL7AnTTp1+gh//TQHf1yi3Mnn0J69bd/GTQHTjwkK55EY8e3a1yn6qcQXflyn265kWCOy1/Iug2brwlPj/f8/37ryT/If/e/lbQvSD6ckgpR7BTKO4DpeK+BLte2EFvsJPHj+DihbOie1EjK1vRvMS2mQNk9Uwg09ILUs4doBuYjD4r1mLQ+IlQpwdXKSwNdYKSYRMcKcqguMJAPaMrAaoMqqS61EiFqVOIqUFqUTE4A+oUwnnGp8OOHtyk7n2hTudT7pgH7axu0KPQVju9FJoEObXkTlAn8MnR/dWksFaU4XHo2mkganPFRZdBqFc6EHW5AoMUnjwpKzkKdWXjaUpAUqNwWS2+EAqksOQJLNzjQo57XBBIpOmeZcLS8b1bAH5wCYRscAo0CS7a7j4wjstFWFl/+Jb2gaJfLH2mFPI0KJI3SixETL/hCOs5FMoUfvaZuQBFpLrUCVrSHeLhk10Ev+E/w3PUVHiRtx05GZ4j6QGhec9RU+AxYjJaj5gE92ET4UHuPnQCWg0eD4vSfhSC56B6bB5+ovv7kcLhOu1D0WP8NNRt2grVGjugZhMKAR1bwycpE8bWzUTa9ODwjiJ0dXFvDS8ff5i18UG9lBJIk5rWLf+/DYYfjapQeY/G98Cro3uIeRXQe9TaG3fl1XG3vhLu1pWv8NpyFV5LFndIrby0cYCjoyPsKeS3phegvp4hQcmE4MbegGBnDgN9E3IjGHObQ2NzNLOxxfiRw6Emr4io0AhEBfiKGseUhHgx4MqjW+W4cakzOue2gpuTM9ydbRFO+xnSud1bOooyNhEekVK6a2iOA5OnQE9PT4SkR0lJ9O7dW2zn8JNrHpOTk4VS43W8HBkZIZpQ8KDTPGU1xqFmHA8peOEC8vPzad+K/qqsAIcOHSLK3KZMmSLSuC9atBAr160VlRGcSp3LALnBORf8V4ZtnTt3xvErl3Gvxq+1rqwuP1XRce3l3r17CDrbRXldlftV4RevXMfSpUvE/XxO6MrHsSK+dv3jr3mVQPePD13fv30LZVJxGiX9RDipSlN5Ci03b9uOCxcpRLh2RWQJ5ppIJ1d3WNk0w9DhQ7Fp41ps37oJ1hHx8ErLxoBRgyBHSkqZYKOZUIjAjDyk9h0Ak9BkmNPDVj+nO7Q69YNWt0Go02UwatN+1oFRsCfALl62DIunlmLMz5Mg5xcHjaROqEfgqsNhLk1r83y3IZAnhaPUfThq0PGinZ2kZpZ7UaindoFOVjkMsstEg2KutNAm108thR4pPy0KMeVJ/akSPFTIFTgLSkdO85QPRVJRegRBrdgCqFG4qRGTTyFkKtYfOYWX9Oyfv3Uft5+8xMt3gE+XvgKCGw+fAi3iwp0HtO2FaFi5aMMWJA8dLyoiOIvyc9rh3rPXuE/+6NV73Hv+RrL8Cnd5+vwt7j6l+aevcevJK9x6/FL4bfLr959CIaVQjAgWMWgszty4j+kr1kOquQfmr92MsQtWwLRdIHxSckToqm9oSm4GVXUt6FLYqm9givLuvUlNFqCIFKDDoDHi9/69vbl2AS93rsWLHaslayrs/Wv6RO/4E/6xtWzWFM2bt4CtnS3aeLaHq4sHXJzd4ebaWozbwO7s7IxWbgQu11YELle0dvWAqaEeYiPCkJ8VDgMDI8RHx8DDzQkXTqdhYX9PdMr1RHsvL3QvK0RpcRGa2jRHanwczhOMxMNEoRU3Bzm/cpUAVmUacy7P4ik/dPzAcXswXq50Vka8vnJaWeDP+/GUy6Y+3L/yvAxJhhlPeVBpBt2lMRV9XbkdXSXo2MW1uVN/bVmC9iUBOq6J/VTQ3blT0W6Q7+lTFR3X1H5JGR1f71MU3f8XoHv75g20inpBu6Q/dAl02qSSVAh03LXj8qUL9M9wTaREd6Z/WhtSc9Z29mhI7hYSgYhCgktIAqLpDVqcl0Dn6AM1AopZdCZCQoMRHhGOJgnZOHLoAHYs7It1K5egkMJFzaTOUO8xFPU7D4DNoHHwojAzmADi3WUArAt7Q6rbYNTl9nIEN4adUs8RsIrNRkp5L7QnBdMoPJYUHG2j4+sQBKUIouoxBdCisFeasxJndUe9zHLUJ69H8OP5OkV9Ic2qksDGLheZLRo9cxp2NQopOUMxA1KTQmBtWh6wcBUevngDg7gcUcmgRqqqcPIcAa8jF64SjF6gQVoxPLv1h058HoqnzhOtyY1TihA5cDQevHiL01dv4fC5ywJqKzZvx8Fzl3Dx7iOcJXDeffYGc7bvxfk7j3D65j1cf/gcu05dwN6zV3CFIHf53mNsP30Jcj6RSOo7DHMIbvM37kAdaxe4xaXDNSETivbu8IxLg2dQGGrWrCVqXfUpfK1duw6FrhqITM+BYV45asdkwXP4hIof/AN7//qlZO7zzNneHna2jrCxtkYrd1e4e7jBs40HPFq3gkfb1mhF8660zsXDhebd4NWuNdp4eEBdWRUd2rZFqHcrUn+msLG0gqGRHk7uCMSAfGfkZLiieTMrApwpkmJiYED7eDrZY+euXRUPEwHkvpoe9sycJWpPuQsYw6S8vFxUJHClBUOK25hVViywYmP1xQ8k94VlQPIyw5EVHu+flpYm9mXn47htG7cLrFR03E1r5bp1AnQnBg8Tio4rOSqvwV5SUoITV68IRXeNrlmh6I4R6B5XCYkqnaDDlSCVbfc+SdER6JYsXizu5fMV3QFc/W9TdO9I0alS6Kpe1Ac6xf0IVv2gnN8Te/btx7TpU3DsxDG0cHKpGNzG3QONrWxg5uiG1qTYwnsMQIPkPKiFJcOnpCdUSgdAKygVRqTisjLTkJOdhXbF5dDumA7N8BToJ1EIld4FWaMnQCutC1TLh2LY/OUEwv3IyEjBzh3bkDt5JuTLh0ChfBiMk3LRuHN/uGZ0wsglq7B7907s3rUT2pldMX7BPMxZvxaGqSXwyCqBIcFGkVRdbQIkJwUQXtxfMq2YlyYAqicUiFRQXFOqzD0uSMHpEOy4O5k+nUs0WyHFd+rmfQxfsgaeXfth36nz2H38DJTDMzBj4048I9gZxWYhuN8IPHj+GpsPHYNSRAZe0PqA3qR2j5/FHVJqJ6/cwJlrt7HzyEnsOHaaoHcJ+89cJL9E6u4tth89jZuPXuLk1du4QzDceeQEVmzfgxsEvcv3nuD6g2eo69AGiXSdjQeOY+66rahj4wSj9kHQ9OiA+taOBP4s6DVojLjkVCSlZ0GHwjxv/0BExsbDITgSqpml0M4oQdtx0yS/+Nezlk2bwLG5C1o4NkdCXBRiosIRS54QG4XkhASkJMdg1MhB6NOvB7r36CZG6+IxV1u1aoWhAwfgwK4VFLamijFdh/QbgNu3B+DymSLMnFqGEYMHYs3yuejZtTvyswvRr0cpznKvg717hZ+k0O60ZPksPZg8PUdhJk/PHzqEU3v24ALBonJ/9ovcperDqWS7mPL+fJxkX/bK81Ze9wyBh9va3aaw/eKgIYgICkIwge7MB/fF1z554jge1JHDzaPHKkBHITdX+lUFiSqdoHOba11378ZlUmafqujukgo8QS+F+/fvV7lPVS5Ad/u2aDB9lRTqJ4OOQU+fn49/8XeOGfHR9v491Oitr0Ww0ynuA21SVLo0Vckpg1pqERSCY0Qf1ya2FbWoLZxcUVbWDSePHcLObZvRsdcAaJO60idY6BX2hTMpPZOwFPqHj0ROZjpcCEI6CfmknAqgk1wMPVJNhjQ1SO0koDKFlMoVCh2SU1Jw+sIlFE2dDc1ew6GRzBUQ3eCdU4zJk36GlncoONeaalNnKHiHYfiQAejdoysahSbg1NGDMAqIgirBsxYpvFoU0tbpPEiU4fG8KMsj4MmTotMkNadJoNNJ4vsoIeDlQJem2nQv4h5pm2ZMHtYdPom9py9AnZScdlQWtGjaMDGfQtB3eEgx7EJSY6oRmZi3Yz8MYrLhkNNNhK82GZ3Rl+DN4Dp+6boIVTlk3XboOPafvkjLb0QYfOnOQyzfvlsou/kbt5L6u41DF65hD0H1/K0HuHT3MU5fuwPltsFI7D8KU5etwew1W2AdGovZKzeg388z0CIkGv6ZhbB15sbRFrBobC1CV85ioqtnhB69+iFu7BRMX7cFbUaMr/i9v6ItXTADTi0sYWbcANYWVjDWNYSDbXPEhEVDR10D8tK1YdWgEYz0DaFP9yRVvzYaN7KAi5MjfCg0DQsIJtAlIiosBAFeoXhxL5Qe7sYoKSQF6OwoIGJBv3nn4k54/+69KCr4J/iDFm54sXgZ0rhJC6nGqva5U11KVPMw6J4+f46HFE5WBYk/8uekiirPxaF1VftU5Zcp5OTrinu4fafKff7IeSxoPu7tu3cUun48XK9ev/nLNdkrSnr/3P5e0LGiyyuDRi45KRq1rC7QJUWnlUhhHYHOkB4sVWdPKNKDpGzWCIqmDaHQLohCv1TIJRVBpYAA2XUIDCjc08vvBU164BmciimFUKaHXr9sCNS6DIZat6HQLBsG9bKh0OoxHNGT58JnzFQUL1yJgcvXocO4GRi3ZCXaj50O9c590SCzGLq53eGWVYABA3rCPDwRaTlF8Mwi9RUaj4k8ZuvAvqILWF5WGixiM6FAYJSn80vT9bgZS32CHldO1O88EPXI5bPLoEuhtVJ4thi3Qp/uXy+5E4GuEym6EuiRqtNlGCcWivFkWaHtJfXVaep8jFi+XpTRLdq2B83oM5IgwymCU6+5SzB82Tqx75zNO2GYVIgGKcWk1J6J8rdbBDUud7v56Lnw86QUz924J2B35+lrAb+bj17g6v0nuEYKjv0yQY7L75xS86EXHIfc0VMwYMosjKZrSTVvBTUXb+i08kZ9G0cEZuSjtX+wSLzJZXM8ZgQn3uSuYC0jYqBb0BN1Kez3HjVR8oN/XXv54jlevXyB1+SvXr3ES56K+YrlN69fiTGG2flBevXyJa3ndW/wunJ/3o+2P3/2XNSH8Dre/o4eOHa295KKkn+CPSTQvVq8VFQ88LiuVRmDjo1Bx80tHj58WCUkqvLL1yugU2mfArqr5JXG5XxV7VOVX75+65fvmKefArpr5J9jfzvoqpPikorjJg4Er7hsyCfkQjkiCQo8VqtXAORJQUm5tYN02yAoU8ikkU5AIMXHoW6TlByYZ3WGIfdaIDXYoLAX9EoHwojCTXMCqAGFkroEQh2CnCZNdWmqQ9BrVjYIjsU94d5rKBr2GQ3jboPQrsdQNOo/hhTiABjRPqoEG08KX5Pyi+HgF4LcvDykpqZCtV0opv08VrhtdBpSCztBPy4LynRupW6DoUjHKnYbAkW6ngxBT5ad7kOO13ElBak35Ygc0XTFIL2U7rWLmDdO6wTjFFJ6BCpWnUYUak9Zv12Um207fg6RFEIakqozoRcCT0cS4Paeu4IdJ88jetAYGCTkwSi5EAYEUO34XKQRXEZQ+Dt88WoMX7QKQwnqQxetxGCaDp6/AkMWLEefmQvRf85S9Jy+AD2mzUcvmubTC0A7MAaaATHQ8o1A1rCfMXHxKoxfuAKKjm3gnZSJdumkkh1aITCrCDpmDeFL6ohdVU1TqG5OwtkuLhnOPelFQy+d9AUrJD/417X3Lwl0x/ZKlr6+vdi+Eu+ff1woVGnvHj2QzFXYmzOHJXO07cFdydxv7fWpg3h1cJuYf3lgq5j+kVWCjmt3uZyuKvsGuj+3vwV0nAaGC2ivXr6MOn6RUA4m5cYPl18EVHzDYR+XJjqxq7ZqB1XXtkLVqZBreQfjh5AkVKNwTYaUjQ6FhbqkmjRIOXAbOdWodKi3D8b8+XMxZjgpOZ8waMTnQJ/20SPY6PCUwmFrv1BMJlD5hUdCKzAKDej6hrEEit6joJdQLNSfQecBMKYQV5/Ak9x3GOYvXYk5c+aIXHiyBBolUp6qpNqU6LxqtL82uVY5AZWclaMGLfNUlQCnyoqSpjqd+0MtnkDN6i2lE3RYidK8Dqs7mteNLxSqTyc2FwkEGKvsrkgcPgnORT2RNGwCfMoHo1VJb4T2HYXCCXMQN4TWdRsIN1oX0X+0aDitR64TnQ3d2Bxox+TQfBY0KfzV7pgJzYh06ERkQJdCYa3QVBRTCBrVcxDGLlmBncdO4+clq5E1dCzU/WOh3CGKvr9IZNJ1Z67ehCmkKjXcvTFhwTKMnbUAQaTm/Ah4ds7uFK4awuSXTv160DcwQc/e/WHTdQA8ug9E6rylkl/+69uLrcvxbMV0PF0wHk+mD8aTGUPx+swRPJk5DC92rMHDgXm4VxyKd/du4+mMIXi2ZBIe9E7Dg57JeDgoD49Gd8PTeWPxZNZw2jcXzzcsxOPRZXi5ay0ejSzF6/MnJFf6c3t98iDud08Qxzyl8z1bPQsvNi/FqxP78HzNHLw6vhePuTkN7fd4Qi9xzJsLJ8Q9vXvxDG/v3sS7Jw/F+j+yzwHdo0ePcPnGrSpB8Xu/dO0Wqd1fQcc1r5er2K8qv3ztpuQoiB4SH3vcJTruQ9BdufoJcCVIfo795aDbtXMHgkKDEBoeinZ+/rBoag9zm+bkzWBhW1Gr2sC6KayaOsCK1lvZNodFIytRBsQPkCE3HrZvCemIFOhwmV5JP6HudIOiYd/cAXPmz8fuvXtx9OQJ7N23B95e7aDtE0r79oSlo4vojbB20xacOX8Oew4ewubNG2Fr1wzasdxnNAdaBCdDCjU1s8sJXMMFuJQJenKFfaBY3B8apNDUSwfDtt8YqNO8JkFMi6DGcOSphoDaUKjTsRoMPF6m9Vyb6hJL9xyTD904CoEJatqxBeR5BCMCEldMxORBl9yU9r117xFyxk7BzuOnMWXdJpRMnIV9Zy+i3/xlMIjJQv+ZC3Di6i3cpHDz8IUrpO4uQzU8nc5L6lZyTl1yPYKaUlA6AZDgRy8IBp5WZDo0wlIwbcN2FIyagOELl2PFnkMYSEDyLiqDVlCcUHSafh2RNmQcpqxYj9nrt0HeyQt1m7qJELZWk5aI69wd7n5BUFRShlmDRqJ8TkVVHcYm5tDxCkRQXhFqx5G6pLD3r7Dn6xfg7b1beDJ1AB6N74mX+zbj2aqZAjjPFv0sVNLL/ZvxoG+m2P/pgnF4/+yxaM7yaFgxHo0qFdPHE/vg2dp5AkZ4/w7PV8/G801L8HhSXwGfj7XHdB8Msxd0X++ePsLThRPwbNlUPF08SVz7xbZVBNJFeM5wpm1sb66eE7Bmu98jUUz/nX0q6LhS4O3bd6Lm9dLVGwIqf+QXaTtXEFZaJXwYdrzt3/ll8t8bq7qq9v3QL1y5Ltn7V3tD93DlI5qYXL9155fihU+1vxR0Z8+dg03T5r8kpOQR3vnhMGvQGGYWlmhoZYsGjaxFezluSsINhHmeKyOaEPAsaZ77huroGqFNaCSsQmOgV9Qb2hQeWVk2oR/kCuYuWCS+PP6i3tPf2XNn4erqKpo/dCotxcHDBzGP/lGOnzlP+13D6zdvcPzEURg1d4J2QQ8Y5fWAFpcTslIkoLEKtOiYDjOCnQaFowJupOI0eTstaxHItLtxaExAI9dgp3XW0SkwpZBYgJGWzRMKYUL3qUtKyoDmjUjFmVKIakJuzKFqchGMEgthnFQIp6JesEwrRsSAMXDr1Af+PYcimZRdw5QipI+eiuA+I5A/YRbCScWx2+d3h1/5IBG+6pOS040jYMaxostFAwK4alAKKdd40aVMMzQF6iEp0AxLhRrNqwUmSnLV0ZRz1Yk+sAmQI1Un5xuNBALd4GlzMWHpGhj7d0SnUT8jpnNPNA2KRGRhV5jQb8Z9W13c20BDUxtNHVqKfq+pxaXwGjQO0SMnImP2Ysl/wN9jby6fxdtbVyRL/132UaCrKS2mlaBjE6qOYMZh4h85w47LJ39vHL5Wtf+HfoUU4++NQVfVvh86X7MSqB8aD3jDz/G/8xs3P0/Nsf2loOPsoSJdkYOzyNbBzkqgiU1T0amdM3y0dHEXnd4rOsRzevGK1EXurdsKyHl5+0FTRx9Lly3Gli0b4REdD42QeNGiev2Wbeg7aAjOXbqKMxevIiEtHY/pTdajeznUrJuRjH+KKTNmY+DQETh98QoOHT+FzLwC3KF/BsfACBgmFUA/pyus2gcK+GgRpFTyeqHv9LkonDQbnReuRMmCVTQlX7AaZUvWYMDKTei/ejP6rdqIUZt2YeiGHRiwegv6r92KsmUbBBjVCYpasfnwyO2Kpdv3kkLbhhlb9mDitn2Ysn0/pu08iJm7DmHkuq2YvfcIRq/fjhk7D2D6rgMYTutG0LmGr92C4aSqRtCxI8nHbNyJCZt3YjRdb/iazRhK9zBUMh2yahOGUag5cvFqjF6yCiOXrMQYCr1ZufWbuQgD5i5FF1KIXabOQ+/p81E+ZymKCEZFMxYid+p85E6eiyzanjl+OhJHTET0oFFo3aknATAWvSbPRt6QMdB3aYPw3BI4e3mLdnM8pivXunI5nR4p7+4UurbpNxJ5U+Yid87fC7r/ZvsY0N2tJSOmvwcdw6gqZVTpDJ4Py+cqjdvScROQf+fX/gB0Ve37ofN13/9OlVWU0/15+Hq9imt+rP21oDtzVoSjnJqIodXS1R3GpuYCZM6tPNGqtRfcPNrAydVDQK8VwY3Bx9lIAoND4e7phTbtfTBy1HCcEKHpXpEtQrt9MM5duIQNm7di6IhRmEOqbtO2nRgwdBjGT5qK3IICeASG0ZdzCwuWLMOoseOxZMVqLFi6DDPnzceKNevRrmM8DNIKYZBPIWtEOqmtQjQs7iUaMWsU94FeQU/oZZVBpagf1EsGQJ3CZRUKZadu24PJW3Zh5o79GLx8Hcau2YTV+48ia+pcHDx/BbpROTDKLoNjUjaCew/FoKmzMGPTDoxdthY9F67ARILXNILfAILm6kPH8eTlOzrnXgwhSC3adRCK+b2hSmGzSgF5fi9oFfSGipsfZOUUIC0tB0MrOwq586BM+yjTvakU9YVKYV9IZ3WDNicZiM4Wzv1Z5TpyxmSeZqJ1x1ho55VDrkMcLH2DoZTeGdKkKusmFqAOhbk1ozPxU3gyarIHxuIHHpKyXTi+c/PFd45eqOnoCc/oZJF407SBhaiE4JpXAyMT8ds6RyXCnlSma/fBGEef9/93e/fgAV6tXotXa9ZJfD1eLl5GvvRXn7sAL2fN/dVnzsYL+v/70J+PHIvnoyp9HJ4PHPobf9azL56V9/rFn3Ypx9OCkgov7Iz7Rg3FdT4VdFwh8TGK7p8CukuXr1QZ6n7onOXkc+0vD105FGWwsZrjQWR44GMOU+1JwVVk5GUV5yz2qcy+y+5EwHMkLygqwrIl87Fs+RIcPHKUQLcHul6BOHX6FHbuPUDQWodZ8xZg9YZNmEr/aCPHTYCrmzucCHS37z0k0C3Frv0HMWnaDGzctgNTZ83Blh270MjJHY1zSjGBVBGPIaufWYqYfsNgRKEjlwFyEkmT7G4wJuDZpuRDNbccIaRs2gweh6ifZyOSQkmedpwwG+HjZyJq0hy060bHRaWLZiOqMTkwz+mGmMHjET5qMsInzkHHSXMRMZH2p+MiyMPp2OBxMxA2YSZC6Rxthk6ATkl/iVeURWomlqCRtRW0dThtuTqUFFVgGp4uKmZ4H+5lwg2vtWlfboitktcdCgQ0ZbpfpZwyKNNnSCR1uv3EOdh26Q+3fqOQ+vMs2JT0QsyYqSiduRCWuV3QnsLjsQRus4xi2OSWYiopRf2IZPrs3L2OvpeAjrDzCUKLtt4wMW8kXkacSt2U5k0bNEaP/kOw5chJrDtwFI+efVxH63+yPfT0xkOX1ngcHl3hYeTxKXjyoadk4Ulm3q+eVYCnRaW/9fLe5AQwiT/rPxjP6bv6xYeNwguC4S8+ZjxeTJ72q4+bKForfCzouOKPjYHHfVGrAkalczjIzW9+b9zzoLIc74+8qjI6BmRV+37oF69eF6D7sKyN569wJUgVMP7Qr/8VoevTOaPw6sgu3OsUTm+3O3hz8ZRkC23LKcTT9Bw8jkoQ/iggFI+8A/DI0wcPHd3wsGlLvD17nkLXc2hiay8JWysy65o1sBSgYxXAkKtIQ+4qMu+yi6wljazFlI/1DwrGrp1bsWHjOuzeswebdu6CPIVRHQKCUdSlG/pwRpDOXZBTWIL4lFRkFRRBT98EKoZmSM8tQGZ+kViXmJ5J29PQMTYBUQnJMHTygGFIAmZt3AH1tGJSdt2xasdeGJPC0ynqjZJpc2GSUQq3vDIsmj8HO2aVYNa0qTAhAFaCpcL7Q4tUlX3fUdDvRPPFfaFJakstrTNU0kvRgSDXpPtQsa9KXk/YkOLh7S4Dx4qMLTzv2HckHHoPhyaByqZ8MDwHjYNGQS+YlfZDSwqDTRyd0dDCDAoEOQ01DbSh66vm9xQgFLCj6/O8VflQeBFYtQp7oVG3QQgaMQmaBT1gXtIH8WOmwIjmremc2lmdYFFQBkMK27VSi9EgqzP0UoqgFZ8HC5qqhqfBjtSuTkgsZNqHQq5dMDR9wtHUNwhB8UmQkZUXDaqNTRtATl5JZDIZM3kGjl65hcMXr+P+sy/r7vVPsEft/fFyznzJ0l9vrGoq2/KxymLn7k2VzjntuL9rVfYh6LhnAxuD7grB4ffh34fO8KiqCxUPtFMVpD70ywSs3xune6pq3w+dAfv7CgVe/pjQ9arks32O/SHoni2ehCfTBuHl/i14tmauZG2FvVqwWPwTvFq2knwVXm/cgteklt7s3ou3R4/hLSkvNgZd4yZNhVqzbeZI4U4rkZmkEnKs8ETZnGS4wIr9WkjUH6u8lggOi0Tffn2RW1iMTn36Q9a9A4wTsmBqZIaM3HzRFSmKHr7Y5DSkZuWgOZ2ba2s1W7jB3MIS2XRcQko6YhJTER4dC2+/ABgbm8PQ3Vs84NNXb4BacgF0Mzuj28TpMMnpIhoijyZ1Y5xUAK3geFjHpUGJpqVzlqLv0rXov2I9hq3ZQtMNGEiuldcDKZPnoGFpf2iSotIhQOqkF0Mzl+C59xBGrt4Irfwe6Evh6pDFq6CeU47goeMxa8tuKGR0QcHUeRi1dgvUKOTNovmsiTOhktkNKw6eQM7k2ajtEwt9d19otWiF+l4d0ZvC3PKFK6FG1+XeJdoERa5QKZi1FJM3bIN5UW8kkWorn7cUzcsGI5kUo9+A0bDr3Bc5U+fDp/cwWOV2ReGMhfDo2g9NCHyRBEiXgnK0zO0Gd5o2S8yGU3I+HBPz0DQ2E82SchGZW4zMzl3h0cYLASFh0NE1FNlLPNq0w1BSItyH9ur9p3jw36DonD3of/vX9oDS0tICJP8pr1GjhsiQUpVVDbp7BJY/VlgMuQsEnT9SdEJF/bI/h7kVoW7lsZdIDf7eWNGJ43h7FcfyelZ0vzeh6K78uaLj9nafa38IupcfZJh4d//zGulx6Mq1p1ybyqDjsRWsrCmU5fBUMqCMcAIgD+TcnJynzQhyHLbychtvPxibNUQdO2dohSfBICEbKt6hMKaHT8m/IywDIxGYnosoUplq7YKgRa7dLhDaXv7QbO0DLU8/mNO0bXQCrNt4Q5rUoJRnANSCYmEQFocuP09HndBEyEVlYNrS1VCn88vE56JlQVdo0vVk24ailGAjF52OMzfuYceJsxSincLYhcswe8MWPHz2BkophSicMgeGBAn51BIopJIqIpUolZiP3acuCDUlm1xI8+eRTyCTSizA9uNnUTZ3Keon5GHXqXPoMn0+zeeLzvY95yyGFEF2PYFuLIWQtWn9FAqx+drcpnDJnsOYvXG7GLaQy9mkkgpRJz4fxQS605dvoG5cLpLHz8DJS9dFT4UoUpVHzl5C3egMRI2chF0UYtYJTUAEhco7Dp9Ebf9oeFHYvfXAMdRqEwSruEzMW7kRtZu6wtw/HEPpO6rl2Abr9h5DZmEnBIRFITIuGR3p5ZGWlYeU7HzMp5ce97TgJAFPnn9cR+t/sj10bo1XSyuagbAxRP6pVgm677///hfQsR07cQaHjp3EcZreuHELNymsPXbqJPlZHDx6Ardv/3EouP/wMRw7fQ5nz1wU4fCla1dx4sw5HKd1Bw9XCJnfKzM2cRyd/9TJc3QcNwm5gZNnz4rjDtO9PH/+TOz3+2MfPX6CU+cv4fxlUnZXb4owlcHGCpDXnaJrc7OZz7W/9NfjVDeW1nawkYSlrOQakcKzJaVmT4CrdEdXD7RwdkdLrpSgKcPPxc0T9s6txLIBKTSdwGgYErQ65pWgZWgcjH3DYBKRBI3IFOh3iIRFYEfa7gtZ04aQa2QHOQtrKBiYwpJCaisCnA492BqRyajm4Y8aXiGo4+YrwrFmFKJV84tCbQpjc/oNRd3AWPwUmoTm2SWQ7RCFWq06wLv7QNQJiceZm/fpYX6Cqw+e4ianNyIF8/D5G1TvmI7gPsNRKzINP3Iq8o6Z+DGKPRvfB8ZDP60IP0bTfBDNk0r6ISpLZPE1pPlqBFieN0ktEBl+v6P99RJ4zNZs/IvuwyQxh+azUDMoDnUJzpwc87vQZGhGp+EH2r9GdJbII8fHfh+WgnoErTp8zpBE1Pen+6d74jEgarYLQb3wFPxAn7UGwYzh9hN9/hr0+ep6h+FHjwD8ZN8KtVv54sfmrfCduS3qWNmjvqU9ftAzR+0G1pB29YUynVM3OBbtEzNwgv6BRy9YAp2O2RR294ZxUTnm7don+fX//7YHti3wat1GydL/P6DjpiGVdvTEaQGe/QcPCbXFwDpI82IdOTfy/SPbe/CI2IczqvBxly9fwv5DR8W6fQcOiX1evvy/RRT7JPscOHBQHMfhLF9fXJO2PX9WAbrf27Pnz3859uTxUwTlijFj9/FxfL6DByV7fp79pb/eZZLAHKpySMruSNAyMWsEO3sngp8jrGzt0dTBRUCwOa2rHPPU3skNTu6e8OwQAP+wCIQXlULJub1I81RpQydPh35YAkzjsmCVVYrjRw+jjVc76BmaiDZ0ugbG0NE3hI+PN9asWg4133C4kjqsa2aFehZ2UGhkA9XGtjB29YQUPdAydo4IT0qFbFNH1LNrCQNar2DXArK0n5mnN6Ro/eBxEzF++iyMmzoDY8nHk0+eMRv1m7VEY98gyNg7o35TZ9SxaYF6to6Qau4M+Rau0GrlBVn6nIqO7tBwbQPp5i607AqD1u3pGFrv5AEd2kfe0U0s67ZqK84lZe8GQ9pHmo6Vo2VFx1aQauYEaQrLDdr4iPUytFyf7q1+05aQo+MN2vjS1JXO5QpTrw5QoHV8Hw19g6FA9yLX1AkW7QMgT8dJWbdAY97H2gEyVs1h5ekDpcZ2kDJtDAtS3EomFpA1MEOTlnS/eiZwpJBVvU0gjNr4S36FCus9eRr0c8tw+NJ/T1u2B1bN8GrDJsnS/x+g++GHH0Qeu0r7q0FXlX0V0J08IY5j0Inj+Hz/ZNBxASM3DOZyOoYZD/Dc0D8UTj4+KC/vKnJRNWpkDuO2HUTL+oSCTli7fj0mTPwZk6ZMxopVK3Dy9Gm0ScqAXDN3yVkrjJMLagbGQSM2A9bxWbhIMX7H6BgCq43oVWHRuAmaWNsgOSVJjMWp7tYOTVo4oYGNPczsHGBo0xwWpDA9/IOhQ0AzadkKQRFRMCR4GNJDHhQZDWOCiz7t5xtO6wky6XlFSM0rRkx6NoLjU9AxNRNdevaFLu3vExEjKjj0aN6AgK5NwDJv1QbRqRlwCwqHmVsbRCam0H7RMHdvi6jkdPjHkKqjsD0qJQPtO1IoTfcQTuGgf1QcdOg+QuKTEJSQAhOCVRjNRyWlwYAg5xsZg1Baz/sbu3jA2Imv5wy7tr5IycqFCV3fzTcQYbEJdN+uaNUhEFGJybCga3n4BiCA7sGaYNqWPrunrz8s6TxOnu3Rqp0PbOl8Lei+XT29YE0vHVsuZnB0pu+tOVrROke/ENiF/bZFf16PXihetEay9N9h9+mF+HrHLsnSN9B9A92fGLe8fvPmbUWGiLdvoZteCEsCSutWTrBvbgNbW0totQuEZttgKLbyQf+RI7F//x7sP7BPpKzOKe8Jjfg8KLcLR2Rcgjjn+zev0SE9DzoxWdBJLBQVBimlZfCLToBJY1JglrYwaWRNqtEejehBbRsaAXUPH9HTQkFJGUrKKgK+3NhVWkZWDLCjoaUrxkLg9VzIzgkluTyRFSLP8whjhiYUwtE81wqbNrBE3br1RJ9PHtuCx04wNWsoxjg1MjYXU14vL68kGtY2tLSBgqIyFBSU0Jiux/1E60vLiNpoLR191KtXD9a2zWFIx9aqXRvWDGPjBuJ6XANtat6Y5muLefOGVqhTp66obDE2tRCNd3meAS8jKycUbUP6DhSUVKGuqS1UtbKyKuQUFNGoiZ0Yj7VefSnRxpF7qnA2Em4GZGBsRvO10MSuuSgXrVatmihjNbewEvOW9H00ItWn0C4M3UaOxfWrVzB07FgRtnZftU78Nv8tds+gAV7v/TUM/ytA96hDsBjQ+p6W0ee7jgnuVKsvzsf/H99AV7X97a8ps+xiSPsEQcq5NeQodK1t2QzVG9iguoWtmK9lSQ8ZKZMGvqEwah8CmdZBkGsbCoU2wZB2D8BPTd1QzZ6O9QikBy6c1odAqQ3t49oO8s5toOBE2yg0lLFtCRkbR+HSFI7VpDc0P+Sa2vpiHFLzhk2gpqEDRWU1Up1WYr2isrqY54awcgQkC4ITt/qXV1ARYDMgCPF6MwINQ0heUQVGpgQ2U+4loCngZiAZY1aHzlGxXktA1IRAVTGvJ86lb2QiehgwtPh6fC/mBFA+ju+PBwjSMzQVIGpAAOPraesZCmjxebV1jYRa1tE3+SW1ubFZIzHP7dx4H4YVw4+nlcqat/EA1Hx+/g4Y1Fx2yiA2pX14ngHIn8HJzUP0Pdbj+VYeoqzVwtkDij7hUIlMgjIpadPSPmgxZByuPnos+YX/O4wB9ObQr5lI/grQ3TO0oGscAV68pLe3ZGVVRgLhD/2DWtNvoPtj++fq8b/Azpw9j9NnzuLUac67f1o0fzl+/CROnDwlpsePn8BJWn+Sl0/w+pM4euw4HXPml2U+VmynfXndMdp+7Phxse2YWFdxjrN0br4Gz1+8eAkXLl7E2XPnRU009xipuI/TYtDiyvW8zM7X43143Tn6x+X5c7TP4SNH6X6OiXs4f+Eirt+4LkL4CzTPLct5Hc9XHHu+4lj6Z6m8Hp+X1/E8f3a+x4uXKu7t/PkL4j4v8rgItO7ho0d48LCKzBpV9FP8b7RH7f3w7oMGqmGhVeeC+xK7p2+Ot/RbTps2TYD0aziP4VBpHwu6qvqefgPdN/tm/wP2jiTWi+dP8PheRQ+Aq2ePienXtPtmlnhz+CgmT54MW1tbydqvZ99A96v9R0DHI5p/aBs2bJDM4TfS+0Pr37+/mA4bNkxMqzIe4IMH+tiyZYv4YTdt2iSqwFevrmgTuH79euHcSJKnVVWPf7Nvxvbq5XO8ePYYj25fFsvnJYkyv6bdN7cSoSuDrkmTJpK1X8+OHD9VAYo/AB0vs1WVweRzQbf3G+h+NQYPt/fp06cPpk6dKkY+mjlzpvDx48eLEZH4x1+0aBGmT58ujuEvnMed5G28bs2aNRg1ahT279+PsWPHin34i9m1a5dwHpeTwzo+99OnT8Vbi7fzeJxsK1as+E3jyo+2d29FA+o3V86KShHOjybsg7fi69O/lu1UZW+unv+3mWz/yiy63+zj7OWzJ3hJv9HDW5fE8tn9/z4T8OfYXw06ThPPI5axAOD/dQGd/QewhyDGo/y/5TI+sqo69vOIZXsOHCEwHhTH8chle/Yfxj46np+jPzJWiXzcXromH8eA3UvP6B6CI99LVeqRje9hH8GRocije1WCjuG3j9Ydpuf/S+xvBx0DiD/spEmTBMj4C122bJn4UCtXrsTSpUvFlId7Y2Dxh2ZbtWqVgCNDjce25LItBiOfj/dn44zA/MPw+dj4XGyVipGVHn+BvJ7X/dGX/u/s2cLxeHf3Bp4tnYJ3jyvKsLhP8KuTB0TW2/dvXuHFlqUig+2zxRPxYttKkWX2+cbFeHV4p8iO++rQdjyeMkAkeXw6ZyTeXD6Dxz/3xqOxZXh1fJ/IiPvN/rP27tVzenm9wT16KbEd27leTL+mCdBR6Mr/xw0bNpSs/WuMh0nkIQY/tD/6//+c5+JLrfKaHGVVljNyqqnHT56JHJJfat/K6D7R3pw9KkDF9nBkqZi+fXAHLwhkDLV3jx+IlN7P187D43HleHPpNF6d2C9Gqn86d5QApPA1c/Bi+yq82LoCz1bPwf2yODzsnyVSez8aWy7O+83+fjt0cD8G9R+KkHb+aN3CBSkRYfBwckdaeAAG9BqMxfMXfjUQcKPkNzt2YcGCBTA1NZWs/XrGYEtKShKVFNw8iItyPsf4eG7z+qnG105JSZEsfZrxNb8mcL+B7pt9sw9s7szpMDFoDH//eNg1dYebqy+sLFvApokzXJ28YKJn8XVBt3P3VwUdh6Pdu3f/pRY2Ozu7yjK4jzUOKfk8n2NNmzYVRVOfY3zNqkLqz7VvoPsM45HU+W3J4TOH0fy247dlZSaI31dycMXHHxmH7/PmzZMsVW2/r7z5Zn+d9e3RE+amNmje3AMdO6Zi6cqdmD93LeKis+HTLhQuLTwke365fW3QcWNvBkRISAju3q16BLJPNYZmo0aNJEufZtyu79ixz6ut5s/xsaPwf4x9A90nWps2bcQPsHfvXowePVqUCXKBK1tMTIyYenh44Oeff/6l4oPlO1eKZGVliWM2btwo9j116pTYNmjQIJFYkdtT8TEjR47EkiVL0KVLF1FQXVnZ8s3+eutS3FmAztS4CTxaeWP+nEXo12coGpjZwszIEubGVpI9v9wqQcflz9ra2pK1f2z8AuWBa9i4/Or3xmXYVVUUcLbhz1WhNWvWFP/rn2MMq6ru82OMj+URzb6WfQPdJxqDiis/WM1x5QcDbefOnaIWuG/fvmKfwsJCASmGGxvPr1u3ThQ6Dx8+XCjAbt26iUqRvLw8Ie8nTJiAnj17ihrl0tJScQz/03LNdElJiTjPN/vrLTc7n0BnDWPDxpgxZY5Yx10Yw8PiCH5WaGDy9WpHHzRzwusNm8T/jpaWlmTtvzd+SfKLkSvWuCkVQ4gVIb9wJ06cKAa65pfl8uXLReTBzbX4f+5zQMeplBg4n2tfeiy3lvha9g103+ybfWC5WfmICI2Fvq4FPFy8MHfWfAzqNxR6WqbQ1zIX069lnwo6VjjcpIoTcC5evFg0t+rVq5co9OeIgJV/ZGSkKE7hDMNlZWViP34xc2uDTzV+2To4OEiWPt2+FHSV7fy+hn0D3Tf7ZhJj1fP43hPcvXoft6/exb2bD3DlzDXcvHALt6/cw63Lt3H9wk3cvHLrqzQ2rwQdtyv9WEX3d9q//vUvMRjV5xhnKf5S0PE5vpZ9A903+2YSe/fuPS6cvoyju49j9+ZD2LvtKPkhHNx1DAd2HMUhmu7deoDgdwMvv0L50QN7F7xau160F1VRUZGs/XNjIHMxSGWD37/CuBz6S0DFDfK/BN587QsXLkiWvty+ge6bfTOJcZnUqUNncHzPSZw8chH7CG4nj5zHwd0nsHf7cezcsg+HaP7MoXN4/vTLawQfOnng1fJVooz3U0Dn5OQkpi1bthQD5jAouXyOa++5DJkVIte88jYOPz/HysvLYWdnJ1n6dOPaWk9PT8nSpxuD7sSJE5KlL7dvoPtm3+wD27hsKZaSWjp97BTWrVyOLSvWEOC2YfrPI3H90m1MGNAbC6ZMJMXz5W28Phd0XBHGNfRcA8uVXAwl7gvOCq+4uFh0teJKi65duyInJ0dy1KfZjz/++EWg8fHx+aJKNB4MiLt3fi37Brpv9s0kxiHh1fPXKXy9iOMnLuLQwQvYsec0tu45hQVrDmPa6sMYuekcjuzch5fPvp6iY0WmrKwsWft5dvToUTx+/PhP22R+jHED4y8JW9mMjIxEN87PtTp16ogXwNeyb6D7Zt9MYgy6k5wpY88RSOUsh1rWYigUrIRs3goYdloFk7wlMBqwHUe37cLDB1+eaPRhq7Zi6NBDhw5BRqYiHfrH2ty5c0UTkr/CCgoKfgmPP9e4IoMTAXyuSUlJieYxX8u+ge6bfTOJMegObN+B1UtXwKRkCRzLlsCrz3q4lq2Affd1aDFgC5qVLMWo7t3x8P5vO8h/jj30aCfGR/4c0HFTElZv3KyE22RyGR03Mh88eLBogpKRkSGamnyOcdjK7fK+xFgRVjUc4seakpKSaHbztewb6L7ZN5PY+3fvcf3KHdy4eAO1BhyAUv99kM9bBI2S1dAuXg7zHuthmr8Qt85dxcOHX0HRfQHoKlOVce0mNxzmCohZs2aJ2lhuyM5t6caMGSPZ++PtS2tbK+1Lz8E1ttwG8GvZN9D9g+zR4HyRukmMBfBhQ/bKN6OkOcH7V5I2XJJ97mZ44c21C3i6ZCKezh+L9y+rLj96NLqrSCn1fE1Fi/9fjM/7tqLjd+WxfI33L3/bhOLR0GK8f/NGZGT5bzQSdDi4fS/WrliNa6cvoHNuMU4cOIZt6zZh7dI12LVpF34eNh6zfp6OuzfuSI76fKsEHVce8OBIn2sMOm5EzHnnvtS4lpa7MH6JfQ1Y6urqfpXyxkr7Brp/kD1bNAHvHt4TSTmfLZuKR4PycL8kHE8m98OTKQPw+twxPJk9gvb7GS/3bCSvyLPH+z/fsgz3SiPxYutyvDywVcDx+dq5eNAvEw96Jon9nq+fj4dDCkUevQd9M/CgRxIeDsjB8w2L8Ob6Jbw6tgfvnz3Bo2EluF+eINJOPeiRiIe078MBuXgsSR/Fqaj+G41Bd/LAEWzbsBmXzlzF2uVrcGjvEWxavQmrF67Cnq37MXH4JIztPxy3r395q/1HPoF4MWmqyBXHHeA/x7imdeeOnWhiZS3U3ZcaA+pLm3VwDsmffvpJsvR5xpUZrE6/ln0D3T/F3rzGg97p9LS9w7Mlk/Fk1ggCVDLu5vrh0ZACPJk6EM/XzScgXRSwerFpCV6f+LX6/UH/bKHW2J6vmC6yHHOSzwf9ssT52B4NL8G7Z09xrzAYT6YPxtO5owVInwpwrseLnWvwdMFYmq7FS865R0/+g14peLZqFt1bKsEum45/gndPqhg057/Erl24gitnr+H6xZs4e+I8Lpy6jLPHz+Hi2Su4dP46bb+JW1du4v7t+5IjPt8e+QbhxcQpnw06Dnk5Y86ePftgZWUjMuF8qXHTlS81VmKWlpaSpc8zCwsLkW38a9k30P1/Yo9/7iWZ+2Z/pV2/dANXz9/E+ZMXMePnKThz5ByWzV1I4etmrFmyFpfPXicnEF6oyFjzJfa5oHv27NlvspTw+AyWltZfpIA4A8+2bdt+ybjzJZafn4+oqCjJ0udZ8+bNRcXK17L/adB1u86JBd9i9oYrpF6APYuvifXHtm/Ag9v0j8yxzNpCsQ6vhtLyk4r5PRXjCHBjTa6p+2b/Pcb9WK+du4mLpy9ieN9+uHL6EpbOmoe9G7dj5/qtBMEbtP0GHtz6clVbGbpevnxZ1HR+jPH/2+/TFx09ehw21k0xbdqnJ7lkRciNj7mWdcCAAYiNjZVs+Xxr1qwZRowYIVn6PHNxcfklG9DXsP9Z0F19TR9+L3Dq3AO45mzGm2dvMTikooHikLRg7Fo+D3hxDyiQfEWP6wJvK1KoY1zFlFt+fziO5t9pXDbDb18rK6t/OzLaN/s0u3LiIk7sPIKD2/fjxI7DOLbvKM4ePoWj2w/iyNYDOLR5H70ID+LmxS9XdI/DY/B8+CjRef2HH36QrP1043FXbG3tfkkL9qnGPSg4lx0nj/0aKcG+Rhs4zvvI3ci+lv3Pgu4age57At3p8w/gllsBuiGhFaAbmh6K3SvmE+juA4WVoKtPdNlTMS8BHbdh4qSGf7f5+fmJ0IVr6rhhJ7eb+mZfx54/e4FbBLEb567h6pkrePumoqb73o17uHzqklB4l06ep0jgywdseRwWjecjRn8R6FjdcXkYpy03NzcXDYk/xbiG9I+GGP1c4wqNL02xFBwcjKKiIsnSl9v/LOiuSxRdVaAbmRuFrQun/w509Qh0kgFC/kOg47CFw2X+R+J2UvXr1xeg4xHVPtbenjuPt+cv/F+n9WxP5ozE29vXcK8oWNTcvj7zZcPM/f9od6/dxe2LN3Hzwg08efQU796+x52rdwT8rp+9SqHr10kfVAk6Dl0/F3R79uyBmZmZAB2r+7Zt20q2/HvjRK+Vo+d9bfvSpiVs8fHxSE9Plyx9uf3Pgu70C6D2/orQ9fegG5UXjS0Lpv0OdLX+46DjAmNuL8X/SFymoqioKEDHy3/kXKhbac/7DsR9bWM8sHHAA+vfeUNbvJOM3P5kxlDRzOXJvE9vcPrvjMNtbi3P5UI88An3qeQpO6/jZZ5yrrcXL5/Qvl9vcJRPsdevXpOqu4lbl67RlPzyNdy5fB23afkGzf+mjeMXWGXoevfePfFbfY5xuMo1lDY2NmJsB55+jHHPCs5wzRmJuZaUxzXhZX5pcg8LznLdo0cPyd6fZp/7WT60tLQ0JCYmSpa+3P7nQXfo5F20K96Gdy/fYWDADrHtV9A9+KCMriY9qZIRyv/DoSv/I3EnbgYdp+rhdO5VGafY5u2V9rzfIDyJT5UsVW2vT/3a9efdoy9vQvGhMej4oWKgsXOqbHYeaJynPL4AQ49hyOp1wMAvrwH8J9tj+i2e9RmAO3fvfjIc+Pvx9vaBsbGxUHKerb3g7OSGxgQ7M2OTPx2cnaHG7eUWLlwompRwjevatWvFQEzcw4IHoq4cH/lTjK/7NUDHQwxUjsHyNex/HnQHT9xF+xIC3av3GOj/O9C9fkrfeCXoatCTf7xi/j8MOjYuOOaMFy1atPjDMjoei+L/gC7u88bZ/BJ7j9e4c+8Gtm7dgPPnT4tyJYYeKzeGHDeXYP991l4uo1m9ZjnWrV+Fc+dPSdZ+ujE4x40bJ/xTjAv5qzJuDjJkyBChgn4/KDRb5TpOn8Tzf1Re9SWg27B+s6iAYDVnaUkhaxtvOLV0FQNhNzIz/yw1xKEsp1//EuP/Sy5S+VLjioiAgADJ0pfb/yzoDj0D5Ei8HKgCdFxGt4XL6H4Duh//UaBj44eIQfZHZXTcbMDR0VGy9PeDjr+b6OhoGJvow9WtJWztrOgfuKuoJe7br69oJ8V51Lj2uHuP7r8MCsTtsHiAIU7cmJQch5JOBRg5aiiystMFPNg+NXqszG3GNYz8MHNYxuDjQWZYwfCAM0FBQSJZJWcF4cSVPEJbbm6uAC5v44ePO8tz+WhCQoJY5vI1Psfs2bMxdOhQAUA+P6shPo4/Bx/DZU6/76ReCbp79+9/MuhWrVxbAboGFmjS2AptPNv/AjoLUzOkpWZJ9vxj+32ne/683CPhS4x/0w+LSz7X+HvkmtevZf+zoDtIoJP/A9BN6pqBddPGVAE6SdeYfwjo/sx42MQPs7z+naDjcUV54JYPbf/uHVBWlIWKmiJUJa6ipgJldTWoaKpAVUsFmtpq0NZRg46ODpo2awa8eYX3r3/tu8uhbWBgAF6/eoEjRw5R+PVx44ZyR/c7d+6IoQWPHDki1C47qzIGLTevYDjxb8phHI++xtl6Z8yYIUZnYyDz+g0bKrrd8X7c5YrVGgOOXyrc0Z7LzPhh57EWGMp8nsrO6b/vdfA4KQPPevTFU1Kznwq6+fMXw8bGDg0loGvfrgNaOroQ6CzQyLwBsrPyJXv+e/uw8XFcXBx+P77sp7YT7dix42ePzv+hcZTi7u4uWfpy+58H3Z4jd9Chyw68f/Mr6CZ2Sce66WN/B7p/Eegk1fC/B93v3oz/FPtPgo7hUGmsHF6/foUDewl0CtJQV1WEOkFOXU2JXBmqqspQU6epuhI0tVShpaMOXR0tNG/aFK9ePMa7N7+Cjm3Txo3Ys2UdjuzbgR7dS7Fs6ed3feJklV+j29OfWSUgP7QnmXl41qX8k0HH8Jk6ZSaBzlYoOsvGTeDV1gctW7jAgkDH4WxOtqSh+78xzhf3YXEBq29uovIlxtfml8OXGo9n/KU58T60/1nQ7SSGqR4Cth28jeCynSIWGvBvQUfT34GOw6wqR0Tnt+DbtzziMN4/ruhN8XLfJtG39EN7MvfXsrXnaz/I1MDHfmBv71zH69NHKvqiLqy64qEq+0+Bjh9EVjs8QHdleMTr3r99g5tXL+PowX04vH8PDu3bJZnuxsG9FfPH9u3Byf37cP70Cbx6RpB7z+3Vfv0+uMlBWFgYTpKSW7l8CdxdnNC29dcbPb/SOKPI1+xrWZV9Lui4fHPCpCmwJkXHYLGybILWHl6wb+6Iho0aivA1N6fw/4Smf2as6L4UdNyVjcswv9S4PaCtra1k6cvtfxZ024g/Goe/DHRc3nPn/n088gvBnX/Vwp0f6+JuXXnclVLGXTk13FPRwT1V3V/aqHE2kMfTh+DRiM5i+fHPvQmAm/Hq+F48WzxJZCx5sXGRAOLTOaPwcv9mvNy1Du9fPMOLHavwaGx5RRqnj7T/pKJj4zDuxo3rePHikfh+hf+fZ49WivCoYlr5V7Ez+2+Nm09wF6PNW9Zi4KA+8A9oBzOzLytXqsp4HFQGKoejPOWuUTz+As9znjcOd7kM7ksaxlaC7hWF458KuhEjxsDGylqErlZWTeDdzo9C14oyOvacrALxcvkU4/LI34PuU8/Bn4Pv70uNixEY4l/LvoGuCtBxGd3a/1NGx6Cr6Av7f0DnG4SXM/+8Rfrrs0dFkw3O9fbmagX8Xh2ma75/J2DH64R6O3NYNNTlDCRsby5W1DhyOqZPsf806Crt2oULOHvqMM6cOIyhQwaIAvzPtZYtndC4cWPRrILLk+zt7dGgwZepkKqMm++wquAKH25ywXDjEe85wSWX53FZ35cqvqeFnfE0vxhv6ff/FNBx05zysp6wamT1C+giwqPh4dFWQI7b08Ulpn40pCqVHzfp4MbHX2Kf8jn+nfH3bGJiIln6cvufBd2mx4DOkapBN7NPMVZMGPxb0D36Y9BVtHD/uo1rv4b9U0D3eztMoWu3riVo1741evfpjitXP378zhmzpsDcwgRG5oYwaWACXUMDmDWofDg/TX38p+1pSRc8zS38ZNCxYupU0vUX0HHzko6RsaKJSSXoEhPSPip05X34fG/evEZOXiEMjH4Ll09RdLzv1wIdN1PR09OTLH25/c+Cbg1FU0ZHgbW7riOmT0Uf1s8GXUQsng/75/U3/aeAjgciZkXk0KIZZOTqoz65roEWiksKkF9A4WB4EIUpDURr+Krapf3W3iAjKxXa+lowJuDJKSnCvoW9ZNv/Bui490gBKUGrhpYCdI0bWSKqYxyBrv2vii6JQffnISTD6d3bV1iw7TzMs1agWcF6pAzfItn66cY12V/DuGvbl46M9qF9Ax2BLvqPQPf2NZD9AejeSx7C/09A169fP5EAoNL+DtBVKgDuRtSuHZefmUFRTRXyykqiGYmGjjbUtbWgqatT4Xq6UNPSJHVmDiPaV1VbFV6+bcXDXJUi4XUvXz6Ef4AfNPWNxDkMjPUpHP56o7q/OXwUL8ZOIP9ZMv1jfzlt5sf5/IV4uWDRB74Yj0I6CtCxfRro3iIzI5dCeCtRjmVrY4fAgFB4uP8ausYmpf5pWRk31RG/1/s3KB6/H02zV8A+dzU881dL9vj192TjtobcXpCtcn3llCsyKo3PyxUSvI0bh1eqRs5oUtnz5c+MmwBJS0tLlr7c/mdBt4pAZ/K1QCf6LP62RvWfYNyG68PW5X896N7j3LkzaGzZCFZNLCms1IW0vDT0TQyha6QHeXk5WFtbinZwISHBcHF1hr6BHrR1tAQANXV1YdrQnPY3gArBccu2bZLz/mpcUfHu3UtsXr8OJqYmaGhlCWMzE7RtV9GZ/f37Ly8If9TeH3e8AzDS0BRjTRoIn25hRW75i09rYIn5ts2xgNZ/6IsbW2N10xZYZefwG9/S1BGb7Vr8xne18sThocNE7fSngI5hkZqaWRG6Eujs7JrC1ycA7nQ+hhzDLiYh5aOAwtahzxaYpi2HU8EauOSthWX6KriXrqG3SkXf5ErjMko2bmzNbQq5MTSXU3LDa17HOej4meAmV9zomssSuX82A46TUXDDbF6uqqnN742/Ex7b9WvZ/yzoFj4AGh8nZVcF6OYM7Iolo/vRD/0RoKNQ60lKJp737i/W/ZPs7wbdxIljoaOrgUaNzaGkLIf0tCSEhQXBvrktNm5ci3evntPL45Xw929e4u2Lp7h36zp2btlED0o3ODg0JWVnBh0DfRiYGENLX6/K0dpZKTx7/gjN7O3Q2LoJAVJfAC80PLBi+/+t2v0ke9TOD0NcWkFBURFBwcEIDApCm7Zt0dbL6xf3Ind2cUFLJ6ffuEOLFrC2sfmNc02xsYkJgdn0N66rpwcNTU2oq6t/UsLL16/fITkpHZYWjWFh3kCcn0NXDw8vofAYdFHxSb+kmPp3dvXmIzTMXIkG6SvgQkrOlULXhjSvm7AYG3ZfFZlbKo3TOXEvEIYfDy7N8OL+sTw4D4OPgcbNcljNsyLnvrRcK33s2DGR9r2yhpord/7MuLjjS8ed+ND+50G3aPMVpAyueJgqQbdgeE8sHNGrCtBJaj1/D7rkDDzvM0Cs+yfZ3wk6Lm8zNDSAuoYawoIDsG/3DjQhdcbt4xg9798R4HgqQh2eEozEPIc1b/DqyX1cO39CtIg3MDeFnrkJDC3MoUWhLZdhfWh8jse0v7mFKYW7pnAk4KhqqsPI1EiU97F9rJqpyhh0I1q1/qoNVr+mvXzxFsn0P9fAxByGevrQ09EVXbe48N5QVw8NTM0olEyWfNd/bG8JYmcvP4ZF2gqYpy6Da+FaOOetFst6CUuxdselPw1/P9X+vAy2wrgXy9eq2GD7BrovBd3du//zoCsozIF5AyORTYXbuJ05cRT2dtYVXbdEg99K//f2luD08tF9Ugh70ZBCMG4+0sTOFjkFv+/O9B73H9yGmoYKbJs3k6g6Hejq66KwKBeRkRGS/T7P/umge0NKjSuZzM3MYcpK0dgUiYmpaN7MAWZGxqLpTWv3P89L9+zFa2zYdREWGQQ6Cl3dizbAtWi9UHcGBLrFm86IMPmPjPv87tixQ/Su4OShnMSTAcVtECu3c/haZaP6PzFO9vCPAR1L0MoUQdxnkFO+cCPRPzPud8i2fft2MaBHZbsqjt85PczfYdPpxWJ/koD3OaAbX7Efd+q+Tj/qk9QsPO9Foe4/zP560L3F/PmzKVSyoFBVGVvWr0FmahIcm9tVhKgS+zNl8aG9x0u8fPUYF84eQ4NGDUUYy6otLIzD0srz0JRC30YNTDB5ygTo6WshJDSA4GgKG9tG6NW9C+bOnFax32fYPx10XMC/eesO+k4iSEUbIjEhEevXbYari4dI4hAUEIpN2ypyK/47e/T0BRatPwPTjOUCbq0K18Exfy0saN4wcRmmLj9MIegfv6B4GAEun5s4caLoz5uZmSlq+rn7HzeoZgByBcbnGPfB/ceAjmPvrKyKLAmc9YGNKb53717RDoZHAuLW1vzhuYM0f2jOSc8dntk4B1llB2Au2GRwcjkAp1HmOL9yv7/CGHTNPxl0kh/9Q9ARnLnRJ7dw/9uNn2OO0P4gSvurQfeWvp8GFibQ0dYWeeb27dqB0EA/7N9NDxl/d59p796+w7s3z5CWmQFdQ32YEUhXrFpCWyrDqPd4+/IZOhXlIzc/C1Om/gwZ2XowMTFCo0aWcGrhgKEDP//F889XdG9w4vQ5+AcECtXr4+OLRQsp9HT1gIODPYICw3H2bNUppj60+w+fYsrSY9BPXw5DUnWOxWvhRIqO1Z1RwjJMWnyAYPXHvyPfR2UZKieCPXDggJhW9h3mcrnP7UfMkPzHgI4VGEvXynmG08mTJwh0e0Qh5fz582ndYqHg1qxZLQoyFyyYL74AfisdOnhISN0pU6Zi9Zo1Qv7u27dfKEO2ypHHWREI/83fxxrv+X/3niEB3dz1l5EzsiKhZn8J6FZNHIp5g7rSHB1XCbqHH3xV434F3Z3bt/C8oBNeln1eNtYvtQ8/HZdLsXMI+I6+L86qwemEuDyMy7leTp6K5wTlN2/f4i39k37Yzur9Z5RpjRs3Go0tG8DZpQVuXr6Awwd2okmjxhUbJTf12WVlpAhvX7ssHmROLOnn700rf/0d31FIdevGJWjqqMGsgTE99D4wMTUg0Jnh6UP6cUnx0QeX7P1p9k8HHduN2/cQFBwuUjMFBYaha5fuaO3RFnZN7cTy/fsPJHv+sT168ByjFhyCXiqFqukr0aJ4HVxKNsGUwKebuBTjFuz/t6D7vRUXF+P777+XLH2ZMUT/YWV0EkkhCowr6rs+81/7N3b5sqRfKRnrKA6EXtGb/vnrN3j4/CXuPn2Gqw/v4+Kdezh97TYOXbyGvWcuYeuxU9hw8CiW7j2MOVt3Y+rq7Ri7aAMGzFyCwZMWouvYWSgdPhNus3dCe911+BfPgFP6PISU9sLEmKPwzChAVLAvYvw84ZqUA5R9B63g7vTRvkPT2BzYROcD847BIDoNJaWlaJVWhsk27hjd1BNmoQVoEFIIk+AuMA7tAt3wUuiEdoVmaDfyMqgFdYFmAM370bqArlAPKIW6X2eo+XWCfHAhZIMkHlgAmYB8SPvnQcm7GMq+tJ2mcu0LIeObB2nvHMi1y4a0ZwYUvXMh65kFKedYqDqEwyMsAx5+qVBp0g5NfVPRPoGu5xKLoJJxsM8ciqYZIxHUYyZcMoajfkAXKLUrgm5cT1yhMOY9fb+fggZ7h6ai+1W3sq54cOsm7ty8jOz0jAoefR5jfjVuJkL/U1ZNrGBqZgYDQx3JBjI+NwH06aP7OLhnJywbmtFDlofk+Dhkp6QS6B7Sofxf898LusePnhPQgtHUrhlCQyIxfNgoeLX1FimagoMiRHnZn9m9+0/Rd/o+aJGCM8hYheak5pw7bYQZhbKaiUswdv5hvHzx56CrTPPEaanq1q0r5r/UWNj8Q0D3BscuXcf4RRsxYvYqdP95ITqPmo3cIXOQ3G8KYnr/jKju4xHSZSzBZBTa5g5G64wBcEzsDvuEXmgS1x3mEV1hFNgJuv4F0KYHWN07C5qt0yHrkQHZ1lmo65GNWjSt1zYDddrkoHarXEh55KGWSybqeOSihnsu6nkVoH7bfNRtnYN6Eq/fOg8ydJxwjxTIuiVDumVHSNsEIiK3P8p7TIDd8EVQWnERreKHoGXiDATEpGBa4nkEJKSgbXNLJPm6obFzW5Jt38HMNQrvX/8LHWJyEJpC8Ft+Ca2CItGla1fYufpge0Iu5rSLRD3nZCi1zoSSVxFU2pdAyacYKgQpVd8uUPNloJVAxb8Eyuy0XtmHtnXoDFUCnQJtV/AtpfWlUAroDoXAMij5l0E5sDsUaarqRx5QBkUCJLu8XxfIeBVCrW0B1DuUQqFdHpRdkmDXJgKO7SOhZdwMjRvbo0HTNtBpHgGP+L6wyx+PgCFrkThxOzx6LsCY6Wtx4/wVxBeMglbWMPpFud2U5Of9CGMFZWhojMysLDx/8BinTxyCufHX65/Iqr8JqTnu86ioJEtrfgcuVqlPH+HBnZsUNm/HkQO78ZrH+fjCtnT/P4DuxfM38Pb2hY21nWhDN3nSdHi2bgc7O1sRuv67SoRKu3PvMQpGb4EOKTqTjDVwLNoAl86bYJS5HBpJBLo5R0jR/VrW+nvjoiduBlJpBQUFYqjDr2H/GND1nr8WCgQV9+he0KGHUDakG2QCu5AaIW9PKsS7kB7wEnqQi4Vr0nr1Dp3gldofDUN7QiOwKzp2mYSOeaOQ1mMqSkctRfHAhegycg66TVyNum2LMWT8Wsxathsjpm9E+Zi5WLL+CPpOWYp56/dj9LwNmLxsF2oz6Lw7oS4Boi5Boy499PX8SlGfrindoYSAQBBoWwI51wQo2AVDp0ELtHHzRZOG1nBo0gx6Wobo4NUBWso6iI+Kh6qsOtwc3aGlpg1TPSM4Eez0NXWRm1gCNWUtONs6QUpOBZrqenBu5gZtOi43MxttQtNQu2025ByTod6OYEefX8H7/7F3FnBVpO3733fXRqVDUhpJUUAUCwUR6Q5RQiUFJBRRBEkpRVHBQgEJu1uxuzCwu7sDc6///QyHff35dxWB4/ru7vX5DIeZM3XmnPnOdT9xP3GQJBcm4xhDEI+FArkyOTpXaZqk7Nh7YwlQYyFOrkqSXqVofSkCnjh7HZyBdt4ZkBqUTf/TxP73zoT44CwIe06AIAFQeOAEtLUeRZ9vJGTp2sqQsxPVs4O5ozfkZSTR29gSobF5BLEFGHnwIzrahEJUyRg2qWtgl70Vzx5/xKOXwJnDZyE9JBePKNz7/WNdXNBHCn/fEORUOQh1NeqC99VvcPvGJUSEhtEUwVuv/mIhL+s4Ly0nCwPjLtDryBJCfqlg/HP48V4boP8F0L2pfg8nJ2fod+qEgIAgTJk8nWsw3L0HK6MbxLVj+5buPXiKpHl7ocJzdKZxFTAn0KmPWAuF4WvI0Z3C2+o/38/nlUysvF1MTIw313D9paBjP8D39ENvZRWDJcXLcWLPaeTOWktAiYeoSwpEyc2060+OisAjRmGaGIVp4q5JkKcbV8J2LLbsu4S4+dugMDADmbNWYvW2Yzh17iEWVlRi77ELiJu6AAdP3YCwTSKKV+7D9n1nkbN0K9LLK3Dg9A1MKNuFMbPXY9wsciRrjuI3h3g0d0pES4KHgP04tPeZAgGaF6Tjs0nILZ6AN472NxqiJt7Q0OkGE0NjApwK16JcTU0DOtq6UFfVgLKiKjpoaENRVgmGukZQa68Gfd3O3HIdVVqu0AEqBD0tZQ10kFeGjoYe1NtrQIOA2M81EOLWoyHhQZ+X4CQ5KAOSg9PoNYtgNRHtCFBSgzMh7Z0G6UH0YKBwVpgmEc8UCNEkOngCxH0yID4wC3K25Fzto2n7TJqyaX9ZEPFKof9TIEZwE/FMI9gR6DzTIUTHaUPusD19dgUKl9uR27MdOAJWpgPQy6QPTHyTYJKwCQEbXiJlxQWYxiyA08LrMEnfgNRZq3Dr+lOEJxdANGA2Hrx7izpxjr7/j7+/5bp36VDoylzc4f3kpl4/RXfjruSsjsDfz5e3bv3EKq/ataMHCms2oqEOaRkJPH/euIP1/Jn+VxwdA52amhpCgkMwMZsiJkvbmlpXcnR1Ad31u08wehaBbsx2KPgWQdYxCTIOyZAbvgTKI7dg1qLjFAJ/ez+1YuXBEhISvLmG6y8FHWtA+PDlCwj1H4Py3GKcPXQNk+dtJNBRSGVV4y6kXSYQXAg0FJoJkUNh0JOisEvMMQER+avQO2Iy5AZmIixzAbyzl0CIQjCn1GIIWsagtc14NLMZg9a0bZfgieT8aHsK7QRpP2p+WRBwjoWwYzy5tmQ0sx+NVnZJELBLgAC5oJZ2sWhJx2pLX1hbcnecs6N1xejYbV1iIGw3El7xUxCeNAlJdO7RWaUInzAHI7OLEZFRiNhpixA+sQihWYUYmjoTbmOmICR5LnzHTkPM+FwMDo5HEgE2NHUunMcUwHV8AQZETYVb3DyYhk6GBH1+IZtoiNmQsxoQCjGLINhEZsFsSDzMfGLgmVBAISw5Q4KvFJ1fO+fx9CCgh4FzEsQJXGIUrop7JlG4Sj+2fmEYkTgX3lHpGD4+D77JJZCmzylpRzClzylqTy7QeQxBMI0gOAmSHmnQ9EhGR4LrgNjZ8AuPxcRp85CeMQ2DkougTBBUdCf3SG5QjuAoR+5Qwn8GRJyTIR04AxKB+Xjw5k0dQVejrkadoaWqiY4d9bkW+e9fv0TupCycO30SD+/fgWmfHlyNaF3FQtVx8WNgOcAcMaOjuNCYtZETFhdDQOAQ7Nr97a5DjaH/DUf3gRsFjDUUdnF2xbKlq2DZ3xrdu5vA06Nuoevde49hN3ETWreVQ6vWTaGgJgdxaVEoSLZCawUDpC04jHd1KKOr1eDBgxu3I/5fCbr3Hz7iHsXmzR1joe02GlYBdOOQA1GwjoBs76HQ80umG5Dg4pQMYYKTGCs/ck2EBLk9cdcEtHOJgwRt2z9kIlyGp8I2KAYBY2ZA0YnciP0oCulGQsp6JLmjGJqPhZhDIkQso+EQPQVDk+dj9OQlmJFfgnXLliB3+nxoDhyH1qahaNE7GAIUNrbpEwERuyi0oHCxDbnL/rEz4RpfhMy567Bi0SJc21+B6ZOmo7d/IoT6BqGNqS8Eeg1Bm+4D0apPINoOiEBLOm5bOpeISUsxb/lBJM9chOLCWXh9oxIVSxbD1Gsk2poOhbixP736QrC3D8Stwuk8wyFMjk7SIwGrKqqw5uAlrNu0DWcP7sKV3RsxtWApxLsNgUQvX0iRu5Tv7Qn5bm6Q6DkU7U2HQZicr6LPBJRsPIDEAgrRy5bj/MHtOFKxDONSZ0GY1hHp6QuhLh7Q6uEGDRNnSBh7Qt+B3OrgVPQem4d5K/egdM0BlBWWY/eBCmxZvRpWw8jZ9vaDiLEDDGyGQbabExTou1LwHAfJYfm0bRZE/XPx8M07rra2LmJhS1JCHLoadIGaqhpXOxoaFAC8e4POev/NaXbv/i1usBjWTYkNdsKSVbLxFwoK5nADoLB09P369eNGM6sZ5Od3DA8NxDB/X65GV16pPfoNsMS27ZuRlfXf9Oz8Evv0L8KjUeI1CM7O1shKeQWnW07cG7W12p9PdVFdHNb36N3bj7Czc4CqqiqG+A3Fnt0HuXTq7DoyR8dqLb+l6zcfIKlsNwx6mUBaWQjp0d2QENIRnTuJwcjSESu2nSBgfns/tWIJJKSkpHhz9RPLWsJaZ7CBhD7N98cegg1RvUD36O0bCJALGzS+BFMX70XqxDI8OXcIF7atxIyp8yHeLwLy/UIh33842g8IgbRlCFfJINvNB0mTlmD15mMoLVuNXds24OjGZZizaCmtNwJyfQMgTQBRMR2Cvo4BaG/sjH7OwZA08UEvbwrJQrMQGD8D2bkzkUk3yagxE6DrOgqtab+tjAain/0QDDB1RPtO5nB38YeQWQj0/ZLQxTsJ7qMmIyhuEuyHjsLAEfHQtRkBkY52aKPeGy1UesBnsD8c+7uSS+mL0OHRBL0QCFmHQpAmFe/x0PcZDRW7UOh4xkDVYRTa9BoGITqmdg9bpEQSkKU7Y83MEqib+6MVObpWlhFoYR2LDj5JUCc3JW8/EtruYyDV1w/turhCUt8a1haOKM+bDQP9nlg8fz6kuvtBrH8kBKwj0ZzcqpJ3KldZIeuSBnmPOAjSvoWNXSCmaUkhYh/EBIagT29bTBgzHlrWAZCkBwtz0hLuDJhp5B7HQ9YuBhK9vdBWxwqtFbtigJkNgoIiMDJ0FEqmTYeWQyQkKCwW8cnE/dcsdK076F69eIyOOtpcS3xlZWUK/9UQHhaOx/fuwKq/OW/NmnX/K5Z95AWePHnA9VetQUuN2PgNhob65OpiKSTuAFU1Ra593PkLp3H5ynkEDyeQNrIuXb6KVStXY+mqVdi0eSse3b2KR8cO4srsPMyclY3BbheheV6Dlt/C7ZuXsHbNBixdtgrrVrNO66wtYd1AUJda0O/RezJatrb2XBmptZU1Fi5YCgd7F3Tt2pWrhWXd6r6le48eYteBg5ga2Q0LozWwLVsPa1O0UBKmijlpQ3H2zPk6OcNaDRgwgOu321Cx8SJY31/WBi8rK4trjMz60bKHIsvIU9uk7Xv0/aD7+AGP6aktSDeiincG3YDj0X/MLNiOnEHQiUXvsFwI9A9G6z5BkCeXlD0mET272qNk6kwY2QehbQ9vtCJnokA3vhq5OzHbKGjYx0CkXwjE+wRA1GQg/HzCER0cAT+voQgNJJfU0RrC3QZDwCwY7Qggck6jIU7OS84qGuJ9AyFg7AZBAyf06t4bpibmMO3WD8aGpuS4BkGo11CIGbhBhv43thsOZRN3dLIKQB/PCLTtYAZB1R4QVjSAhrI63ah0cylqQFejIxQJ0G1NAyDSdwj0vFPgFZ4B2R4ecA+dANewZAjQObXQ7A89E0sMdvGAhII+hrj7wtCezrOHL7oMGoPuvqkIiZ4E24ERMDD3hE/AaBg6UVjbyQpS+mYw6dYfqgpq6KBCx1VQhEYvcncUstqHZ6LHsDT4DU+GnccQmDsNhZf3CCibeUNIbwBaKxmjv4MXlBRUId9OHpoq2tBVN0TXwAxMmL2GXG4cXbcYeHgGwj9kFKxdyG3qmkGnuyN09E2gLKdKkxpMjHqhm1EPSLunQ9R7Eu5V1x10TB8/vEPBrHzokZvT1tJFO1kZmFv2J3B3RHpaCpydahor14COTcz9fKB5NkA1qxmtcUM3blzBACsLJCUnYICNJTQ01SEjKw1JKQnMnTODbupqjI0bg9jEFAyPHI3KyqOfwbN+Gh02BKcXeODGunAcmGyGZk2a09KLZJfO0Q+dpg8XaP4sxYm07O1ZvH5yHBrSrXFldQBubIjAkhhd3GAj99dBjQ065uisrW1gZGQENzd3At0S2FizWleWsmlQnUD3uvoFzl88i7Pze+BWsRxuL++Aawu0UJWnisrSUNy/d5v2U3fQsXORkpTmzdVfLAtK7dCQLEchG2yHtcVlHQ/q29Pi+8vo6Mf5nB4nraxiCThJkKNQrYc/Pfkic6Bu6gHfyBQMCKQwtbsPNLVNYN6rPzp17IQOWl3gPCweSt1c0M8/CQPDJtCTOwcm5nbISMqBa8BYSBq6Q1rfDipyClBrrw6t9h2gpWcI57BMAk0KYiYXIzh6AnKTJmL8yHgsKFgAm8Gj0UbXCqKaplCTV0IHZQ2ot1eFTicjuEdPhcPQOKzdeARdLIdg1ZJVSElIRM6ETIwZm462+o4Q0u4HWT1zKNG2KkoqBLyaTtGuQRMgZuiCWQu3YHjcdCwtLMWYUVHcMHKTpxSipbIZTV1hTz8qSUkZqCmrQqO9Ggb5haBlJzfETSzGkFF5GJ84E6GhUXAhCBbOnY+O5j6Q0jKDgk5fKCjpQlNVE+qKajDW0YNeDxfIdPWC3/i56DV0PGLGZMHLJwzWrkHInlYIje6DIUzbCit3gZZBT7RnFSLquujUQQf6Wp3Q2TEKVnStOpBzDI1Jgtuw0QgdMxHJKdMhptIL2j0dIS5NzktRE31MzNCLXKFFXytIe0yAiPdE3H3Nyui+A3SsQO/DG4wKD4KiogKX4pzrn2poiF696Xha+tDR7oikpETuh8tazrNMF0cJVGx4QC8KD0379ELutInw9x9GYZga5NoroJ28HMQlRJA2IZkbIKfyyEEKfY0wYmQsBvsNgyntu6Gqfvsem9K74v3bp9z8nZPlCHE0JB5fxtrVJcCr00QC3vThNGaRw3v68Bh2TexDkK0JQ28fLsHIwXUbko8foOvffwBXGREbOxanqs6Ro7JFz549OdDVxYm9owfIrTvkYNd0xYvlYri1yQZnl/XG44UyuLVhOJ49fVRnxzokgEyMoCBExYS4Hiq1YiEn6yX1V+v7HR09javpadHcMgZ+yfORULAGKVPLMT13LgK8QzEpMx+2AUnkptyhoaKFTpr69MTXh66mHjr2JGvdfzA8R2Zi2Nh8RMdMQDdzJ3I6UXALTIKgkTMkySnpdtBFRxUdGOh0hLa2ARwDEqDUiYDUdygG+I/H4OFjIWdkiwGDwtB/SCwEOtkRACygpaLJHa+rvjFU1fXhEZoBIR1TtCFAtO8fhrCxudC19IZ7WCLcguLJ6XmgTUcHiGlbEHA6wEifXFEnA3TS7gx7XwqJ9ezRzNADOo4j4ewbDeXe7nAeHAffsDQ01bRGK42+kNfrSY5Kk1yZJrp2pGMODKBQ2BySFsOgZBeJ4NgsOPtFQb2rI3yCYmBgGwgJcldCal2h160v9DS00NOoK3oZdIZmF0uIGDqjp08COcKxCAyPg5mVO3pbe9MNHoH2Jp4Q1uwHQXlD9LZ0hoICga6DHroamMBQ34jOMwKB6UXo7TMewUPC0KuHFQYPDoajqz8kNPqgtZwuevWxhJKcMqzMreFs6QAHS3tIuiQS6LJxq/r7QMfEnBnrvD8tN52cmBrcXAdyaYI6aHagm1AL8gTjdrIK6N3XjEvOmBAfj6SE8VyIa2NvBzUNNWhoqEO+vSKk5eQhKiUKEUkRrF+zkiD3jOvqdf70Sa5PpzDdSC2aN+dAWnPwmpf6qPrNW2SEmeHG4Vn48P4p7m2ORkdVGfqBn8X+XStohar/gu7dWSxbUIiXj4+jYLw97hych3fvn+HWlhHo06Vu7QYbH3S/w6Jff/TpYwp7OwdcuXydQlg7DnSseQlLjf4tvX//BnfuX8ezNUZ4uFgMB4rMcHppVzyn/+9uDMHL54851/511XwJLGxlbehYssy61ryyvu5scG/W37122EX2Wlue+Wm5JqsErc2kwnpd1Tp6tk5dyj+/G3TvKHR9Q1NLy2gI2RNwXGLRxz8TGRPmQcHAEpGjM2FHrkK0KwFCqzN6dOpC8DCCtpo+OnSzhk4vJ9gNHQuf8EkYnZgBo27m5OhyYe0TA0F9W0hoUdipZwAzY1N0N+zCgc6CQj8nr3CkTC7HnLkrER0ZB2d7V0ybmA8L53AIalhARLUnTPQ7o1vHLvTjIzeh0wX2w8ajn1ckJs1ahNET56B0fimCyHFNiB2HsaOT0VLbEsJqppBQ6Q5DbUN00zOi8zWAnroOBviNJmdmg/IVWxE6NgNpCQkY5OGDMVFjkZQ6BS0Uu6KlfCc42HuiEwHSpLMJepv0gLtXCJoQIEekF2PM5HmIHp2GQc4+sLRxRsHcMmiZOEFKoyfkNCiEVNYhwKpBm25iQy09aBj3R9tu3hiRVoAeg2LoATCC9u8LUws75E6dC4Uudmir0RvC8vpQ1TSEvIwSOmqTi6KHiK6uPjScYuEzOhcGLtEIjEjk4BgSm4rEiXMhptkLGp0tICbeHorkli16W8C6txXsB1hD1jUewkOm4AoHOt4X/R36/d3vePf6JaqO7UWXTh258GnAACsCmCqUlNtDSZ2N7cDApwZlFWXOtbH2cVIU6raTkYa0tAyk5CTQpbshZpNzunv7Ol49f0L7fMHlsLt64Sw5OuOanG7aqrC07Ftz4A/f0br5MzHHw2r13Mx0kOHfCRqywmjbujVePD2OW5dW4/qlHbh9fQ/u39iPx7eP4Oq5+Xj15AS3jb+dEdKG6EFOoik60nWvixobdKzW1czMHM7Ortyo/Du274GtrSPMzWu6hNXl5v/w/i3uPCTQreqIV6vb4fZCZdzfaIybJe1xe/Nw7kGDbzg6VmYvK6+A5q1bQFRUFDIyMhAUEsQvvzbHc95Qn19T7SDnLAkAa1K0fft2bqhMlq6LVUqMGjUK06ZN4wYFZwlDWJ9qlguPQZJFBazBMut6xvrYf031cnTvieLNB4yE++h85BZvwtjsuSgpWQ6vQYGIGzkOTiGJECJn0tXQBN0JAr26mlBIp8wcyQAA//RJREFU2RGKhmZQ7e6ELrbDYOc5EiF0M2oamMOeQjMX/zEQ6GgFEc0+MCBXZkzAYqBTo9DMwjmMwlpbiHe2haV3LMwGjUC7Tubo5RoGA4dgcmUD0FbdFFrq2uhE7rEzba+i2hGO/olo08kZQhQOixi4QMsqGGrm3lAwHwp95xFo0cWFXJs1hLXNod2BXIiqNp2nFrkkfVj6xaBpR2e07dAHbboOgpKJPdr2GAxZs0BIk7NrQsdsqmICM2svCrk6QE+V5QZTxwAbL/yqYYkWhvZQ7OmNdmbkJvv4oU0vf0j3C4ZYL1+I0HGldftBu3NvqFC4qySrDBVZRSh26gOBbq5o390b8rStkStBnI7Zum8ABE2D0bbPEAgbO6O1hik69bCBorQS1BTVocrK+AiYsn1CYOwSDMU+vuhLoa+Mw1hIuMZB3D4awubDIaJvhY5d2difXeDqMBBBgeFwcR0KmYHpEB46GRdeVfNKzb5frH/t729e4um9m6jYuB5hwQHQ0dHlmhuIiYtBhG4CYTFRiEtJ1ozC360b5/AmZqdjQek87N+9HVcvncHTR/fwvvolBzg2sf/v3rwGfR1N9DCm35KJMfr06EZHpBuw/pzjnIOunh56GmqhHYH2P7/+ilYtBOE10BEG9Ltr2rQ5FxomJaagvHwhB7gbV/fR638gJipON1k5N1JV5868vr3fUGODrrr6PYGuH1fryoC3Yf1mODi6oFevGkdX65C+pt8JdA8e3cTLNZ3wZpM4Vk7QwKWlfXE6TwYXV4Xg/evn3Fi8XxMDk7CICFq0aQ1RemWpulg3sObkvFnt+rdUG9YyeLHKB5ZCnfWFZ1lRWOJOlq2YjbrGlrOEAWwZe2UJPxjcWLYjlkTkW7Xf3w26jwS6j3gHAYvhXHMQDcswKNiFQ9k+GMLk8iSsI9CmbxCEjL2gp9sN+loGXPmRvKwKjE1t0FS9HyS1TKFm5oPB/skEj4EQMBmEFsaeEKBJSMcOmsqq3A2spaZLYRaFNt1d0EzLBkY9raFtOhD5k4vR1NgFLbt6QcDAHS1paqpnA1Mjuon1DDGgnw26GveChI4lBDs7QUixE1zch6Jff0d0c6Jz6+YHgS6uBDAPbvtm2jbQN+gOF3sXdKJ9eLt4QrSTBXo4hcLM0gVSMloIC4rGbx3t0NLYGwJGbnRMJ/ymbQthWRZiG9HNok5OxgTt1I0QFD8TJn3c0cu4O+QVO6BrX/qM3XzQtqcfVxkjQiCTpOObmPTDhPgMyCjqIp6cl5KxE9KnLoCykibUlMjldTQkoA+AYDeCYw8fCFMILmgyGMLdPGHc1QaJsQkw6mqJ5PgU6PXzQV7BCsiLykBdsT30NTqivUUIZB1i0M5hDMScxkPYOhKj6Ti5M5cjLXsmNm3dA0O/CZD0noi2Qybh9NPX+NCAQn62KQt9PxDwnj9+gDtXz3Oj6e/cvA4bVi3B2pWLsXHtcmzbsBoHd1Wg6uh+XD5fhfvk4F48eUzbvSV3SDcoy3xCE5eF+N1rrpvXzOm5UFaQhZK8DLZuXs8tp5PlHfn7xUCg1UEd4Z4qkJaRRUzMaEzM7ckBjXOeyjXJLFmjaFb2yG7e3379jXtlroXVBrIMuyxUrIsaHXSv36NvXzOuxtve3gGzZ82lENaZHvYacHP1qhPoPnKgu4U3G7ri7TYJnFtsiKF9ZHGnRAGnl0SQo37OVuKt/WWx3issZBUgNyxCoGPNS2pBN2lS/XM0sjRNjal6ge4DgU7NLhrpeSvg5+IDZQ1ddOlpCyHzEAiak/MwC4JA76FQN7FD4pgUBA8JRsCw4TDp7wklchvtlbUJZKrQkFdEWx1zCBp6QdDIE62M3NHc0I5rWjI+JRtdejthctYUSHbsh4S0Qii070g/dnnISomhla41BDox4NRMrQwHw8jcBcMCotFOuy9cPIaitZYtRiXNgKnlYLQTk4Kqkgb0ulujjZEr2pLTa63vjJb6rmjV2R3aPRxgRMeT0reGnrENZAmo+la+kNHQ59yerJwWWunb0OSM5gRPNrXQd4CQZn9om3miuXofSOn0hgCdl0IfuiYmLlBR7wSzvnboaemLZp3sCap0TENHiBg5QYJgpUHryHe2gTgBrh0dV5DekyPwGw0YCEsrV2hoG6GDBbk4cseCBg4QNqrZVrSrK2Q62ULG2ArSJp6QNiQn3N0L7Wj/3VyCUDCrDMb9PaBiPgTtLIMh3j8EEnYxEPVKgbxLEsEvGZJB0yHqOQmSLuN5oMtB1ZNXDQLdf/WOHF41QYvA+eYVd8NUE6xePX+El08fUnj4kP5/jDcvnpBrox/0+2p8+EDr03acU/tkYsvevX/NVUrcunYZRw/uo23IeXIVAl+/Cb8mBgI9CoOXTOoKa1s7Ljtvz+6mdLPWhF8McGZmZgSTvlz5IINf+/btufcYAFk4xcY+YOPK1kWNH7rWgI6dGwtfly5ZCRdnD+hodICr68A6He/9h7d4SKB7tlobV+dLINpFEbkjdHClQAVnltWA7luOjo0DwYFOQIALXVn5HBvrgYGOpQn7XkVFRXE5LmvbzbGsSEzPnj37I4Eny3j0vfr+0JXLCfY7mlEY1rZ3MPr28cb03Hx0HxSFVn1D0LpXIAR6BUCAwr02dINK6tqiNbm4FupmENAcgMiYCbBwH4FBrkPQy9oD4kZ2aKozAM30rAgSNhAgd/Uf1Z5ooWaC1mq90Fy5B1p2MIdMF2do9HaBr28EDPq6oqWuBTmq/miiRfvWssRvNDVT6oam7bujhUYvtKSpdQcL7n8xWsfBLQCj4iZC0qg/2tJ5tNWl42n1R3NtM7TS6gsB9V5oodIdrVXZtn3RSq0PmtCrkKoJ+rmHQkLFlI7TF4IdLSDamULTDqZormkKBX1zCOtYQEDRGM1p21aqBDvargVN4nRsfTMHCnG7oAWdq4GFF7TNB6ONRj+ombrAkAApQcdtq94dbTr0pskUAvTaVqUXJGlbOQpRW6v0gJ7FYFhSSCqpP4A7z56Ow2DrHggxuj6SGj0hpdkXYnr9IN6JwKdnRg8GM0h1MEN7gmNAVAbs/ceiOYGwX3AmhmeXw2RoCtr7pKMduTlx50RIe6dAjEB36ikDXc333Bhiu+Im+sNFFmxiC+iVnpec+/tjHe53xVZgr/934t5jlR6sYJw5DK5pCpvY+vUTK8NSVVZC61//Q5BThqysLOdGWLs0eXl5rvaYwY3NCwoKcpBjYRlzeuLi4tzNvWbNmjr3nmh0R/fqHd17ZlwRACsPXbtmIxwdXLgMw25uXvT56ha6Pnx4A4+XqOPZCimsTzfEsH7iuDxbG+eXhdTJ0c2dO/cP0DHIsYn9z0CXlJTEW6vuYmNOsAoKliCAucWrV69yeSrZ4DssDVx8fDwX1n6v6gE69sF/Rxszcm8UGrXrPRim/kkQoZCqg0Uw7IeMhXQ3ewhr9kEfu6HoYuWNFkpd0Vq5GwQIWs0YuNqboI1CZ7RWMEJr+S5wHBQJO9cQNFXuhHYqxnAlKHXu64VWMroQkO2INu27oImSEQTkuqCZnCEE23eGiEIn9LcahIH9baAirwRheXU49raCBbnBltJ6aCqvixZytI2yIYWu9ErrCysbQVnXHL16ucCmL62r0xnaqvrwdRkCA2NztJTpiObSumgi3REtFQzRjI7D9tGUzlWHQkTjXq6wH+CEtPBYdJbVhbq0CjwHOMK0vxOaSWmhZTtNOrY2msvTdu0N0VpKH81pW3v6bLomNrA1NUegSW+EmfaDajsVjI4Ygw76ZhCS00MbOboeMvoQaG8AYTpfIQqJ5Tr1hpdPJLqYWMHPbRACDbvBUVcHA8wt4WTvDqH2+hChayapqA8pVQNIdugOOc1u9NoTzl7DYWE3BIMdneFn4YTxPUxhICaNsgVLYRaUBhG3ZLRzS4KQdwbUh2RBe0wJTjx6Xi/Qfa18hNWONUabt8YWA0EHTTVkRmnDqEtXrtDb3d0dnTt35sq9GECMjY3R3cQETk5OHNBY7w5HR0euPymbWLc3tl5d1Nige/nyDczNzKGlqcMNdbh0yQouTZMOhbIeHoPr1JOAObq7BLrb5dp4vaodIhyUkOathCOZejhYGExG+9ugYzkPWajaqnUN6NjDgIGuabNmSEhI4K1Vd7GsxazhOHtlLu727dvcOBOfpmi/efMm9/o9+n7Q8T54y36BEDYLgIipH4R6+VJoOQdew8dgCIEgqXd/AoEKPJwGo1sve7Skm1hAXh+tCSLNORAQvAhGHbr0h6n1YFg7+MKzoyGG6ulAU0EZ1v3soE9hbzPZDtzUSlwNzWQ00EJaB83b6aCDgTlsXIbCyn4Q16m+p7QMerbXQk8zSzqeA9pIaKC5TAcISGpAQFoTrWW10badFsTpHAy7W0HPwAw9TEwhJyiLdqISFCJ2hrqmEZpLqKGFhDpaSmmgpaQ6mknTMem1hZQ6pBQ7Q0hKG71M7ckJ6EBJUJS+XCloKOujB4WnLURVuXUF5XQg3F6PzpPOQUKTPqc2RAi6orSsM4FLUVkLbUWlISWtBl3d7lDSMUErCRU6hgbaa3RDOwKdgJw2WkuqQJCO31ZcFYYEug7aBGxJeQgKyUBdzQjde1pBUIwAT+t00OuODromkFPSg4JyR9pPF0jS8STpnHtbOMKkiwVatVOHkkEfuHnHwMghFGJmfhBzTMSstfsxasYGtI0tQNWz55zLqqvY2J3sR8lGgPqSWCHxp2LhIns614rNs1ozVqBdK/ZEZwXQ/BZzdHraKigYb4QePXtzZXNcraG0FKytLDDA0gxm/XqTO3JEVMRwhA0PRAc1VYiJ1bg5NjaGg4MDB8a6qLFB94pA17evORe6mpr2waGDR2Bn6/gH6F69/nYZ1wcGunvXcK9cDU+WSWNtli6KI9VRlaONg/NC8PY1y+v39eYlzLX98p9f0Kptmz9C15YEvaYtWyA6Opq31l+v7wYdN3oTSdg6GB2cRkCy91AImg6BrJEDhWID0cPClRyJLsFJDmq6PdCp6wC64elGpqmDXg9oGPZGU0klgpAqmom2R1MReXQ0NIO8Rmc0ayuL1sIKUNLsDDlVcjgi7SEgrIKefRzRXp3cnIgymooq41d6/Y3ek1UlByjfAc2F5NBSWBZyBBkxBQKpiCKaibVHZ3JhOvo90aqNDATEZdCGzqmlsCLa0rlISKlCSFQezQl2bWhdETFFtBCUwW80tSSAqGl3hQTBqKmANFqKKKFJa1n8KtQOLYToHEVk0UxQmr5c9p4U/S+PZnSMFrQ/DTqefuc+aEoQbEbrthAnUAopo7konZOIHK2jgJbi7dFGRIEmedpeGq0l5CAkowyNjl0h374D2orJQpzAJC2rCTF6YIgT7NXVDdFRh8LYjj2g38kUuppdoKSkBSVVXXTsaIIuxqZQUmMNrI1o3hgaWrQvDRNExE3C+PTpyMyZjcypZcjKL4eoZld0MneBRVAS4qeXY9DEOWg2uQgnnr1CNatsoodZXV0YK5Bn6bRZOMFar7OqflabypoCsHIsVmi/YcMGrl8rE2s4zN5nbaFY+nzmBlk7KpaWn8nZ2RnXrl3j+jmysQhYzR2rZWNlQWzZ2rVrMXDgQG7dhoj1BTUix2ZlYY62bdtytakrluaTgzlH03miwCfT+7P0eg6vHh6C/7BB3PAALLs0SzTJyvHqokZ3dC/ekKs05RxmV3KVWZk5PNBpcrWur17xxjf5ihjobhPobpWq4dFiKdxZ1QMZQR1wOk+zBnSvntQUF/yJ2G+ENftgWrt+HRduMtAxd9dcoBVX3vaz6DtBRz9+3u9fwDsEov1d0ckmAB16D4SSRg8KwTQwxH8UokZNQPSodAoH0hEyfBxklfTRXs0QOuQ8NLWNoUQ3rUoHY3IhPaGmZYJ2MmroZNAbujrdoEM3sKqaPmTkOsDQqC86G/SHMTm/jh17w6BrH3Tt3g9du5rDpEc/+oFKQVS4HUSEJSHcVgxiQvQqKAET4z4w7jYAvXrYwbRnP/TtbYkeFJr27maBbrRPKYJOWwFBCLYWQtvWbWlbEQi3liSnpkcQ6QU9AommdjcYGVG4Z2QOTf1u0DUg16TVESICYhBvIwJJOp6kkBgkBMXIWbHBl/Ugr2JIkwGU1TvD2sIdGrq9oG5kBxUDW7TXsaCw0gwyFNK372hBn7831Oh/BYKOJIWfMnRNxBU7okdvGzp+b0i1J4jTJEXv9bUeCjPrIbByDIKT23B4+8UiPDKFHghdISKnCzFyb6LyOujSzwGSasaQVDeDuFYf9PIbjzHTdyN+zk4kFOxCdtlh5Cw8isGJxVBwDoOqbQQ0PcYgfekBaGYtQeHeM9h5+hr2XbhN33Pdyr/Gjx/PvbIylKqqKq7cioGApexh0GPto1g/RRaCsJo0Bj4mVraTk5PDAY+5OtbZn4l182GAZAXZrOnBypUruS5AbP8sFDpw4MAfN1dDxUJP5uSaNGnCve7bvQjvX57GoT3LsGfvBhzYsQkH9q3GqaPrcfzIeq7xsI1VX66MrrZ2kTV7qIv4AbpevXpDU0ODG8h69679XJombZpnoWxdai1Z6HrnwQ3cKFbBo2XtsDNfh8JXXRzJ1sbh0jBUv3r4VUfHGvB+WrvLhkCoLaNjU2OA7sbVC9i1bS1vrv6qM+iu0A+1dP0B7DhyDXtOXIdqYDo8R85Ev4A06FkEQds8AD1cIpE5ZR3GZC1F/IRSRGeuQnBIDsyGT4WR/zR0DZyJnqHz0HN4IYwDZqDH0OkwGjYNfYbmkLuYhl6+02DinweTITm0PB8CGgNgYDsaXhNWwyFhJTzGL4d93DL0jy2DWUwpHONK0XdkKUwjymGXuAY9QovQe2Qh+oTPgQbL3qvUAw6pmzEgZRus0rbDMrkCFmkb4Ji+DXZptHzCbnrdAdv0HfT/Nlin74R1zl44ZmyHVh8fdFDvBruMDbDM3o1+WbvRP3MXBmTthfXE3TCftAvmWbtgNWkPbXMQVhP3wXbyTjjlnYB9zmb0GBgN+c7WiFp4DiFlpzCs7DT8i04iYP5ZeMw+gcFFVRhWeALuM0/BdeZJuM04DvdZbP4EPOaegZyhI6RMgmGXWQH7jN1wztgJezo/28y9cEinc0nfD+eJO2iqhCsd3y33CHzyT8J9eiV8aP/NpE3Qtqs/PKYfwJB5hxFScAQhRccxougE/Aqr4DurEuHlZ+Gadxg+s/bT/HHErriJgTm76TyreN/631+sgJs5S27U+TkFuHXzDM6cSEH0zlSszl2GpHEJOLp/KpZPHYV7t46Qw5zENXJlIGblRsyR1sX98gN0PSnk1tbUhJaGJpYtXfmHo2PNS+rs6B6Qo5uvgvsLpbE+xxTjPORxLl8LB+YF4c3Lp+Ruvw66T4G6fPly7gFQC7rQ0FDeO/UTix5DgwehYtMqbNywhLe0fqoz6KYvPoiQKfsQMecoxsw4hNiCo3DN3IaYOVUYOm0/nNJ30Y12EA4T9sNu4gE4J2+DacoBNJPqDo8JGzA0bw+C5hxBeOFJRBQeg0PWPgydUQnv/MOwm7ALXtOO001NEJl8AJaJm2CXexxNZM3QyycFsaUnETzzEBIXnsW4BWcxdOo+OGTsQvqScxhVfBzJyy7BKmkTgovpdcJ2WIxdB3WvbAhSWBg2+yC8cnYhtuQ4YuafQPwigsysk/DLO4qMjRcQVngYcSuvwJK285pxkqC2C/0T1kHJ2BUSshrwm7EfrlN3IKr0MGIXn8HYpecQTMBwmHICaavPYiBdi+ELq+CQeQD+Cy4S7I6iW8wSGDlFQlitJ+KWXkDq+muIXXqSzuEQplXcpOMcRszSM8hefwUTN17D9B234ZB7kCB3DIPzjsNk5Aq00+wFYT0P+M+k6zRtL5IXnULqsrPIWnUBiYvOwXfaPhTvvIGMJRcwc8s1+E3ZhcAZ5NZoXZf0DWgqoo1WBj4YPPMIstdcRFjRfqStPI+Jay4hbO4RBJbQ519xERPW3sHUjTcxlL7PIbSua8oGDCSA/lPF6lXePitD6o0c7FlxHKVzinD//mqcObCS3qupWPl0qmuaJn6ArkePXlytsJamFg7uP0xObiB0aZ71da1rZcSdB7dwe74ani5phw1TuiB/hBaqcnVxemkA3rxioPvzyggGuk9H+WJFC6z8kjUvYaALCQnhvVM/3X9wBymJMdiwbgEy0tO40ebevK77dfz0AVRn0OWU7UPG4nOIoBs7qfQUptIN55a5A2PIHQRO3oPU8ir4T98Ht4l70CdmLfqGlMKCnMdvQjrwTFqPpEUXCHZHMX7xKaQsv0ig2Es38AlyEwcRWnQeg2efgm32PhjSTa4bMh/2eSfxi3gnWPilInj2AXhO2YGs5WeRSrAbMmsfXLN3YO62WxiUu5Xczn5YM8eVugM9yN2ZRC+AtnsqWgmIwyd3F5KWnEJA4REC4mlM3XCVjnmAnMtOxJQex9C5RzFs9jHYkkvrk7EDOt6zaF+7oGBkD3Gp9nCevAsjCSaDZ1cic+NVxC45Q5A4DpdpRxFBsBhWdBaeMw/AZvoRWE85gJ5jlqPP2BXobBuItu07I3nDbfjNPoyE1ZcxduEJlOy5j0EE98hFJzFj02V45O+CB7ks1/yjcM47gs4hc+FVUAlxJQO01baGx9TDyFx9Cf5zDmDauosEqwuII1i7zTqEyQQtf3KCAXNOwXcmnRM5Sp3AWQidfx4CraXRSt8VoaVnETj3IEaUVCKXrnvWuqsYMb8Swwn6C/Y9oWtwAkMKj2L4vOMYNoseXhnbCMpsYKK63cB/N7GIvfrFEqTcTsfmxWdROC0fD+6vw+3L/7di5XvV2KB78fw1TEx6QEdHh+shMTE7F12NuxPotMDy0bHxHL4lluHkJoHuznxl3CiTw9m1/hjYUxZnputhf0Eg3tYBdLUj9jGxSinWrKRp06b49ddfubLYBolAVVo6A9nZ4yEiLsa1X2zVsmWdK6sY6GqTG9QZdCXrKxFbRBM5pAy6aaauuggPCulmrb2M8m13MZRuXlcCjsekfRgQXwHHCVsxIG03fmmjjKBJFQieexrDyckklp1ECjkx16kHMYaAWbz3MWIWnId1JsGKQrD+LJykENEh7xT+I6QBa9/xmEg3enjBQeSuvkKuiG5SOg+3SXuxfP995JFbsSd36EigGkJu05Ig5UDn0MEtGS1aimIUQWl48UmE03mPW3oaWSvOEegO0bqHsHLXLayofAmnnB1wmLwXrrn74UiO0oWAI91xAITF5AmEFNItrEQI7Tt7w3WCwHkK7Y7BmULEsgMPUHbkMdzICdlPOwDbPNp2Dp0bTfoD/CCo2BlTdtxHxprzyFh/CfEE3JxVZ+j4RxG/5gZW7LxKn/8OvPKPwJNCxyHzKISdTfAtugAhWV200uiPQIJeTGklhs7bg1mbbyKFYJ2w5DS50gPYdPI1Fh24jaC59MCg84lfcImu80mElZxHqzbSEOjohpDS85i0+hwSF5/EtDVXMIE+f+T8YxhechLLDz3CHHKUwXMOI6L4NNJWXSEgnsQEAjs972u++H+YWJu919V7MfVRFhbOOI+ZmRPx5O5KvHhyj7dG/dTYoHv29CWBrjvXM6Jbt+7IzppcAzpeZcTLF9/uZ/r+wzvceXQb90sV8Xy5NNLCzHB4oSMqJ2njSHEQAf/roGMgYRUQrGKGNSthDo45umbNmnEhLCsDbQzNLphKLrENhEREuH7UbVoL4emTusOOqe6g21CFrAVnED//NCaUn0Y6hVJe2TsxntzCmn33yNmRI8ncg3EUCgZM3QNH5rDS9+GX1ooIytmITLrJY4pPIbnsLOKLT8Bz8j4MnrofC3ffRhqFozZTjpBTO0w3aiVsCXSO+afwi5A6LAePR2TJMQohDyB87jGMKq3CMApjB045iOUHH6KAXNGA7O0Evt0InbUfFuT07CftgbLjeHq6CGLk/OMUYl7CmAVHkbTiNMaVExRmHoZH7m6sq3yCkn13CYyH4E4OM3HxaQqZD8Fp+kHIaJtDUEyGK68aR+ceWnYE6asvIoFcZWjJKTjnH8PcXfdQQJMrhdL2BPrxa2/AZRa5LXJ/ev0GEegMEFFOoC07irDyUwgniGRsuY2BBMaxqy5jS9VzlO67DQ9yY74E1Dg6x4Hk0HznnUEbCTUIqJthSMERTCBQMUCl0+dIoeOPp7B3MDnARQcfoaziEkIKjpNrpPOkzxZEoAwuPAMBQRkIdfSEZ/4Bun5VGF56AeHzjiCLYDmCzn9k+VksPvYKRTtuILy4ih42pzBhURUiy88hlYD3TwUd08cP91H+JAez0o9hWnwiLp3MoxuGNVCuvxobdE+fvOAAp00OTkdTmxscp8bRaXINhl/UAXSsjO7Oo1u4VaCAB+UyOLzIG2smm2BXsioOFgxD9esnFJr/+e+A1VyzJkTdu3fn4MYyl7CKGubqWDtD1ke1IXr39h2ev3iO2/duQ0VdDW0E23L71+/YCRLiEnj04BFvzW+rzqCbuXgfYudVwjd7Lwalb8UIgpInuac4cg9Ltl1D5opLFMruwdii4/CZshuumXthQ07rFwFleCUvx4jio3Cj5U7Mec2shHvuYS7cmkYuLb/iHuwnHyFncRz+c6tgO+kgHCis/aWtKmz8khE24yCi5p9CRNkJRJLD8czdC29yXRHMqc07QWDbC4csgu7C4xjA3GDOfqg4jkWLpq0JiDsQNOcgBz+77D0YOvMg3KfvhzPBaVz5Maw8/oyOtxfOOfuQvJxAN/kggW4/pDqYoo2oFFxydiOYzt0xj5zqNHJ8UwmKBDXHqUdpv4ex7OgrcoAHyc1RWE5uz302A90xaJl6orWCPrJ3Pca41RcwgcLMYAL1yGI6/1mViFpELmvpKUzbcZu2IZCTK0tddRbudG28i86gpagSWij1hvu0fRiz+Ay8puyDG52XF7lBn5lHMWgm7WvOfsze+YAc3UlyiZWYwkJZCkGD559DmzayENbzRMyiCxSmHkIC7SNh2RlkkgP2pVA5Yfk5ZK+/TGHweYTPP4PRdD45BPIRJaeRSe6TeZt/qpgJ2P4iA3OmXUZOVBSqtmfw3qm/Ght0jx89R3cWujLQaekgb/osGBuZcKBzdRlIoHvOW/PPxTUYfnQTF/IUcGu+LPaV+aBwnCm2J6rg0vLBeFX9FB9//7qjYz0XWDc4Fq4y0LFRwNj/LIsKa/DbELG2jnfv3cWRE4dx6NhhdDYyRFthIa45kJyCPJdthtX010V1Bt2CjScwau4RJBQeRzI5h1mbb3Gha+LiCwieTU6EHJVnxi4kzD8BXwKRS8YeAt0u/NJKGWE5FRiRtx+j5x1DMq2fsfoqPKccQlDJWbqxLsBx0gE4E9yG5R9E4JwqWE4k2OSf5kDXf3ACOZkbCJ65D4nkrDIWXEQQ3cxueZXkjA7DhUJOR4KUw8SdmLrpKsFsN2wydxLoxqBVs7YYSW7Gb/J2jCo6gLjFJzBtPbkuApb/vCpye1WwICg60WRL4e7UDddgm0PnQmCV7NAbQuToAmm9sPmVGFF0EONXnULa+ivwnX0Y/vPPInjBcdjSOTuSw3ScdgwZ667AhSDkQQ6rQy93rowucdU5JC0/j+w1FzCanPCMLXTdZhyFNzlgx8wd8CInxxygN8EuY90FuJLb8y4+gyaC8mhJoBtE88Ezd9B1PorC7XeQve4iEheeouNfINAfhReB0XP2KQyecQQzt97AUNpXILnutq1l0bqTB4Xeh5Cz4RZSl11ANjnCaXSMxDXX0CeyDCbRixBCnyOo8CSiy85g6vqr3OvEjV9PefN3FyudPPVwPGLi9yEzyB87SsNq3miA+AE6lkSCgU5XUwf5ebPJ0RH4KHR1cfasE2SYo7v/+CbOTZfHuVkK2F7siXXJJjiSpoSbq4fgTfXzbzpZ1oPhU9DVOjrWk+R70rB/ScwxPn32FGcvnUfFzi3YvGMbwqMiISQqgbZNmkNEUIBCWsE6lSbXGXRLN5/EmHkHEVdwGEkUDs5Ycxm+U4+hV8h8dPfPI+d0gANdysKzGDZ1Lzk6BhxydK1UEDxpK2IIkFEFR5Gw6AyyVp5DADkY2/EbYBBYAufJBwhW+xFMriRgLoXAFJYOnHGOQKcEG594xC+m0JFCWq/phzCY3JN33iF0Dy+FFwHUKXUznCaTQyNApVI4bZPFnNtuKNnEoEUTAYTPPkJhayXCKGxLWnQSUzdfxrB5Z2EeXQ7npFVwn0oOkM7XjfbB3I4NQdd9xiG0U+8NQZF2CCHohM85AP85+5Cy4iJiV5zFcIKnnu9kCh+3w2biLoJbJVxmVCJ93TW4kysdVHACHUwcIaBkjMxNNzFlyw1yYofgTdcuikDvV3gamsOmo4NHFoHtGFcu5zPnGNLXnKdQ8yiFrqfRpHU7tGzfnZzvXiSR8xtTehS5BMnkpWeRtuwqdPxmo7PfDIL9QYLdCXjRdZlEjm44Od4hRSchKKQAIUMfRCwkwJFzGz77AEGbXChNYRSq9hu/FgqOyfChaxFIrng0haysciOi9DSmbbnK+9b/ubr1OBNDkw8geaAL9i8exVtafzU26B48eMJVRrDQVZtC1xn5c2BoYMz1dXVx8eQA9C0xR/fw4W1cni2HV+ukMD3GEmuzjHAonRzeWj+85fq6fh10rNKDlZvVgo61o2vRogU3SE9da6RrxfIifS7W0/lR9SucuXIVq3ZtxaqN67Fu0yYIS7RDE4LddFE5XF63kbf2n6vOoCtfe4hAchq+OeRCsrdhcMYODCIXpu+ZC6MhuRhEId9AgkxcYSWG5u6BW1Yt6JQxLHMDxpB78mbuK4vCzIl7yTkdgtrgWegybDYHNlYJMJxu9gByjY4EHZ+Cy/iljSIHugnkRAJm7kdY0TGEEjB9yBH1SVgLVcd0OBDUWKhqT/vMWHYOthzo9hDoRnOg85q6E/HFh+GaTVCi9+zpPfvJ+2AYsRD63nmwnX6Atj9AoNuHrLWXYEP78ph1BFJqvTjQDSaoxi88CZfpB2GZuw9WU/fDjlxct/jlUHJIhUP+CXKfR+BMgEpdfRmus47Be94pqHW1g4ByV0zbdhuRC04jiqZACl1DyW15EhgdM3bCInUTBzlnmh9EkE9bfY7AdQxDi8+iqYAkWvBAF0NuNLLwMDzoHFjIPmj6YfSLWwP9oXO4UNlz+nHuITB143V6IBzDEHJoQsLtIWLsh0gCa9qKcxi3+Dzil52l6TRCCk/Ah47rT9c7kNZlji6WQDeJrnMEQTxv6zX6xv/Zoeur50XwmbgF8U7m2L/k+zunf67GBt3t2/fRubMhtMjBaRHcMjMmoRs5OgY6ezsXAhgrX/s6aBjo7j++jdtFMlyn/pV5NiiL0cPh7Ha4t9Eb1QS6j99wdKzBMOsOV1tGx3UBa9mSg9+nzTu+JnaWl7fuwEpXTxRq6qNcRRfz5TRQIKGI2ZKKKJTXQLlWR5R264EyR3csz8vDmQsXEBY7BtlGPTG1rSTOrFxds7M/Ud1Bt+U40ssrkUSwSaKwK2vxGQymcHUYQcqTXgdm7yPw7eIqJYZO3gUPCh/tMvfjFwEFAt0apFKYF0YQHFt+EvGLjsNp6iG45h6GY/Ze2BEAvej/YeRGBk85QqHlIQwsOEWgU4LD0CQOsJFFR5G44gom0I3qNn07BubuQvqySwS4fXTTHuLCLZuM3XCZugOWGfugah1LTxkB+OftwtgFJxBZeoJgQ8emm919aiWcCViOObsJXPvgSqFv1HwKOWmZzcTdcMo7Din1bhCk8NGXwtL4xXTuxZVIWHqSQtHLGDTnIJzJuXnMOgq7GcfhQG4ueMEZ+JJL9SBQ+RYR6IwduDElMjdcRsoqChk33ULY3IOYuO4yXPIrMWr5RUQUHaFtjyCs5ATGLz/LuTq3GYfhW3oRTVpKoJl8F/qcuzFhcRVXRplC555K0IonVzyQ4DaCoDRwWiVcpx9D3sarXFvDoRQCB887ibbiihDrNhTjll/G9O03kbL8AtKXn8KsipvkaCsxfuE5zN56ix4sx5C27iptfxPhJaeRTOdRsOOfDrrf8fHNHlhkzUKiVXec3VXMe6f+amzQ3SHQmbDKCC1t6OnqwX9YMLp17cE1L7GyssaD+0++GTrWVEbcwN1iObxeI4W7e4aiNFYPe1PlcXcjSwxAoPtKZQRTLej+85//cEkRWHKEVq1accu+NeTi7WPHUapvhLmCcphND+Y8ESVkiykiQ0IBiaIyGCcsjXhhGSSKySFVXA4TRRQwhX7XM8WVMU9BDYt79MWdE1WYa+OG6QS74+WLap5SX1DdQ9ftJzFp8QmMm3sYyfOPYfLKi/AmsGUvPofC9TfgP2kvZpIjiJl3DBEzD8OL4Ocw8RBX6+o/cR1SCZJR5JSSy0/TjXua4HIA0cUnkL/uIvxmHMO44lOIIxhFEOwiiugGnnOBc3QOgalIW3AKIwqOIJFu2kwKHQdP343owiqkrTmLnM1XKWzej6g5FHquu47VR1/AKnMv1K1Ho2mz1oicRyEthZxRRYe42sqcVecIcnvhSw6otOIa12h2yKwqTF9zFYNm7MDqk8/gmncM7TRMICgsB3+CQvqqM+TECPJ07MSVF+A56wR8Zx1G7qYbSNh0jcB3mMLDs1x5WtHBJxhGYbZi1wFoo9YDk+j8Eldd4cr/RpArm05wYe3lciiknbzqOH2GK4hddA1ZFLZG0ecvP/AEgQTK31qIo7m8MXym7UXC4qOILT6C7BVVGLeIwn+6Hu55B1C46QrK997BsJkHkE6fI33pOaw49Byh86ogKK4CyV5BSCGITVx/CRPXEnCXnMSsLTfJGZ/AjK03MXPzNUxeTeE47S979QXM3nYLhRsvo3Qnyw7xzwUdp3c3YFOajFQzQ1w/sYm3sP5qbNCxyoeOOvrQ09GFoaERnJ08uHx6egQ+fX197Nq5j0D19W5gzNHde3gDt4pl8Hq1BF5eCcHFxT1xfrYCHm7yw8vqF8SNb4OuNnT18vLCoEGDuLRWbNmfge7Ny1co0NLHLCF5TCdoJYnJwre5CNzofvVpJYiQpoIY3lIYoQLCCGslggj6P6KlGP0vAb9WwvBtIYh4QVnkiCphOt2j6Sp6SJDRwMw2Erh28NAXey/WGXSlmysxjgCXVHIKWQurMI1ukMFZ21C27Q5SFpzD4NwDCJyyA7MofCrZeIkcGjm6SRS6tlXF0LR1iJ1/EsPJ7TAXlk2uxJNC1ckrWU3gZQpdKVwk8E2km3Xq8tMII0cyiBwTA52VXzySyI0E0808ffV1TCWYsgL3QeToYosPwm3KXjjReczdfRuLtt/Hgn33KPw8ADWbSDRtIsg1qYgjFzmymKBCoMsloLgT6FiTkekbrxFwd8My5zBXbrh8z30sOnAfjnknIM1AJyKPgax5BgEijAGPjp21hsBM0PUvPYu8iitwpzDaKo/cJl2PssPPULb3HnyKq6BgYAsRXQuugsJ35j7M3H4Lo8pOIpeuD6tImUhOL5Jcmgc5uMGzj2AKAbOYAFO84zYCaN9NydE1kTXmQudJBNrI4mNcT4gxdN7pKy5gMDniUvqsATMOwWPOCa58buGeu1iy9zZGFJ2FmKQm2plHYtSCoxhDjjF/xy1krjqL+VvvYDhBO4X2k0bXO4zOIZUcZ9GWqyjedgM5ay9i0V7WLOD7ylf+DmJO7uGje5g+LQcrl5TCZqkXxuir4Gzltjrld/uaGhN0799/RHj4CAJaJy77MQNdH9N+XPMS1naNZVQpL1vyzUbDHz++o9D1Bu4XS+H1Bmlc3e6HsgRjVOXK4/7GQah+8/KboSv7XCx9Fcvdx4Ym9PT0/CN0rR3M5lNd3rYTswSlkS+hhDBhSTg2a4mQNiIIay2KYHJpY/tbY3pUNEoyM7FsxgysnDUbS6ZPx7yEBCTa22OEcgeMaiOOsW2kMLSlCIa0FsdkcnmRrSWQIaaE/DbSdH3+fydbZ9Bt2X+WQtZDNB1DKkGDQWnolD1IXHAeU5aeRUDufpSSWyhafxEl5DT8J2+H45QD+EVQB2EZ6xBTRFBjIdqCs8hceZ4AVVMml7LoHPymHUHKwvNIp5svnxxTCLlCr4KztK0KvIKzkLjoFC2jcJbCzLhFZ+Gbf5Qc1nFkrTiF+CXn4J2zC4WbbxJ0r6OUQMMqNtSto9GseRuMKT1OjolC1oUnkUZh7/S1FzBwxkEMoX2lLD/PlWG5Tz2KMgLMgl03sJxA55F/uKbWlaxy1IILiFp4FrGLTyJuKYNDFYYS9AYXHEUyHX80XQf3/GMo3HET83bcQdm+hwgqPQeFTpYQ17NA9qbrSFt1Fd5zT2LM4lPIXHMdrlMPcA2GJ605h2h6cKSuvIS8NWdQVHELBRRmDis8g2bk6JrJdIFP3mFkrLqIkSVHMY9c2AS6RlPWXCbA7sOUdTcxZcN1BBMMFx28gwW7b2LF/juILDwBSWktSPWPwmRylNM2XEV40TG6DuTcyNmF03c4ce1V5G+5jiyCH+stMo/cbfm228hZcZlc4W36xv95oGMutn//flwtop2VPRw29kSstjY6ardHZk7Dmpg0Jug2bthC59iTg1y3ribo1dsM/QbYoKepGToS6DpRKGto2A1XLt/gbfFlcZURFLreK5XGhwp5nFrvg/d7++PxYik82jIIb9kA498IXdnnYqOysWYlrBN/ZGQkVxnBYPsp6Fh8cHrDOoKcFHKkldG/SUtECopjuGg7TPIPxpEtFbh/9TpeP3yMd6+q8eHte3x4/wHv332g14818y9f49XjZ7h77hKWTZyICAVVpBDwvAXI4Ym1Rzi5v5kSyijp2a/moJ+ozqDbsPsU8tZeRyyFVaF0Y0XP2g/v7B1cn9dpBIyRhadQvvU25m+4goXbb2NQ9h64kNv6j1AnDM9YzzUY9if34pOzhwC5De6T91I4ehjpiy/RzX4ayYtOY9qK85i+7hIGz6zEsPnn8YtoRzgMzcDUtRTekStLWHEFkzZSqDr1IEYvPEM36XkEzTpEoNyFeRtuYtbuu/T/bnKIB6BuNw7NiPKsN0ImhatuU/dzTVF88yoIwPsRt/ASctdf4NqkuVDYXU6AWbb/Ni2/CH8KiyW1+tKXJ0+Au8A12GXt15zzD3Ldx1ym70cYAZeFziGFR8mhncC8XXcwd+ddpK2/g7CyC1Ds3B/SnS0xkULHZAoLp+64h6jFZzF2yRk45u9HeGkVJtHxRy04gwkUvs5ce55zfeEE0QByZE3bKqCFQm8KsfeTgzuNuLJKeOUfgj+FyUPz9iKArvu4stNIXXwGo+ZXYcmR+1h68CGS6bqEF5+DRHsDyNuPpwcI6/Z2EQUE4fgFJwmk5PjmnUAafWfTK27QtbmAWRW3UbzrPoXSFzF+0QWsrWTpq/95oHv37g10dAhsHTuSQ9FG6DZdRGnoUYioCjt7O95a9VNjgm7F8tUc6AwMDAh03TnQWVjZoodpX+7cmatj+RYvXWRlrX+uDx/f4jGB7naJNN5uksebG5F4t38AniyVwLMK1l/2WZ3K6Nh5sCYlLBsNy1bDKiRY0tJa0LGR5Z4/eogZgpKYJKMGVwpR44RlkOA2kOB2Be/YeMIf3nO5EL9WYMLeYxMD4AcC4O/V77BxTjGi24pjFAE0UkgK8ZLtkd9WCk8Imp+qzqDbffAccpafRcaC05hQxsq0LiGAQJfKQh9yJaPnn8GS7feQVnYcfpP3wJfVZOYcwS8qDgiesIJuyNOIJ1jFlVRi2tpb8CFHFUE36LjCk4gpo5By/RUklp6CNy33zTsIv6IL+FXLHoNGFmEqASGR3FAqa/C6kpwkQYc1FM4hAI4ht+ZLAGDhrgeFz0NmHMdACos1vTIhoj6AjncUE8kBpZAbiyk+hAJyRS65uzF62QXE07lGFx+B7+SdmEMg8Jq+j3Nb3gUnodLbBwodjBBBnzVj40XE0/nHlB3BVALFwLmHELXkMkaQQxpJsHEl+BVsv4OoRSco5K7C8CVVUDSygoKJG2Ztu4/UFWeQT24pidwSC31Z74d0cr5pay4gopyu6aYb5NiOwHv2IXKLJxBM17OFmB5aaFphMDnlWQR39iCYQ66LucBkgndgQRXSyo8jlcLxCLr2C/c+QyCFsUEU8rOeGwr67lB2y8RU2vc0At1MCk0zl1VhJoXIsfSZJm+8RaHqXUxYehqTNt1CfOlJxC49h/hlV7HxCAPd10OWv6OyJ6Zx3apY/1HtDjpIXK2FgZrWUFRRRHtFVd5a9VNjgq64qAzdu/fgXBPrHWHaxwLmzNH16AO9jgRmgl2vnn2/CbqPv7/Dg8fX8aBECtWblfH2WhjeHbLmQPdi60C8rn76zTI69rkY6FjfVpaea9y4cVz6Kga6T4dczFNSw0w5dQxqIYwkSVlsKCnBuzfvCIb1b2v3nkD6kSB5/yLd34ZdES8kg0gJOcxs3wGlZv/3wVRn0O0/STdIIcEp/wi5uaMUsp5G0NRjGEk3Jyt3C8jfh2H5lQgh1zacwBOYfwB+BcchO6wYseRCslhndHIvKSuvIZvCNh9yJEEFRzBpxU0MoRB2yMwqDJl1Bj60/RDa/7D5l9B+WBmcxi/hmjwEF59BwNwqjKCwcHjZOfjnHUMwzQ9ijm76KQymbbxnVBL0Kgmih9Fl1Eq0UjLDJArR8iruIGH5ZXKEV5FK0POZeYJcIwFw0wP4zz4Mj7zjXHojd9rekz6f79zTUOjmiSZtZRFH55q5/jrCl1zEWApBE9fdQCCFhp4shF97EyPIpTkSZH0p1PYitzt49nGEEJRldM2hYhaAcIJ4WNl5DCeI+5VdRBg52EAK41k5XDj970PbeBex3gpnEU2QCWbLF13EL63bQ0h/MAJmHcNUCi/TCczzdt9H4hJ60Cy9iIA5FI7Tg2PckgsYXsA65tNnIgcdQiFyDB1HSdcaXYdlInjWDoTN3IWgvG2IKDiAmHkHET3vMGIppB9JD4lIenhE0v5GklufvuU25my/iEPnWb/Or//A/45S11Dj4KGrqwsdbR2MnqADc6dBUFBRh5iUDG+t+qkxQTdzxhx07dqNgKYHXTpPXVbzSq8d2USQZsu7Gvf8YzCZPxMXuj6+hkel4ni5WRFvb4Tj3WEHPFsmiRfb3eicvx26MkfHKj8Y6FjOwOTkZK7nAiujqwXdtd37USgpjxAKU3NllLGusIQrZ6xr85OviTWheVv9Fo9u3sJkJw9EtJHEVL0umCpBLrX6v5UxdQbdh4+v8OjNazyhOPnJ85cYVbgNOqHjoBk0AepeSVC0CofKgHAoWoRAwzICBgNToO06Fq31XCDceSDE+0RAZEA0ZC2i0a7HMMj2C4OUeTAUbKLQznI45GxiIGMXC3WnBKi6T4CKexra6g+EaGd3iJuHQNLUF0Kq3SDUwRxShi4QNXCGuPFAyPcZCsmeoZDsH03bJ0DJjc5nUBZE+46ASPcASNjHoJnGADTv7g+h3kG0rxEQN4uBqMUImiIh0X8UJG3GQtI2DiJ0buK2oyE2IAYSvYLQnJ4QknoDIGXsBvEegyDZwx9SZsMhSecjaz2SthsNBaexaOeWAlk6ptKQXKj65UFtSA5EdfpCoHc4WvaJQkvTCLQ2j0SrfiPpdQTE+gWjpUUsWlmMRivzGLTuPRyCfYIg1CsUgpoWkDR0hmhPL7Qy8oL6wAwoeWZA3iUFUrYJkLCLh7B9AoTo/7ZW9PSk8xfrE0nHGoE2dK1E7MZDyCEVYlahEOo7hvY7CsL9RqPdgCgI9ounzxgHIYsIiA4YCVEKbcUGpUA8Lhdt8stw/S27GWucXGP8CP+XdOjwPro5jWsgxxydtha0tdTI2SlBVlUN4jLyuHL9/4ZD36PGA93vFG6+wJp1m5CakoHQ4SMw0NMbbi6e3GtwYCgy0rO5rM/f0oeP7/DwCQOdBN5s10b1zRF4d8QRT5dIkaNz5gaw/v0boGMwY2WFLHEpS6rKUqszR8eGgWQQZL+iBX37o0BRBykEurnhUTXxZyOKg93TZ7hadRpZFL6HislijrwqzixZxlvjO0DHWi3//vtb+svaKv+O5AXroBmcgNY9o9FKzxmtjQPxa7cAtDAaBkEDX7TW98AvXYLR1GgoBA0HQ8DQF017DEdTbVu0MA5GE217tDD0w2/GAfjNKJjW8UMz+d5o0iUIvxjQMsMQ/EekE1r1IDD4TIKAnj0ENHuhWY9wNFPuhVY9w/Bb12D82jWIYOqJpjqOaNrFD78a+6FFjyC0kNZHa5tUyLrHQ9TEF826jsCvInpoRgBr0jUc/+kRiibGQ9FEwxy/mETQdv74D+3vl9Y6aErrNCOgNBdVhWBfAp5FOJoqm6GVWRRa9BmJFr1jIdjNA4KdXfCr6Wj81jMKTbpH4xdBTTTtE43m1qPos9Dx7SdAwCIUbXoHoLldEpoRgFoSiJppWKA1/d/CNgkt+sdB0GIkxLsOxG/9xkHanK6DoDpaW8YSIAPwq0QX/Eb7btqTPjdNLQi8rQi4LfvE0LlE0bnFcSOOtRqQDFHbGAiYhqK17Rg0U+pBcI+k6xWK33pEormcOdp0G0afczh+6UbX38Qfv8oa0/mOhdq4YgjOXogbdDPWpsr/p8nayhxaGirooKoMLXVVaNKko6EOZSUVztHJtlfmUsLXV43p6Fhn+SvXbuLE6bO4defuHw+l85eu4NDRE7h+7TbXtOP6N8DMQteHj6/iQZkEzsxVQfWtKLyrdMZjAt3rCmc658cEuq8XYTDQsQcDa1LCspew0JU1HGaDBjHQMc0Sk8EEOQ3ka3XCW9a2jw/PUDYm8FNydce37kCUlBwKNXWxZsgw3rvfAbrPNXHNJlgV7ILV7IOwKapEn6LLcKIQ03rhBXiUn4bV8itwolDMevVDeK28CGcK89y3P4V5YhnsV9yAcxmtu+wK7BbfhOXSS3AoOw6vpRdgveQmbBbdgMPqG7Bfdh1mS6+ic85O/Caohh5Z69GloBKWJfvQs+QKetH+e9K+HFdcgvuqC7DccBdWq67AecMdWM7egQEbbqFP2gpYlJxDv3W036Wn0WPNdfRbeg4W6+7CgcJQi0Wn0XXdU/Sh8+1N69stOQVrClWt1j+hp1RT6CcvQ+fJO9E7fwuMi06jJ4XUvUsvwnzFA1iuuQ0Lts3KB+hZcZ8+72lYr7oFmz3P8B9RRdhsfwGvhcfQM2sJrLc8gcXcI7Cja2A3eRns5h+mc70Oh7V34bHmJHonzYfdujvoFVeAJhI6cFh+E3Yb78Bm7m5Yrb4Fc7qmtpvvY/DSU+iesx4OFc/gUXoaQ9dfhW3abNjO3AnfDY9hUUZh7JaHsJu2FQ6b7sBh6WW4rr8Lnw3n4br0LJy20nmuuwf3jc/gv+IcfHY8ge/mmxDJLcNNuhlZcsl/osYnxkFUuDXERdtAQrQ1TW0gJiwAJa3OUFBWg5yiKtzcnXhrf78aE3SNJVYZ8ejBZdwrkcDBXC28vR2BN0cdCXTt8GqzE169fvzN5iUMdCz5J2swzIYpZLWuDHS1oeuLu3dRKCWPBEk5bErL5m3V+GJgf/f8BW5WncLcgOFcO70lFja8dxsAumU7DsBn9SUYZ66Fh50VPJJy0SmiHH3nHELYCF9YOLvDKGUV/DffQnTESAR49sWw9QSjxKXoNKYYmbFBiImIgH7MfNivPIeosFCkDnfE4OId8FpxFjZDxmN8gCOGp89A5yk78IuEIexLDqDPyKmIC3aDz4jR0ArJw+DVJ2nbMHhZ9sSwpfswYHIFBo8cjUDTrujWuy/6TFkD2/IzcAwMR3c9PfR3cEL3iHz4LtiDYeZ9MchQD17569A5PBf9B3rBuW8nDPb1ht2GG/jlP61guegsHPJXwNbFHb1D4mGYshQD119CSOp4+Pi4wDZrPhQcIuEydiL69umMoUMHwXlFFf4jpYnQNScwdpgvvB37QWdQDHR8kjApPxvD+pnA1qwfPAt2IrDsAIZYdkOEX38omdrBImsxmkkbY8DiC8jKzIa/fU+oGvaESfJixG+pxDDXvvD1sIZW6BR0GDoRudlZSPO2g5xeN3iuvQCnBSdg0as73PqboJW+HfqnlSNlVSX8bPrCzcYWFnN2o2t8OXKTMzDWww46/QIwpOIWRPLKcZeNlP/P5Bxu3LgBwTYtICkmCClxQXptC1EhAeh0MoG8kiJkFRUxwNKSt/b36+cF3UXcK5LE4WnaeH9rJN4ec8ajxZJ4udkRr6uffRN0zLUx0LEuYGxUtAi6p1lTE9bXlfXMuLhjN4qklZApKYObp07ztmp8MVf77nU1Hly7gR1Ll6NIXQ+L+w74wzzWG3TbTpxDwNbrUBuWDrfexkgOj0DncSVoF14CJ4te8HXoi+7py2BKjq9XTxuMsO8K18JdsE5fDQG7KMR60kXp1x3WU1eha+5OmBobYPxQB3jkLoNj+Qlod+qOhIEmMHPyglHBUfyq5wZ7ckGdbYLh3kcbCUPNYZZQgq45W9Gvdx/Y9DJCz1HTYTG+EAIqRnDtbohOXUwIvAS/RdchpaxHX0gHKLZXgWVCAUyzVsO8Ywe46HaCSVgqTCOmQFytEyyNO0JNQQauawl0UjJwW3wcRt0MEWTdBZZdlNA/fTmcchfCdaAp3Ic7QL6XLXS9EiBj7IjORhpQU1GAdfFBbhxap8LD6KStCn2N9lALmQRjv7FQ79ofZp3V0Ea8HZyK9sCzrBJ9zfqjr44qhHsPhHnuZrQw8IDVonMwoZDAsrMGfhVWRc+4RRg0czN6m2hChT6DnE82DIdMgmYfJ3ga6NW0OVx5Gd5rz2GArgEMOyjhVzU6VsJCDEqeDm8zE6goKKFTfAn6TliBgX17YFDPDvhVpTuCtt2F0Iwy3H/LRsb/50qgRROIi7ThQMccnaR4G2joGkJBUQmycrI4d+4cb83v188IOq4y4sF53J9Pjm6qAd7djsa7o054vEgKLzY6EOjI0X0jdGWgY5l/WS3rzJkzMXnyZA50rC0ie+8ChZKFMu2R004er+qQaKC+4kD39h1e3HuIU/sOYLasMop69W046PZevAHv1ZfRNWMDmit0w+Bpa9EnfgEcyQG1NnBA79hpGDBzP4ZVvIC0Wyx0hibDa8dz9KZQ0rzsDNoYOaJnUil6TtkJ2zV3IWwWAlX7IDivuwqX4mPQH7sAggYDYEch24BFlyERuxS2C8+iU+pySCp2hAnBxWR6BUK23Yaedzyk+w2B06a76D15Ha1/FapBkyiUvIngDTfhseIizAqPQ8x8KMzmVKL3lApYbbwFVf8sKLqPQd/Nt2GSsQX9KASX6eOL3pOWoe/yOxAY4Aezgt3QCc+DhooqpLrZYUDRLgoFb0CMoCSgaAir0uMwiSiE64aLkKBz6Bg5Gx47HkPAOpyOcQ9m8w6he9Ym2Fc8ptD8OOy3PIZBYilsV1yAzco7sN94G1ZlJ2FEzsu24gG5z0qI+0ykkPoCBsw/CnmbEehTdJzgeRg2FIpaZm1Gt7gFsNlyF3bFp2C78RG60zVxoNDbc/MdcnU34b7iGLR8suCy8iqsZu2Ax+YHUPdMhAbBdsiWZ/RwobB+yjqIGbjBbNpGBG65A6HscjxmjTL/qZaO1LO7MefkGOhqJ0UVNcjLt+fSDzVEPyvoHtw7i9vzJFC9sR1e3xiLt5UEuoVSnKN7w9W6fr35BwtPGejYSGos2WZMTAxXXmdkZESgrMbDC5cwR0IOuQoqqH76mLcVf/SeHOSbJ89wZsMmzJaUx3x71z9+z/UG3dX7jzGubCNmVFxExvYHyNx5HwErTiJ06VEMWVoFl5I9cCreCbfi3Ri5+gRcinbDsXgrhpXtR/BSCk9LK2E7byu8CvYgesURBJUfxuCivYhcfBD+RTsQQyFpIPt/8XZkVJxHSGkFghdsh//OxwjaTtDYeBVh22/BZdkxDF5+AkGrz2LUOorPD99C2qZjSNp4BDGLtyG14gjiVhxC8taTiNtwGvkHblIIeBpxa6uQtv0KbXMS03ddx5hNpzGC9SXdVInYDacQu+MMBLwi4Vh6EIMOPEPgwRcI2f8U/jvuwG/zNfhU3ITrqjOI2HYZ1quOwqP8EAJXHEDYgl2IWn4U0Yu2ImrZLsw5fB7BK3Zi1PLdCF20BSGLNmDmoXPwKtmMEYsrMGjueoyk7dzn7SIgLoZUSBIsJy2G3byNcJ9TgR5TVqFHejm6ZS5Ej7SF8JiyDJ1Ty9Bx3Fw45a1Dx4Qp0EkoRKeEGVAeNQ1+89ZCM74A+smF6ExAtZ+xDn7TVsMsfzMcC/fDd/5uuBbsoLD5AIqOPMb8PXexdHMlpLPK8IS1Qv8Hg27OnBkQF60BHXN0HOwkRaGo2gESku14a9VPPyvo7t85g5uz5fBmvRRe3RhDoHPH04WSeL3FCdWvH+H3L3Tj+lQMdKz7FwNdQEAAhg0bxg2MwwbWZp/56bNnmCWvinnanXF77wHeVvzRh3fv8fHtBxQaGGO2vDpKAkJRTefHVG/QvfzwHokFK7C8fA1mTy3EtIXrYZc8A17pM+CdVQTnbLoRJ8xAQvl62I7LQUjRSnQfmwOjUZlwmFIOyYDxaBeUACG/WESVr4NqZDq0wuLgmVuC4MJFcM2ZC6XgDCgETUB88Ro094mBkP84tKH1BYeOQWu/OIwtWw+pIWkQC0qBRXw+fCaXoHt4OtTDMiA2NAkyg6PQJy0XAr7j0WJoLJrSPkYUrYfQsHgIDY1Dj4Rp8Mybj27RiVAKTyEnlQIp2q/eyIkQGDYWLf3HoGUAvQ6JoX2MQL9xeRAPTILosNGwyS5B/Py15LCmQTU0CzIh6TCOy4BsBO07OBWCgSloTqFq3JIKqEVlQykyC8EFSxC3cBMcc/LRe+wMaMZNhVFcJozjJ0JkRCpEI1IhHDoBwuETIB2RjEGTC2GcPA29J+Rj9ub98J5ahuI9h2CVNhf9JxZiaMEySA9PhGB0NoRHpEMkLA1JK7dgCF1rl2nlqLz3CM5ps7H+4k0EzVgIn9nLkLx4B2Tos0oPycTKTYexdd1elG7eC53567nasH8w5zhJibeGrJQQAU4I7SSEIE4OT1ZWDu1UOuH+w/u8tb5fP2UZHQPd7TO4WyiF95tkUX0jAR9OeODFUnJ0G53wug6gY+Epg9pvv/3Gdehn2UsY6JSVlbnP/OzxQ6xwGYy5sipYRe/zU6w9yJ6kDMySU8aMTobYPb8M1S9r2tLVG3Rsp2uPn8KoWQsQV7gK1mkzMTR/MTynzYfNhDkwS5uKXkmTMCB7DrQTJmJg7kKojJ4I9dF0k43KhmQ03Zix6RCOSYN05Hi0J9goRyWT81mLlsHjEbFgJTRHpUNhTBpUo3IgRCAUiklHmyiCyMgJEBydDtnoFOiOz4RG/ARELFoJ1dET0HfSDNhMnQfV5Bxojp+KVrEJEKVjtB6dihZ0jPaxmVBLmIQOiZlIWr6VIJEChzmlsJ42Exop2dAan4W2o5LRmo4hEMumVJoy0ZRelelYHZKmQ4WWJ23egSYjxiByxQZoJkyA3LiJkB0/AaKjsyE4lqbRGWgZmw2FmEzIxSZDbHQygsvWQIQ+o1luEbokpUIoOgMSdG6CBEjRxCkQpH0IJU5F2/gpaJs0BUJx6ZAKT4YQgbDPzLlomZyLzrnz0WbcBDSPn4w2tE1berC0mTATbVNmQDBtBlon5aNVch5a0KSUNQeCGXMgkTYdbVLyIZwxD23SZkEsrRDiSbMhPnoOJMcXosPsClx9+QIfP3zkS9X//5JUVdtT+NoGspJtIS8tBCU5EaiRo5PvZI7C0hLeWt+vn9fRHce9Ihm82yiNNzfT8O6YO14sE0X1VjdeKvWvh66stlNVVRVKSkrw8/PjOvazTv0qKhSq0md++fwJtpSWYbZUe8xUVMWrR/V/WHxLR2bMRn679pitqosYgt2pk5WoflGT2KDeoGNi7emevn+LU3fu4+T12zh+9Sa2Xr6MLRcuQmL3c6yquoDyynMoO3Ye8w6ewewDp5C35xgm7zmObJoydx5F1s5KJFYcQsq2w4jZsoemfYjZsAvR63dgxMbtCN+wDQFrtiJo3XYMW7UTQ1ftgN+KbRhCr96rtmPwCgp/KSR0m7cJbgu3wJMci2vZNjgvXgOnxavhRA7KecEmWNE6VvS/7VJWhrcatgs3wIrcplthKWJ7KqP/4k2wXrweAxbSe0vWwGHZWtgu3ghr2s5uyVZaRtPyDbBdth4OSzfDafk2Cpu3Usi6HG7r98Nj1VYMXrcDg9Zuh/daOre1O+G3ns534w74b96GYPosYZt3YkTFbgyvOIzfX0rjwf22GLOzCon7TiLpwHEkHzyBjEMnkXm4CtlHTmHSsbPIPXwa009cxIyTl1BQdQXzT13BvqOXgeJDWL3zBFZfv4H1V25g4/U72HnrNnbfvYOD5OQOP3iCk4+e4MyTpzj7+Bkuv3yNuKhI5MyYiRuvXuPu2/d48LYaL8iZ088Vv39sWHaOv5tYA1gpMWGISoiin6Mv5PX6YYCTO+/d79fPC7pKPCySxvuNsnh3Ox3vjpOjWyJOoasrXr16Qr+Lr4OO9WdloGM56IKCgrieEazfKwMfG1v23ds3OLx9F8rcB2KOlCLmaepz2zVWKyb2bGZa5xeA6VLyyJVSwQgFCpVDRuDqxXN4Q791pnqDjjtPdhDuQP89a/bfc3K7v3wWjrPlf6xVO0PTloN30SN06/9Z/KfiVuCt8cnKT2++Rq77/pqZP8RO7Kt7+0M7Fhch2lSdN1erL2xbu4idQ+3/swyANGHezCf6xqHZ27+/zaSL9Qs+vl/6x6X80sR1df70mCRWFoFFR4HyI/hYzRpy05qsse9n633yL6etW7dybZ0K5xXWODjS79y2Xw9R/mmSEBODsKAABIVbw35wMJekgfV9rq9+VtA9uHkED+bL4MN6Gby/lYkPlR54skAar7Y449VLBrqv94xgoGNldAxs3t7ecHJy4gawZvNsFH/WUf8WGZ+FeTNQaNgdc8TlMU1QDA8vnOHtoX6qxcD17XswTUYR+ZJKyJFURIRCB6R2NMbGhUvx8PYNroKCqUGO7s/08gug+5qknVb/ceL11ZLkU9g6lw28XD+tmzsF0ebavLnv1IZIYBRdSrL6363fXxHsmtJF68hb8J26+QSYu48Idp63oG6qqKjggFdUVMR1oflX/xVrqjByZDTatG0JSXFB2Lj6QLObHSRU6aFWT/2soHtIoGPt6D6sl8KjAwm4s9YZj8oIdOsd8OrFY3r+fd3RsbZyrIyOJd50dXXlflMyMjJQVFT8Y8jFFy+eYd/GDShISUVBp26YI9keeaJyXNewpzfq163uzOKVmKOmhxntVJEtIo1JijoYJCqPBEV1TAgKxqkjh/HqKYXevN82X0BXTfv+5XOD9RU5xO3B4u1fz51VF0103ot3b+rvTBZkjkGcXVfe3Hfq4gZgBF3Oa7t4C75T1QFkTWn7Dwd5C75TB64As/cAZ79voOUtW7ZwP87i4mLuBv9XNTp9+jSaNPkNsu1aw6BHXxiauUBauxfOn7/IW+P79NOC7lol7hS0w5vVUniwJw2Xl7jiQZEsXqyzI1A8JMf27eYlzL2xcJU5O5ZlmA1iraCg8N/En/S7ukdAWzt/PmYlJiOvYzdMb6dEoaYChbPKmKPYAbsSUnH/1Bku/9znek+Rx+MLl1E5uwjze/fHXBVNzCbnNlFIFhkSyhjdvgOcmrZFkpI2Ivv0w9YVq/Dgxk0u/VPtb5ovoHvznaCruvIUXYIreHP11/HNd1EQ+u3OzF/T3HGhSHQz5c19p14/BkbSJd0ax1vwnfp4DXhG279qQO6zVSeBIrLTj2vKJuqqf4H3/4srpxMXgGQ7eZja+0FezwIz6Warj35O0L3Dg6sHcGWyDO7NlceDfRNwZaETLk1Uxf0FA/D88f1vgo7VurKxIlj2EpauiXXqZ7WuDHSfDrn4/t1bXD51GsvnFKAkOwfJLMOIii6mS7THFDF5zFTQQJGqNoo1dDFfRQfF9N5cei1ik5ou5ml1Rr6SDrKEFJAsKINkMSVESMrBjgAX2LYdRsgqIVS7Ixbkz8TlM2dR/ewFl7euVnwB3Xu6T36haOp7JOuyplEKKPP8DuFKZcNaYE8Z7oGJAfXv14gUQWCOCW+mHnplWQM8Br766AmFw/PJGa4m6H0ntDZv3swBbz49ff/pIa20tDS5k5Zo27YNBngGQqlzf1g7DuS9+336GUHHdPfKPpwp7oprK01xfU8WqspccCRfB4fnOuP5o7sEuv/mlPszMee2bNkyLtMwy1rC3J28vDyeUuj4qd7SNTh38iRWzi3EwpmzMD1gOEZJyiNNQR1T5NW5QXHSyaWlEMiS6DWhrTTiW0shrpUUYlu3w6g2cghpLQGn5kKwaiKAQS1EMVRIHFbN2iBCVgVFk6fi7PETePboMd7x2s/Vii+g+1AP0PllHkLeivqFBZ/q5ZO3mOS6lzdXf6X72iA/2pc3Vw/N7QUktuTN1EMfyBIz2FWH8hbUQ6duUzhL1+LI95eDbNq0iQNeSUnJP9bhjRw5Cm2EhSErKwlTx0FQM7KCrFpNreH36mcEHctUc/vyPpxf1BfXVvTDzf35OL3EA8cKOmLvXFe8ev6YXNHXQcfK6K5du4ZLly5x5XKsdwQrr2Oge/z4/+8J8ZYc4OWzZ7GhfAGWzpqDFfOLURo3FgkduyC4uTCBTAwhItIYLiKDYUJS8BKQhH0zQfT7jwAsfmkFy19+g5eQNOZFjUGUjhG8W4hgtLQiiqZOw7ljJ/Hs3gO8r37DNXv5VHwBHdMv38ma8zeeQ3/YZt5cw7Qyiy7ktIaPNp/g3BPzU0by5uqhHclAFF3iFyxjbz3FKime/Uq/yue8BfXQlrPkMOkLufn9lSXM4bGO2v9E4J2qqoKgiDhklVXQ09IeeqYuEFX4+4DuI0Hs+vlduLbaHNfX9seDQzNxZW0AThbr48bBOby1vi7WhIRpzJgxXNu5vn37cqCTk5P7IuiYPhAcH92+g71bt2D1vCIsmzsPq8vKULFqFXYuX4l1k6ahJDASswf6YYabN0qCwrAiNQsnt2zF8zv3cPXcBcQraiNWWBqJ0qoomjQJl86cxpP7D/H+9Ruuz+vn+mlAxyRD4evrBlQmfCpWMfHm1derxuuiWGsDLJuWxpurh26SM2OVFGdX8BbUQ+8W1bi7NxN5C+qhavryFx6h6Sjt5/uvC3N4DHilpaX/KOA1b9kW7TV1YNTHAsZWA6GgY4ZTp07x3q27fsoyOgLd7Us74NJBFLn9FbB/XBSK/Lsjx6MDUoeakftiEPv6d81qVlkjYZamidW+mpmZcZlMWM3r1zIcszTor148x7WLF7Frwwaspgfp0nnzsIpe1y5YwE0bFy/GpiVLsGnRIqwtL8eGRQuxnpZNFFdEprAcMqSUkD8mDvdv3cKLR4/wlmu3x9Kz//8M4R/o9vD++Q5F5x/H5MXf10ziz3R2zwPMCjzMm2uYovpqYkvpTN5cPfTuFTCaLvX6EbwF9dSLdjVTQ3TtEVCwj9xm/RwvAx7LO1ZGT+B/AvDUdTpCRkkPegZdYebsA8XOFhgzjpz6d+pnBN2799W4cm474my1kWYmh4roQEzz6ILZ4z0w078nnj5/9M3KCOboWK1rsxYtoKmlBXNzc66MTlZWFvfvf7sXBGvn9ur5M9y5cQNVhw5i57p12LRsGdYQ2Bj8Vs6fXwO9ZUuxdelyTBaWRZaIArLbKWJK1Cg8ffIY1U+fc07uPevr+iflyj8V6O48pIvmuY4313DNCjiMc3u/nje/rgrtrox9axfz5uqpDElgej3b6tXqTUaNu3u3hLegntrLa47CjQ/x/dq4ceMfwPs7a1x8AoQlZaGqroFeNm5QMeoP494DeO/WXT+no3uDq+crMD3QnFycKk6tTsGMAAMsyBuLBcN74MXrF5zr+5peV7+GvIICmrZsAW0dLVhZWXGgYxU5Dx484K31DdEDkzmxN69e4eXTp3hM2z28exf3yKmx6cHNW7hReQxTWkshR0QeWbIamBwxEtUvX5KLq+bKCT8vk/tcPxXomFS91uPB08bpjlT94j0muX5nrchXFNJVASd2beHN1VNl9kAcu+wNcEN/NDLW4y2op5gjW3Gipob26fc1R6kVAx4Laf+uwDt//hyaN/kP5KQF0bO/M7R72EFS6fsbd/+cju4VrlZtxuIJfihPdMKB4igsjuuDXTvXYPWoXvjw+wduXImv6fmrl5BRkEeLFi2h30kXdnY2aN6iOdq1k8KdO99fNv07ObIPBK231W+4iQHsxt4DyGklSW5OHplympgcNRJvCLDMDTIX96VQ9XP9dKAbM/sExs45yZtruDZMO481k+qfMPFTserxAIN2uHTyCG9JPXVgKhBJl/5xA2uZq4fzGhl/R6PFL+nhy5q2d+u+v+ypVmw8BQa8cgo5/m4SEJREe3UdGPbqCyMLT4grG+Dtm283u/hUPyfoXuPymUPYu6EUOxdmYWuSDlZGa+PUuTPYUzyGa+711eIJeuvB6+cc6JoJtESnzrpwcbQld9cE7aTFcZdcWUO1MWcqpreVQaaQLNIIcjkjR5KLe8WlZPqeopOfDnQvXr+HciOGr0yTXPZxzU4aQ9UvXyCgsxRuX25gWeI9clIRdPmPz+ctqKc+3qoJZV9Z8xY0QCdoX6w5ytH691L5Ozo8Na2OkFFWRSfjHuhp6w05XVMcOPAdfRxJPyPomArmFHDGnpVssU4JDB3MIZ2sS9pzHuik5WW5Tv2dOulgsIcbfmvRFGKSkrh7p56gYydBzm6oqzNu3r+J8a3bIUlRGxNHjcKr5y85x/e94h/o6lHrWqsO3htw73Hj/TAuHX7UaBUTTI/u3IA/we7p/QY+sVia6rH0FSyrXyPU/6NXtjXA+1j//r5/aNNZYC65xNv/bdn+vaotw1uwYAFvyf+uxowZC2EpBahpaBLoPNDe0ALjklJ479ZNPyvodu7cyfvv/+rmzZu8/74iAtK9l08hywtdDQz04O3pit+aN+HSqV+/TQ/Oeujpg/sYHToce3ZuRf8B5hhpboEZSUl4yfV2qLuTYxUTtev+lKCbsuQ8giY1MDz8THPDjqJqe+Plwrp18Szn7F49r0dH/s81WYVspyJvpgH6sK8GdiykbahekQNeQN/BkmM1j/p6av369RzwFi5cyFvyv6eLFy+irYgI5FVUYWTpjA7drCGuoMx7t276WUHXIPFAJ6Mgx4GuM4HOx8eba0cnKipaL9CxWtdJEzOQS5PPYHdMSB6PeTmTUf2ipkzua2JQq611rYVcbfndTwk61pZO3m0Nb65xxComchqxYoLp/NF9CDKSIWNWfxD8oWWDyDrQ1/GN6vw66aU+8Pw3+ubr78j+0OWHNY2Nd13iLaif/teBx/q9SrYThmZnY+j3cUGbdu1579RNf2fQScvJolnLFjDorA//IT5oQo5OhB4MV2/VwRV+oqkpKVi7djnyp+VgePAwJCbEYfac2Xj56vU3w1UGtdqJwY2Bjr2yGlkm/oGugUzR9duE01cb4Ub9RFtmXcKqbArLGlGV29Yj2Fieqy1qsFh5HWtcfIdcVEPFmp+wioqGNDL+VHsoJGbldxca5or/V4EnKNiKG+dVREoG3ft7Qkat03eNCvZ3Bd19BjpZWTRv2RLGXQwwPHAYfmvWhBvb9cbdO9i4fi3XOPhrYnAaETAUR4/sQ+zoSIyKCqPXkVi+YjnefNZn9Wti+6l1dKy2lkHupwfd3PWX4ZdxiDfXeJrsvh/P7jduNt1dy0sR3lOVN9dAPbkCrtvY/im8BQ3UC2maJLkfZYPFEnUuPw6U0PfyvGE37joKURjwFi1axFvyc8vF1QESIm0gKSGMfo4+UNTtidyp03jvflt/W0f3/AlkCHQsdO1i1AmhgYH4rXlTLlXTNQpdN2/aiLv3/rws+9qlCwjz98PZM8cRNMwHqSkJ8B3qi517dv1ps5FamH2uWtCx1FG1kOM/6BrY4oFJynE177/GE8tsMsO/8QG6ft7U+ifu/JLimwBltryZBuptDq+RcSNVDNx7DhTSF7yx4QMS1wLvZ3d4K1YugVDrlpBt1xZdze2g3Lk7li1fyXv32/pbgo5059ljtKPQlTUSNuish/CQQDQl0ImJi+PStau8tb6s7RWbMCtvKtavWQY3ZztMmZwFz4EeOHPuDD1T61YcVBuusqk2VP18YuIr6Fi6poaoZ/g2HD7X+GNBFkZU4mRFw9v4fK4lOYkYY1P/dNv/n/J0gQwJ3kwD9ftrcmHNgZe0z8bSsZvArD01rw0UA154ePhP6/DYjdSiyX8gKyUIFT1DmNq48d6pm/6uju4ugU5auh1atGzC1bpGhAznekmISkrg4tUrOHToMKqqqngb/F+lpiWicHYeBro7YlLWBASHhnDu78+c3Of6M7B9PjH91KBjWYftxu7mzTWe3lZ/4Dr980MscWeyR1/eXCNoXXhNmvY3jVReydI+cY2M69nQ8Utizm4efeHM6TVQa9eu5YC3eHEDu9vxSQsWFKGiomaMk+/R3xV0t54+hLiUJNeOzqSLAYWf/lzFhISEBM5d/koFFm27fsMa2Nr0Q1L8WGRkZeD5i+d/GpbWir3PHjqflsF9a2LiH+gOAK8aoXy+nVPjh69MFQWXsXxCw0OvL2l6hDcy/Rop7GQ6T9eAVVJc/XKbp+/WR3JgjdXIuFYv3lCofRhYdoyecA3/4muB979Shvct1d5wfysRrG4/qwEdG+Kwq7EBgocN40AnKCSIs5e+fn8tWb4MIyJHYPnK5X/6IKgNS2v/r3VxfzvQ9Yncga2V9et4/i1N8diPp/f486TN8LNBXlQDEnd+rhcUakfT17UjibegEfTarvEaGdfq4oOa5iislrYRxIDHyvB+Vof3jxbx5+aThxCVEONA162bIcICg9C0RXOuMuLc+S+HrLV6R7B69PgxB6NamH0u5uAY3FgFw/fA7dOJiX+gY/3EG6F52fbK++g3spGczGe6fuoppvvWczCaOijJvQ/mJYTx5hpJya0oPu7Jm2kEfaAnEtfIOIi3oJG062IN8Fg7vEZQLfCWLGlg1pavqDaJZO3NwfTp///qMxGbakPXZgS6nj2MER4aynXqFxYWwtlzp/8UYD9aPz3omPhR+1qroshjOLruNm+u8cUSdy6d8v35y74qlqY9uTVvppH00gB4/h/68TZi20U2OMlSCmVZSPuycZr0rFmzhgPe0qVLeUvqL5Zdg432tXLlSgQEBHDLJk6cyI11wAZ2YeBbsWIFN8/GRFi9ejV33F27dnHvz549G2fPnuWW/1N1/eE9iElKoIVAK/To3gWBrIyueXMIClLoStfm7w+6Q8CDhif45eQwbg8WbWv4cIhf0od3H5HttJe+EN4CPii6nw7X/KRRtXVczYhjrxqvWxveLa9xd2/SeQsaSXcInqyygvWhbSQx4LEyvIY4PAa6HTt24NixY9wo87dv3+ZSxrOmLgxkjx49wpUrVzi4sSk9PR2pqamYMWMGpk2bhgsXLnBZW/6xonvmxuP7HOhasTK6rgYYFRmJZq2ao2mT31B1svGyEDVUfAXdw0YC3b5TD7mmJvzSzpKrWDT+6+UJDVV4TxXsWdXIbcWu7qippGCVFY2p53I1jYzZL7kxVUkPK9YchWVJaSQxN8WAxxzXv/rxuvX4AaSkJCAi3BqmpoYYPyYSQsItINbsN1RW8qdlQ33EN9D9h6KVK42TGYkTC18/8tF2TfHcj0e36pd8si5iZ84Sd7IuY42qty+AGPoaN0TwFjSS3kyqcXfv+ZB9ZN1poPAAWf6akdwbQ6tWreLGLmiMkPZf1VH0o777+C4SQvShId8GDpZdMDllBLroiENN5BecOXGk0Z+V9RX/HB2B7lojgs434xCKN329pXVDdPfiC+R6fV+Ose8VG8Q30EgGF47xoQIkXQLI//7Mt18Vl8m4GfBSh7egEcUyGpeS7WcZjlnXskZSrcP7F3g/QASxm+ToRETF0bRVS+joaWLQ4EFo2qwJRGn+xPGGDSbfmOIb6FrRZzzZiAbpzNVn0PHbyJvjj0pijmP/Uv6UBdaKpXUK6NwOty6e4S1pRJUMAMYTmBpb1eQWmbv70PiNt7kxK1iygH2N2MSF9G9I+wNEoLv+4C7ExcXRvLUAdLS14OnqhibNm6FNmzY4To7ub18Z0ZJAd6qRI0EF97WNNhzil8S+FFYxwW89fXCPy2X36E7Du079f9qXU5Om/UnjggO/366B3avvHximTmKjkrHmKFcf8RY0jlhIy4C3fPly3pJ/1Wgihl25fwdCoiJcI+EOGqqwsuqPJk1+RbNmzXHmwjmuIfDRo3+9s+Mb6EQrgf0veTONpICJh5HTSMMh/pkOkKMrHU3hFJ9169JZbvyJl8+e8JY0ou7QxWdp2k+U8BY0ol451QDvYwPHu/iS3r4HltC5s4Sfrxux3IP0L/D4o/sUoQTFjoKFlxt62dqgv6c7nIb6IXHyRDIljZslqCHiK+gONDLo7jyqhpYvf8NXplyv/VyZHb91+eQRBBpI490bPvTO+ECgiKWvd0Uj9s6o1YfDNbCr9uctaGTdegoulXtF4wxq9Klqgcfax/2rhmvV6tU4c/M6Nh7YjxW7d2Dl7l3YceIYHlW/RulPNG4I30And5x+p42bN5OTosc6vKpupHYrf6JHN17xvWKiVse2b+BqY/mmifI1qdr5oZdGvEbGfHClTIev14w9e+r7h837llgjYVZL+y/wGqbr169zFauv377Dy7dv8YqNz8rrmH/pUsOyUjem+AY6WQLdVj6ALq7gJMbO4X9ouSixCrtK+VfL+6n2rVmE0O5KvDk+aCkvTfs3xuisl96trMmG8mYCbwEftPZUzXCMjxo5RCAx4P3r8P7+4hvo1E7Sj6gRxo35XGxwa+WBjTsc4pfEKosmOu3lek78CG0szkO0WSMm7vxclQU15Xb36z9261f1QpamRsqd9yU9eVUz0PYq+mGxAUcbWazs7l/g/X3FN9Cp0u9xFR9Ax6RCoLv9kH+Ne2t1ZO1tzB9F1vQHadnUFIwe0Ik3xwc9ulADu4N1TwH+XXo7tcbdveNDJUitzt6tCWcPXOEtaFzVAo85vX/19xHfQKdLxqG8cVsK/KGsBWcRnd8IA8jUQXm+B3HzNB9i8D9RUVIkxrv24s3xSePoay934M00sn6vBp63AF5q8hbwSdvPAwX7gOuNn4Ga6V/g/b3EN9DpEejK+AS66rcfIOvSuMMh/pke336N3IH7eXM/RiyPXYZvIybF/JKm6QCZUrwZPqh6JK8L2XbeAj6o+h2w6GjNxP7ng1goy4DHamv/1f+u+Aa6LmeAOQ94M3xQJ//NuHCT/01AmJalncb2Iv6ESn+mbH9HTA1rhBH8v6Y1wcBoBiM+tXf6eIvXyLg/bwGfdONJjbvbxr82lrUO71/g/W+Kb6AzJtDN4iPo8ldehG8G/5Jmfq5JLnvxrpp/vTK+JJa4c+64Rhh1/2s6s7wmA8oNPvYIeeXMa2TM5+YGB6/WdCc70/gDH9WKdSljwPsn56D7XxTfQNf7HDCFPxnQOb3/8DvkXH9M+Mp0fNNdFEf9mHLBTxVnZ4wFWXG8OT7pxe2asWR3pPAW8EEfjtTA7vUQ3gI+idXIrj5ZU0PLamr5pH+B978lvoGuD4FuEv8erJwMA7fg+CU+Ve1+QTOGHca1kz/ueLWKMtPGuoLJvDk+KrEFUNiHN8MnvTQGntPP7nc+X0fW5o61vVtTxfXJ5JdYlhSW8fhf4P3c4hvoLC8AqfzLUM5pyY4bcBm/jzfHfz27V43JHj/ueJ9qRC81bF9cyJvjo2YRiFIEeTN80vt1vEbGjZxi/ks6faemOcqha7wF/BED3r8O7+cV30BnTaBLbLxEsl8UyzYiycfxJL6klZlnUDHnr+naEmwsj6MVa3lzfFQFhcosTfvLRkzT/iW9UCB3J8qb4bNYv1nWf/Ymn7qr8cRSu/8LvJ9PfAOd80Uglg9ZiD6XacR2bD3K5xvyM0102Ys3r35sxQTTh/fvEWQkizMHdvGW8FGXK2oqKS5t4i3gk97m1ZTdvSviLeCjXr0Fyo/UZEh5y9/vrxZ4bPSyf/XXi2+g8yDTE83fHJac1u67DevYH3Djf6KqrfcwN+yvybFV/fI5/DtL4dbFxhto5k9V/bhmLNmNUbwFfNLvr8nZNScHqcFbwGddo8/Fct/xsTlKrWqBxwbz+Vd/nfgGOp8rQOh13gyfJeHw49s2zfQ/jCuV/GmV/y3VJu68f+PHJB1AmjAww4A3w0dVx9S4u/c7eAv4rAN0/RjwzvGxeQBPbABuVmnxr8P7a8Q30A2j31DAD7oP7eP2YOOhxk/l8zW9fPKWa1v3V+nO1Ytc4k6Wmv2HaH5/YDy5Ln7rI32PXCNjc94CPouNV8HGrSg5RMflQ17Az7Ro0aJ/gfcXiG+gG05uzu8HdSbYc/IBugRV8OZ+nFZNPIsN0y/w5n68Llcd5V/izi9pT2ZNe7vnfK5OZ3rtXgM8fmQy/pLYiGSF+2tSQv0A1QJv3Tr+Z+L5V3wEXSSBbmAjD1vwNcm4rKGHMx8bTP2JmKv7KyomanVq7zauNvYjL9kh33WLnA+rpKhq5DFqv6QPx2tg99qHt+AHqIogzpqjHPkx5S5ssOx/gcd/8Q10o28Arj+wFYZzwl7M5+NwiH+mc/seYlbAYd7cX6N9axcjrAefsgh/SaxvLOsju4LPvRxq9bIrr5Exf5uG/B9tOlPj8O78mMw1CxYs+Bd4fBTfQJdwE7D9QVEH04Wbz/+S8JWJge7sXj527K2DKspmI8L0B9Va1ipTGsj9Qcd8t4HXyDiRt+AH6CUBvYweYksrWZ9D3kL+qhZ469c38kDn/3DxDXQpFAEM+MHFVyx8/fgXhK9vX3/AROe/rmKiVsunpWG0VWfe3A/SQhcgjm8/o/9fP7KRca2uPqxJFsCGZPxBKi8vR0RExL/AayTx7ReafRfo8wOaen2qoJwjmMTn4RD/TBvzLnKVE3+1SlJHIs6hG2/uB+nI7JrMxQ9O8xbwWW9n8DIZF/MW/CDtvVzTHOXCj3Pv/wKvccQ30E0m0PX6wff9pVsv+T6a/9fEKiZePuFPAsjvUV60L9K9+TTQ9J/pAX3ZDHYMej9Cv1NYyTUyVuMt+EFiIeyyYzUh7YsfN25pWVkZB7wNGyiE/1ffLb6BbuZ9wPAHPeA/Fcs8/PzVXwObK8eeYMbQQ7y5v1aTAp2RE0Rh5Y/Ux/c1Y8kudOYt+AF6M5bXyHgbb8EP0v0XNX1n1/+Y5ihMrG93rcP7F3jfJ76BjmUX7vwXgG7M7JNILzvDm/vxmhtWyXUR+xmU4mGG2WOCeHM/UFPIZWXJ8GZ+gD7S9eYaGZvyFvxAnbhVU35X+QP6O/LEgFfr8DZu/OsimP8l8Q10bLwInSrezA/Uw2dvoOz511XRcxUTf2GPic811q4ryiaM5s39QK0aVuPu3v+gxsxMrz1/bCPjT8WcXeEBcnrPeQt+jEpKSjjgbdrE5+QL/+PiG+gWEOi0/wLQMWkM3oD7T35c+cnn2jr3MpZP+Otc5eeK7qeDVTOzeXM/UKcW15Tb3fmBCRD+aGTsxVvwA8XK7EoOAkuP1XQt+4GaP38+IiMj/3V4fyK+gW7lE0DlJG/mByup6BSi8n582vNPNdljP57e+4Fu5hsK76WGrQsLeHM/UE+vAZH0M9udzlvwg/RHI+Mf67A4XeY1R9n1453lv8D7svgGulV/IeheVr+H0l8YvjLdOPX0p6mYqNXwbu1xaNNfNE5pQlMK7fryZn6Q3tPNzjUyHs9b8IPFQMdGJ2Pg+4FiZXjFxcUc8DZv3sxb+s8W30C35Rkg++MGuf//pOmzETfu8W9wlLqoOPo4Ktf/2KwqX9P7d+8QaCiD0wd28pb8YOV3BFJFeDM/UFwjYz6nh/8zvfsALK4Eyg/XJP78gfoUeFu2bOEt/Wfqbwu6GasuInDSEd7cX6N3bz7+VBUTTG+rXyPAQBrXzpzgLfnB2hgNjGIu6weHlO8obGfu7u1c3oIfrLt0Q8wld7fxx5fdMuAVFRVxwKuo+Gu6Sf7V4hvodr8ARP/CYrI3bz9A2vmvz+q6q+QaNwD2z6RnD1niznZ4eOsHZUb9XBcppBxOP713P9hx/15Nzq4lObwfmADhcx29UVN+d5LPA6p8QSzDTWFhIQe8rVu38pb+M8Q30L36CCT/gLRlX5NBwGZUXvhrsgB/qtyBB/Do5mveXOPow4cPuHPnDje9f/+et7Tuun/jCpeSnWUr/sepOramZvav1NqqmrD2LxAD3rx58xAVFfWPAd5f/G3zVxVH7mHt/r+YtqT7V17i0KqGPcH37t0LV1dXGBgYQE9PD7q6uujWrRu6d+/OLevYsSN69OiB3Nxc3hbf1tVTx7BqRhZv7l/90/Qp8P7uIe3fGnR/B128eBE6Ojro2rUr+vTpA1NTUw5uDGrs/759+3LzPXv2hImJCbdcVVUV2dl/Qbu5f/U/KQa8uXPnIjQ0lPv/76h/QfcT68iRIxAXF8eQIUM4F8cm5ty0tLSwY8cOXLp0CZWVlRg0aBDn8DQ1NdG5c2cYGhpCW1sb5ub8G3fhxIH9yJ+UhfEjI5E9Ph7LF5TixdMfkxjz6oVLWL64HMtKirF3RwVev6op6/s0QdfvfBqe//2bt9i2bh0mp6ciKz4OJXNm4ExVTTuq/3tE/hz/wa07WLdyKRYVzcOWDWvw8EHjD/XJYFddXY03b9788fq16dGjh9i+fRsuXrqIN2/Zsmpuuy9Nb9++5aYfDdR/QfcTiwEtMDAQKioq3MQgx1zc8+dfrrHs378/ZGRkoKioCAUFBSgpKaG0tJT3bv31/v1bHN67h/v/5cvnyBo3GqOCh2GYhzv8XF3gZW8HDxtrBA0ehKVlZdx6c6blIz93Cvd/Q/T+/X8TNFy5dAEJkcMR7usFf3d3DHN3hY+jPYK8vVCYP7NmJbp/1q1aiQ8sC3Ij6MbVK3j18gX3/9GDBxETNAThQwZjiKsrfXZnDLSzhS+9Jo6MwZPHj/Hs8RNkpqTh7q2G9339FAbPnj1Hbko8wnwHItDDEwF07b0d7BHg5YGs8Yl4Qe8zVWzYiCcP73L/11efgu5LEysTZrB68uQJQe4RevbqCTk5WURGjsD58+dw5cpl3Lx5E6/oAcTW/XxfbP6nBR2romYnx14/nWrf+56J/nDbAR/+v/fY9KXjsInpS8saKrafo0eP4sjhYzh88BiOHDqOE8dP41TVOZw6dYpzTuxL5deXw45vZ2fHQcrHp2Z8hBcvXqBDhw5QV1fHqFGjYGlpyb1+Tbdu3eKAyJxdp06dOFA6Ojry3q2/1ixbjJ49zODvORhjwkcgLWYcJsTFI2HkSAT5DIIH3ezeLs4Y7OyE2PAwDPcdguFDguHp7sbbQ/309u07BJGb9XYbiNWLFiNueBiSokdjTEQ4RvgPg6+bM7wcHbjjj/AfgrjIaIwODUPfPv2xdGE5by/114f3HxAaEABHK3vkpmdidNBwJI0cg/jokYgJC6XP7MQdn33uIO9BiAgIpAdAKMzp+AvLSnh7qb9Sxo2Fo7U9SmYVYHxkJFJjxtJnjMDIkGD40Gcf5OTIffaAQQMRQ2Fn+FB/WFvaYfzYWN4e6qevge7ly5dYvnw5V7a3b99+7N17AKPHxGOAjSPixiXhwP5K7N69H+ULFiI/fwZSU1O5/X26j/8J0NVOn89/Pn36Pqsh/P3jB+710MkqnL7xDFNmLcDjx8/w8fd3/9/63zM1VOzJtKNiKwHuKPbtPUSwO45DByu51+PHTuFYZdUf0769hzkgNrbYU5GFm4KCgjAyMsKDBzWJHWVlZTlgsZBVSkoKu3Z9faBuFqqy/bB9sNBVTk4OY8eO5b1bf7158wrjIsOROnYcIoYFEeTGY1rGJExKTsP4UTEY6ukJFytLhA8bitAhfogODkJEUAge3m94Y+m8Sdm0f3Ixg3wRHxWD6ZmTkJuWSecyBhGBAXCwMOdgE0hucjTBJ3RoAOKiR+H9h4Y3zmWP0Yp1qxEwcCC5VV+CaATysnLoHHLo+HF0vDC4kZNlwGGfmwEodOhQzJ42jbZs2G+THXvt8sUY5OxCEA+i6z8KU+hz507IpuvPjh0K5wGW3PHZZ48KCkQkuf+QIf64e+9mzU7qKXZf/Rnotm/fDklJSa6IxN7eCTbWDuhm0gu6HTtBX9+Afnd6cHZ0g5vrQPr9ysHNreZh9+k+fnrQsYnBqnaqhQ2zp7XL2P9sGfu/ZpuPePbyNU7deIxjVx7hOEGu8uZDZBUsRdbMhVi+Ziv3pdZu/2fAY+996f+GiAFm66bNHNB8ff0493b16lUOKNHRUVx/wdOnzuPc2Us4fOgYKrZs555mrHysMcXcIgNTy5YtubI21op96tSpOHz4MFavXs2Fr/r6+tw6rEIiJycHx44d46bJkyfDxcWF245VSjDnx9Zlro5Br6HX6FNNTk2D/8DBnHOaN2028rOnIXk0c3dJGBsRg7iIKHqNIKc3CjMmNzxsrVXVkSNIHTMWIwiyMyfl0nGnIzsxEwnk7kYFs+ORk6Mbn7nJUcHD2Y+Vt2Xj6MbFi0gcNRrB3r6cs5s5KY+uxSQ6fgx9/kQkxsSSoxqOMSNGIDY0HE+fNN5Yuw/v3EVSTAyGkZuenJaBWTn5yEnJxviRdMzhUfQ6ivvsY0aEc277Hq3fUH0kJ/um+g3e0sTA9P59NU5WkQE4dIjLh8cewCz6UFZWhayMHCTEJSApQZOkBL0nQ5GIJlRV1SAvrwBnZ2funv4UdGxi9/CP1HeX0bGTZvr0Bqp1DSwuv3LlCu7fv08O7iPWrV2LU7cJcNef4cT1Jzh29Sm9PkPVzefImD0fufOWYHrhKuQXLsHt2zXtuT4H2qfg+3Se/d+Qi3Xt2jVUbNzEuTgGOmsKHUfRDyqOnpbOFIZ5errj0sVr3HT0yAlUbN6BZcuXYWFpGdetpiHH/lwsHKgFHSuHY/0TGWzZ05NVNhw8eBAnT57kAMhcG4Mac3rsqcrcG6tt7d27N1fzypaxfXXp0oUrI2ksvacwsmx2AYVrrnC2tMDCuSWYO3UWFs9biMyEdLrxszExKZNuvhE0hSM5Noa3ZcPEfm1VBw8RWOfAxbo/OchRdOwyZMRPwMyJ+cgaP4FAm0KQHUU3ehTGjYjArRvXajZuBLHjX6RrXzKzkI5vSTANx9LixfRZ01E2q4yOnUxTKgFnDGLDIjE+aiSuXmycsSXYsR/dvoPFheXk3Kw417akaCF3nedNm0vwT+Q+e/LoeIwdEY2EqFHYtqHhA2NXf3hPoc5HvKbXD3Sv7dhRQdCSoQhBnnNzrEilfXsFKCq25yINUVFRSBDo2MQAyIpMWJFL+/btuaITdr/+z4CuFjafT0zR0dHc6+OnT/Gy+i28/fwxa04R1m7bhWM3n6Dq1lOcvvMM+09dQmpSMnYe2oPJBXMRMS4TecVLkFe2Bvnla7B8fU1bni8dh03s4ny+rD6qqqrC8sULsH71Gmxev56c2hbs23eQC09PV53D5UvXuenqlZuoOnmWvug9WLFiBRaVlmNBSSnK55dwBc+Noce0Hw8PD+7H06JFC86JhYSE4MKFC5xzZKHy8ePHsXv3bm5izU1YWR1bn5XnMRfHflAMeOyBw0IFa2tr3t4bT+8oxC/Kmw5fN1fY9zOj0HUigW4msgk0mQkT6EaPI9cTR84mjHM3GfEJ3MOkMcRqeLMTk+Fpb0uhqhlWlC7DRAqb8zKnI31czc3ObvQwChuT6docpvVr1DjO7uqZM5iWmY2BDvZwsuzHwSYnheCeMpE+ezIHnLiIkRju54skcn4LS+Zz29EjmXttiO7fuEnXOos7tmWv7li7aBWFsBnIz8qjzz6eIDeeg3xUUDASydkuKqkdR6P+n/0t3VfLJmRiIT2wVqZnYGnJTHJmXnBycOKaLmlq62DNhk04cOQYdu7ZjyHD/P8AnbS0NPfbZLBjlWG2trZclPcp5P4nQld2grX///77e67sbVvFNrrpfHH18XvsO3MTF+69xcl7L2h6jSMXbiE1dQJ2nzyM6XlTKOzKQuGsGbh5/Qbu3LuLrLzZiKdQpHBZBQqXbMSc8hW4eL2mbKf2eLXH/L/Hrpn/Xh2lMKh8fiGWLCjFiiULsWbFEqxbtRwbyX0yh8fK63bv3Im9e/dRKHsee/ccxAYC4uLyBRzkSouKsbisHI8ePuLtsX5i587cGWvsKy8vz/1IBAQEuCeksrIyBzwvLy/O1THgMUfHhsFjy1kDz5EjR3JOjsGNhb7h5DSYG+RHw89njx+iavtKgksyFyaGDxuC8jlzMJvCqNy0KZiUlI1QvwAE+/hhKDnhcVHRFF5Oho+LLeYW5PP2Uj/dv3ERGxaWYVJKMt3sdhS+JaNw+my6+adw4WPW+HQCXABXORE42IsLpRns0lLG0dYNv5munDqCtaXzkJEQz5XFTc2YgPl5c3jHn4y0sUl0XF+EDhmCIR5uXEiZGhuLYb7uePO2Yb1hnj15hL1rl3Llkb70AIuPjsD8mQVc6J6TPPEPBx02ZChXGZIUE4e8rIkIDfTB23f1r3X+8PY93r9mZeds7j3WludBRUMduhQpaGhooHuv3li3qQIVZAAqduymSCiW+92yiYW1DHIs6mBQtLKy4srBPwUdm35aR/d/oMNeaf7hq2qcv/UIu49fwJjMWUjNXYaVOyuxt+o8cqbk4lDlUcxfWIKs1PGYNWUSzlKc//jZI5QuLMa8ghkEmjLcvnMLV2/cwoTJs5AzZwGKlm/AvEXrsGJNxX+PxZs+d3TsnL5HJ0+cIFgVYtniUixbVM65ulXLFhPslvJgt5Ic3hps3bQeu7ZuwYE9e7Ft8xY6z6W0XRHn5BYvWIi0tDQ8JffaELFyN/YjYFBjPxD29GOga9OmDWf/GdBYI2EWorJXForGx8dzQGONhBnkmJszNjbmgMhcH7+0f9NCXNi3mW7qWIwMDqEbLBnF0/Mxc9JUcjSpCCFnqaeiBivTXvBzd6fw7v+x9xVgWWXb+4R0t0GKnaSEtIgtISGSKqIIglJ2F3YRAtIWNnZ3jN3d3SKgYIy+/7UOfl7GOzN37gxzf/e5/2/5LHevvfbmfOu8Z+dQDAoJw+Vzp/Dw/p8/k+3Rtcu4dHAj8ufPQAL1F092ZM6bi8JFiwnVzMUUnu1zor4wN4NP547CZ+UEQlQThichddZkvCn9a8cjPbl1BZePbELevOkYMWQIRsTGIX32bOQvSqf65wiTM12cXNGuVUt4d3bH2PgEjE9MxhwyyieP7Edl5btvkv59qip9g9O7irFtWRYZuARh/HFhynQsTctE2syFhJinIMTHD1bNWxDK7ITovuEYPSweyTGxSJs9FadOiVDtv0/Vhql6MqKSuKziJaZNnyA8s/wV4UR/50PHjpKx24GiFcsxZ+5c4ZOW0Rwva+KhE35u+RnmZ/zHiY3/akT35Wu1Yrym6v6LMly8W4oLD99i6/ErSJhZgD3Hr6KQYPPI5OF4XfoCWzaVIGXKRKwk9FTx9g1u3r6JrMwMpKXOw+lTx1BRWYmSrVtQsGIZNm3ciNevX+LqvQeYTEggc2kJIbzdyFm6ATduVI931DRwIv53DN2jB/exanmRYNS2lKwTXJGBY962aQO2b642dHt2bCVkt1NYkLl14yah3HIycsWE5Pis/un0wPHD8GepktrOy0n4QeC3Hxs7flBkZWUFo8eTCGzAGKF5eHhg7NixwgPGBo5RIBs4fpD4geKxuf8U9e3VA0nRQzAgsA+mjRlNRm4iEgcPFpBWry6dMSAoCGH+PvRjG4KkQVF/+dNNVH4pvRRHRMciMihMQExps2Zg7uTp9KkYDs+O7nCztSF/fzKG0YQqg7F9Y+2eRbhmeT6GEmqKCAzCmKHDCFVOpc/liYSiQoWxs64uzoQqI4VZz5h+odi8dsO3kn+e6JtF+Hfh3BnE9e2LgcF9MSFxBH1C83goGf6ogfDr1hWuNu0woE8wGbp+FBcljB3+VfonBFb1GZ8+faTf/gfhd2fZzhpmVpbw8fdDVOwQdOvRXTByjOZ4GIU/XfkZ5tUCXbt2FZ73X8gj/q9FdGTpcO7GPZx/UI6LD9/h5osqXLn3Cpv2HsS8uTMwfmQSHt69Q3wL+dnpyFuchls3rwoLKLdt2oh0QnQnT5wUBt55UH0Jffrs27cP7yl88sI5FK9bi+27duLV21JcunYN42fNR+7qbcgt3oyla7cTFK/+TOYOEjF3+h8lNriH9u0m47UFC2bPE4zbkQP7hDg2amzcOE3EHN60fg1K1q4SPnWX5hVg9erVSEociaX0CftXaObMmcLsKb/9+IHgWVNmjmODx8aNP2l57JPjRNu92M9jcbwljFn0ift308ePVXj18gmigsMwe8J4ZM+Zj0nJI+mHFUOoojdi+g7C4LABmDRyFIYOiBZ2SsyfNAlL6W+8aMGib1L+PK0qXIJZ4yaSYR2HcUP50zmCPpUjyfD1pfpiyAAFEtqKJ7QZh9njx2LzqmIcPXyQfph//Ta4jx8qsXZZAeZMmIw5EydiwZTpiB9In+lh/dHXP4g+G6MxMCQUsydOQeKgIULbly5ejMz0NNy5ffublD9PN6+ew9i4YYQeR2La8NECchsWORhRoRHU/7H02RxGn+2DEB85hBD3COTMnyeMUZbS7+7P0q99aoqYf3P8omUjxs8gGzX+GuFnmZmfSY7jmX9mXgVQVlb2T3L+ew0dvV0uPqzEzWcVKC7ZjKiYGJw7exrFK4uQm5ONGzdv4s6dm1hGqC4/L19YZPv86RMBrS0rLMJjQlTPnj0TlmdspDiemX3w4AHWryN0Rcju+cuXuH3/HjZs24Lt+3ejorwCx86cxeT5qcgu3oqFOcX46Uz1VhuRkfujho5n4Y7s34fL9HkXSW9cFwd7dKdPnU5uHRAR3hexg2OwcO4c7Nq+DT/RD4QNH3++8hje6hVLkb8kh1DdCkyiB52XdvwVNMfEqIzffjyGwYYrNDRUMGKM0Phh4YeD/WzgGNnxZyp/uvK4By8IZhTILj9U7P6dVFlViUF9+yM8MJh+0GHInDUTGTNmCGmzpqWgf+9gJA0Zhi1rqk8uHj0kjj6v0rF4+nRkpaYjtE8flNOD/mfop927EOIXQChpAGaOm4CZY8bgGr0UXzx9jtBeAfB07yQsM+HlHD/RC4sX1C6kz8aC1DT0C++PmdOnfpP05+gwfZp17dQFg/tGYAoZ8dnjxuDiqRP8U4Bvlx4I7OlNyHImvbzf4/zxo5iSNBoZ1O7c+QsxkBDetMl//mTjh/QFNCA4FIPC+mFUXDy9OCZgV8l6fKysQphfIHq4edBn+licP3MOr58+JkMXTX+X6fQSmoPRI0ZhUET/b5L+ffrRKNVkJp7d52eRDR2/aPk55OeWd+QIkxUUJ9quyC/tV69fU1n+fK3+hP0vn4wA8leuox9ke+EHf+LkMVy7fgmbt2zAjp1bhNnA02dOkREroTfKCTx5+Ag//fSTMFt58fwFvHr2XEBwjObY4LGR43VqPKv4puwtjp8+hc07tuP+vXt4SUZw16H92HtgP95WvsfOfUcxM60IqQUlSM9eRSjwvTB2x/xH6NqVSzhLD+j169dx+8Z1XL98BcePHMGcWVOxrCAXM6ZOQlePDvDt1QtXLl3AmRPHBKTHExbLC3OxNL8AhUVFGEWf5bVxrA2jNn4wmjRpIjww7DJiY/jPDwl/1vJDwkaOkR0vGeFBYP5M5YepXr16wmJg9vNExt9NK4qWYc7U6VgwIwXbipfh0Lcbpz4Tyh5An5PjEod/34L06MFdHN6+DneuXcKbl6/xruLPGTmmw3v2oD8ZrGGEWBalTEPW7JlkAG4IaRFBocIi3sWz5wvhZ88eEJqZiw1Lc3Bo+w56Ue0gA/vXZsbv0ct78oRJwlhc7qIFWJGZTs9x9URZGhmzMN/eWJlfPcv58eN77Nlcgn2bVuPhrdvUDw/w9ec/jygf0dfRAEKt8ZFR9LmeiDz6IvppX/Wzt3D2XPQLCCLDPxE/C9uxKpExZyY2rcjD/i2bcXD3Xtz/1k9/hn4cU6vJTPziZUPGz67opcvPosjQ8Uua41u1ao3OnbvgY9UnlL4iY1dD7n8tomMLXHNM7NWrV9i6ZSvmz1+A4uJiYfHqzZs3cPTYAcHPSwvYPXjwoLC27saNG8Ls4dWrV4WV/6L1YWzU7ty5g0NkeO4+fIBHz5+RYduLMxfO4zUZwKMnjmM/oazX799hzZYdmE0Gb0ZqPhnJA6TTH+us0tdvcICMLNfLSPL58+d48fIFteG14OetUzdvXSM9buMafTbfvH4Nu7Ztwvo1K5BLD/caal+Pnj0wnx6wv0o8e8oPBBs3NniamprCxn1ed8QPDLO7u7vwScvQn9+abPg4nfPzg8Tl2c+GkY3ef4p4zKj0/lV6YH9/kP3W+eN486J2D5asePUYT2//8rLoH8donz++j+un9n8L1S69f/sMT2/+/qnMr58/wTWu/48PHf8h+lhVhmc3fn+y6f27cqHt/+b83K/SPxk6MlQfPnwkPd7h/QcCF1TH1MlR6OPXHVbmLdCskSlMGxqjiakxrMyaoIubJYYO7o3dW1bg4umd2LhqDgb17467Ny+j6sNnYTHyf62hEz1UrKCIa8LPKlKedxZsp8+/3bsPCJMIbODY2PFnLBu+K1euCH4+LPIyGZOrZBifksFh98KVy3jy4jmuEOI6ff4cnr16iXOXLpKhO4lXb8txhpDW/sNHUVpWQchyDRm7POze+8d2KPBgaE5OjrCym2dL+Y/HcTxeyHtKeQyBDTcbQtbtFBlgnpUtXlaI5UX5GD9+PGbNmiWsefurxH3EqI0XWWpoaAjM6+d4EoJRm7a2toDm+G3J+fjtyGls9Diey3GYl6Owy58N/yliQ1fx5Bbel//+bOZDMggvH939FvrrxE9ZFRmaVw+uVUf8Br0ve407F4/VuqFhcVXlr/H6/u/XX1nxFvcv/4QvtXjVIdf96UMFvWCukf+3jcMXQo/3Lv1Eef/6uOSPho7XUJ48dRQl2zdh16ZZWDTOAmnjojAxthtCuzRBSU5vjIi0xtAgC/y0NQ6JEZaYNqInMmf1xY7VE7FwYjgCujdDSfEsfKK++a83dGzYWEH2ixQVGUB2RX4mXiTIaImPGmLkxp+2jJz4k5V3UDx4+gQ3793BI/oUuE/hG4SmHtMn7d37d3GNDN8zQl5nL5zFrfsPcPink9hx6CR2HT2OLQcOYU52EY4cP4vrN//40oWlRUsRTJ9ZOUsKcYRkXLt0GU/p85rXoPEOAuaXL14Kn9Orildg4/rV2FyyTjByvDGZJyJqg/jzmVEaGyx1dXXBsLGh432uPGPFCI0Hc9noMepjQ8YzrCIDx8aPy4iYDeB/kt49u4uyl7+/h/Xlo5t4fu/3jcK/Sx/fleH1vzB0Hz+8w7Prp/6W8Z9PhGZKH7Kx+W0r+vlTFZ7eOC18TtYmsbzyRzfI/b2x4S94dussqt5Xn7TyV+iXhu4TPpNxOniAfheFi7BoWjhSZ0YgaaA9Jid1xJSkbhgabofBgXaIC3PFvPH+GJsYgKFRAZg/JQSFC2OQmhKMratSsHfrQlR9/ip8wv4Xj9H9Yx2dCM39FtfMW9P48fFCbPAY5bExYwT3kAze89evBIPHxu78zds4evYyjp+/hmPnruHyzXt48rKUENhH4RETvQeEMboasv8Vbd++HRMnTkBe5hwE9uoBZ2cn9O4Titmz5mPt2vVYR7ye3eI1yMnKQfTgIejVyxd5ubmYO7P2DrHkh4fRmsjQ8Zo5Xj+nqqoqhNnIMVrjmSw2fKJxOJ6YEH3qMgrk8mwgR478aydV/LtU8eoRXj++8y3061T69D595tXuhSFsRMoeX/u+zOnXiPdoPrt1nhBI7RzRVJMYMZU/uUF6/Lax4efxxZ0L+PAX1s/9GrHcsqc3UFX5+0bs2Z1LqHjz18+n+4eh+4gPH8tx8/JOlBRFYEvRQGzKi8TytHBkzvQnxBaE6aO8MTyqIwYFtkd/n/aIC++AtPkJ2LdrG5ZmJWNFZjTW5g7DnrVjce5ArrBE5VNl9eztf5L+rTG6X+M/YvSYRflqGqdPHz/j9au39Nl6DS9Ly/CBHlQy+N9XX4kWC4tQpEgmh0X8R+nLl69Yu245OjpbYPyIeBw8eIj4ALZt34iVRYWYO2sccpdkIys7ndBfnrC0hPe1ZqalC0i0Nok/QdmI8dgc729lI8cLhRnVMZJjQ8ezsmzgeNKCDRwbNkZwXIaZ8/Mn93+a3r99jteP/sUn5NuXeHqrdg3dV/pblz+5Scjqty8F5wMkXpGheUefkLVOJLv86S1UEbL8PXp59yIq/uJC5V+j8qd38O53jBj/qt7cv4pXT+9VR/wF+o7mKj8TivyKTUuDsHt5BI6UDCaOxoFVA3BodSR2Lu2LjTlB2JAVTByG9ZnBKFkSho0Fg5A6tSd2rU3A4jmdsGlFMjYU9MX+ktE4vHkWSt88wkdUViv9H6I/bOj+fuJWf+MaxpCppnH8q1RVWYUdO7di9+49wgwwT5bkZmWgV3cHzJo2SVg3t35NsXCeWW52Nu7e++sPzo/En5u8rIQ/SyUkJIRJBTZ2jNQY0bFRE000sCv6TGWj2Lt3b0KmE4XJnf8L+vC+VEAXv0n0t/pIyOM5GTo2PLVHX1H+7BYqK357fRg/JaUPr+DN0792TNGvE9dPxoaM+O/RG3oJvHpce+OTIip7cQ9vX/zeYZ5f8fbZXXrB/PXrFL8buqoPeHz/MI6sGoKjJbE4tCESRzcNwKnt0Ti1ZRB+2jQIRzdG4cC6vtizKoS4H3at6IftRaFYkdoTP20ehgvbg5GR0gmJ4c2wOjsCY0OM8dO2aQLwEP5g/yH6LzJ0/3liA8oTEFcuX8T2rZuxY8d2bNmyVTg9hCcN/k7ibWQ8Bc+GjhEcGz0efxNNSDBq43hGc8rKyt8P5Py/pi/06VHx9DZ+/vTbg978mffi7gV8os9Nptp6Ub178QClz37/isY3j2/geQ3EWZsvyXevHuPtk99/8ZWSsXly99K3UO3VX1X6HKWPf3tMmmt59/oJnt4+Wx1B9GfrFhm6ik8fcONSMS7vH42ze+KRO7kJdizvjZWLuuPolqG4sH8Mjm9Pwr61A7B9WSAZuXDsKe6P/cUDsGGxJ3YWdUPBDEtkjG2C8ZEtkTfVCVOCdbA5P1Sop/b+Mv+a/r82dP8NxAuoeU0Sj8mJJh7Y0PFYnKKiovA5m56e/i33/z0xSivnmdey3z/UgGco31fU7lWT7988w9uHv49kqype4end2n9J8Y+yqvzVt/p/+yf6+UMFHt+u/cvBP1WVCxMSv0dffv6AJ7d5GcpfMyH/GKP7GRePz8T5nfE4sTUGi6d0xKJxhrh5eh72rYvCMUJzJzcPwj4ybFsLwrF9abiA6C7sTMbmnF7IHW+A7OFayJvcCDnT3TA9ygDz++tiR1GYUI/Y0P1/SLyImi/B4XVybNwY8fHyl/824lnHMmHm9fePYHr94CZKX9beBdn8o/hEn81sZH/vk5g/m5/c5s/mbxG1RCzu50+VKH98kz67fntW9fOHSkJVVD9/mtUifflCCIva/vnDbz8TX7/+LEyGfP4LJ5cwiQxd1YcvZOjmkDEbgrO74rF7eR/sXuGLC7uHUzgO++lz9aeNkdizMgxbC4Oxc3k49q6KIEOXgN3rBuLQ6iCc2joQp7dG4cH5eRjhq44xwXpYl92HaqH+qeW/0e+R2NCJ6d+m92+ekrG78bvP6evHt/H0X6w7+3eJf8gVVG9V1W/PPn7+8B4v757/3U/rv0IVT28SUv3tcUK+lOf1g4uEwGr3wnKm8mc3UUZ9/9v0Ba/uXRIO0fgrJDJ0vP3vxrnlOLk1Eie2DcGOpb7Yv9oLW/K6YnehF85sjsKWXB/sXBqKzXm9ydgFYf+agTheEoMDJYNwdutgHFrbB0dW+eLYhkhM7GuEYQGGuHQqp/pFVNtvo98hsaET079NPxOqKHt8/Xef07IXD/Dy0Z8/ounX6auAqMpKq0+j/jXiz7dnZOg+/g2Ghuntk9uEVH97soPPaHxx7wI+1OLpziKqeH4fpc9+b2nPVzy/e5H0++3++VfE43qiMTrmN2/uYkW6D/JmdUDWZFv6fG2F9HGWmBvfGrlTLLB8rg1WpTpg/eIe2Jrnjz0r+uDUliE4vK4vflofjsOrAwjZkYFcHoDx/dtiUqQF7t0/xpPY/1ESGzox/Qn6ivelL4QfxX+a3j5/gHdvfvtehOrfz9+36r6i9CU+viv9TTT7d/ZIZflrVLy4/y/q/mttr2noPhI6rvrwM+7e2IWcuX7InOyClCRTRPhbovJtBV49u4ebV4/i5MFC7Fw/DmtyBqBwQXcsn98Bq+a7Y21aJ+zN9cTuoh44UByCiRHGyJpkg1cv7tALifT8Dz4+YkMnJjGJ6Rf0y50RH/DuUyU+feH1sGRGv/DlVzWWoBBz/o9kED98/kL5wNdN4BM+4uTxIiyZZIWCFGusXOCBtPGOWJEWjs98F8W/sQa2Nkhs6MQkJjH9gj59+iSw6Fw6Pn3k44fqjf28JaymkavOwwdrMlfn/yQcAMDuV1y5tBMly8dgWUZ/rMwZjI8Vz4V8vPD/P0liQycmMYnpbyKCgD9+nv4HP1drUq0Yutocq6l5Rd9flct7a8X0/zfxZ9VvkWhLoZj+PIkOof2t3+p/S//+YUPHRyzxuXMPHz4UDtRk4qO++SimhQsXCufMHT16VFgPxsx+4USQly+FwzW5wbyZny+IZgN07NgxYfsVH4/EYT4HjolPPOGbr7gcX968detWwc/X//1REl33x9ca8tFMDMP5BJLjx49j8eLFwh+H6+Y6+ZJo1pePa2Id+YLekJAQ4ZQV1pX1ZL05vbYuruYDBvgUE5bJOvGBpMuWLRNgP5/Tx2fWsU5r1qwR9OT+4/7nPmA/M58Kw30vpn8QP4d8oTcTP6f8t+NnQPT88JY/7ms+WIL7W7SHmfuYadiwYcLZf7wrhk/cEfU7X3TOzzOPK/Hf53+dRowYITyj3F7+fcyePVs4jYifSf49cfzOnTsF48a/LV70zs8uH4HGv6ns7Gyh3/j3n5aWJhzNxiyyG/8X9G8hui1bqi/H5U5g4ktbuGG8cn/VqlVISUkRFrpyPMfx/aR8vFFERIRwRR93EPvZkPFezSNHjghxbHjYsPCPn08k5rPf+IBM7hw+NoldlvlHiM+94wumV65cKVwPOGFC9XHW/AdiY8eGLDMzUzASfHcD/yHi4+MFo8o0cOBAwWU9uD2sE/+x2bDwH7I2zqRj4usKRQaZj4IqKSkR+or7UXQiCT9MbOwuXLgg9D33KevEP2be7yq6OFxM1ZSVlSU8L3zvLffjlClTBOPHz6tw0jW9QLhv2QjyC5TPHly06B93WgwYMEB4qYluW+Nj86dPny7k4R8zy+Nj7//XiV++w4cPR1RUlNDugoICoU+5z/g6Tb7knUEBX7LOl0XxUWf8MmGKjY0VznrkMvyc5ufnC79d7nN+vmvz6+/foT9s6LhhIhbR7yktSmNXVIbfCiJiA8fE6SJjx8R52Sjx21SU59+hmnX8SPz2ERHL5rprtqGmriKX8zHzW57/oH8H1WynqB+YWIea+tTUlVGnmH5JNftI1G8/Eve16BkR5WE0wlSzf5lqhufMmSO4P+b5X6Wav6OafSrqs5rPaU3/j1Szv0T9/H9B4skIMYlJTP/zJDZ0YhKTmP7nSWzoxCQmMf3Pk9jQiUlMYvqfJ7GhE5OYxPQ/T2JDJyYxiUlMYhKTmMT0P0BiUCcmMYlJTGISk5jE9D9A/xFQxzcgLFmyRNg0IlojzTeT8iaTvXv3CrsQeZMJ70icMWOGsLswLy9P2PwkWl/NLufjDVu8G5E3dG3btg25ubnCvgVRPt6dKFqvzS7vKuU18byzVrTmm3fY8m481oV14E1nnIfLMrEs1lm0LZw3sfAGN9aVNxRxW3hDGKdzPpYrOkaAy/KGMeGkLqqfdwvy5jQOcxleX876ct2sW82jDMQkJjGJSUxiEpOY/iz9x0bqGBAxWGNigMPHSPDO9ZrEx0swSBMR77IWHW/Cu64nT54s+EXER1OsXbsWT548EYAWH1mxefNmYdc+797PyckR6uJNtFwX7/jndN6pz7uReXc3H83CG1q5Xt6tzMCSAaPouAYRicAjE8vhehlk8kkFXI5BKNefmpoqHPfAu/W5Hq7v/PnzOHz4sHDqAOfnozAYTHK9NTfiiklMYhKTmMQkJjH9WfqPgDoejWJQxmCGwdKdO9W3GpVXlAvHIfFROnzMCx/NxCeYcJwIzP1InJfTy96WCSNsfJwRgzsGVAzk2GWwxMxpLJfPIGNgxWV5dIxl89lZTI8ePRLAHY/SicDe5ctXfnHuG4PG09/PhDvzfcSP5fCRTo8fPxHk8egbHwHFo4mi0T9uN4/UXb9xg/Q5L+jKo3m7du0SRg/FJCYxiUlMYhKTmGqD/jZQx5erf/nCR8AxAOLRKHaZefTrC2eoZvBV8NX/2P/HmI/IEvGPVCMPgSrW4zPV+UWI+0Zcr3DMVo04gThcU08OV+eh1nz/91VI4zw8zcv8meK+4ovQnn/krdbvH1zdRlaLy/yjLlEt1ek183+m/z99Y85bTUIuqutnYnYZJNZkoX0Ck5zvTDoLriheFBaxqIyoXfw3Yxa1kVgoU12uulc/Cvzl6yeKor7+LRbKUDu/VOHDFy5HYTGJSUxiEpOYxFSr9DeO1H3Ciw/vkJB1GJ1H74fHmF3wTTlA/j2wH7YJrsM3o9PonXAfvgMe5O8yguLiN6ND/Gp4jt1K7kY4D1mPbskbEThxM7rGrYX74PXonLAJ/WbuQNi0zfAfvx79Z29Bn8nrMGjBNgRMWAvPMZvgNX4zvMn1HV2CkAkbETF5M0ImbYDf2DXoM34tBqSsQdSsdQiduA4BY1YhZPJ69B65Bj2GrkDneOLEFeietBK9RhWTjJXwSiiA78giyrsCfuyOKETvEcvRK3EpvIYuRa+kYviPWArf5AL0HFYI76Qi9KZy3qOWwXPkcnJXoNfIFfAdsZrctfAZRXqOWAuv0RvQa/R6BIxeh8CxaxE4hvyUFjB2HXqP24KA8dQ2coOYJ25D70mbEchtmbgRfadsRd+p29Fv+jYEU18ETd2K4MlbETp1M0JnbEZwynbinQidvYt4N8Ln7EbEgsPoO+8A+s3bjYFp+9Fv7kGEzdyJvpQ2YP4hDFxwCJHz9yNy7j4kZO/HiJy9SM7ei5H5BxHJZRYdwaDUoyRnP/X3fsQs2oeoRfuRnHMMEwpOYejCw0jIOIpx+ccxtuA4knNPIXnpWYxacwWjNlxF6r5beFD6jgAeg0UCkGISk5jEJCYxianW6G8EdZ/x4n0VbJO2ouO8g2idsAp+806g15ydCMk+APvJOyDXZz0keq2HaeQGRKQdgMvYDZi2+SIGLCCQkb4LcTmHYT6wEEFUxnL4Tkj23QaTiE2UvgnRC3diwJytiJhdglEEPhZsOIw+BHSknRbB1Hc2BqdsgnfCMii3n4X6brPQb2wxQgmUaTmORV3nEfDsNxH+g2fAtEsKVGwno3XILHQbvQS6XeZAwnEebAdkYejMVTDznw2p9vPRxH8uwicWwqLPLEjbTYOO+1R0GZIGy74zIes4BQ0D5sEzMRPOMUsg23EBNLvOoPQsAqH50Oo+F1LOs9AsZD6c4wuh7ZUKiU6ZkOicC4mOi1C/+1T0HDofrtFLINcpDcrdFpHu8+EzPBea3dKh1DGDQO1y9EspgYFfEep0WgLHqGUYOH07moUug6xHFlr1yUTXobloFJAGafcs2A7ORu/kfDQOpbo6L4FhrwwCt+vQM2kVZDrkQ6VnHnqOXoyuI4oh51UEiW7LYDVkI9rHrEaT8Hx0nbIGLcOL0WX8NngS+LWOXQkJhwyoeqYhIfcAhtLfoM/UlfCdRH/XSRvRZ9IaTCk8guE5O9CFQGzXCTsQOKsEYWm7oRJWAolBpyE57BjyT9+jZ0MM6MQkJjGJSUxiqm3620Bd/v4zsBi+FvIhq9Aseil6TlyJrqPzYBqaQS/5fOgmb4ZuwmZoxG2AZkwRfMdnYVnJVpRs3o5xs9LhEBSJUeOnYXFOHuYtL0H7iAlImjEPxcVLsXTdNnToPwV9E6ejKC0NS7Iy0H/sAngPm4WFBbnYuHUN1m/ejcETZqKgeAO2btuONWvzMHj4eOQs34xt23fh+OGdGD55AkYtyMSqTdtx+NAWZGTnIDx+PCZNnIzCxanIKShE8PBpWLJyDfbt2IAdO9YjbPgUjJuzENnp87BxwwrETViAhCkLsLSoEBvXFmNWRi4ip6ShYPVKbN+4DLnFyxE0eiEyV27Bni2rsXPHVsTNLsCiom0oWrUa6YuXoM/AeEyZMQMl+TOwePZMhE9IR9OE6eg6czXaTyhGy2E5aD5gKrpPzEGP6cVoPiwXRuFT4ZgwB50nr4BFcg4aRkyHNZVxHV0Ei/hlaNZ/JtoPSUHncbmwjM9Bo8iFsB06i/JnwmrUUrSJy6H8MxGRswV9lxxCJwLHbvM3olPqZnRbtA2d529G10Ub0W1hCboSdyHusXADvNO3wCt9M7os2EhxlG/hVvJvQfdFW4m3oWvaNnRK2wkXAnn+M9ej/+Jt8J1LwH7RYbRKO4zJh659n6YWk5jEJCYxiUlMtUd/G6ibsuIwrKOzkZJRhBY9xkLdZjAUDZvAzaktFqfPRrO+syE/oADKg3Mg5z8dFp5DkFewCof3bMbAqEi07dADu48dwPM3t3Fs/yY0a9YcizLyUV7xDlcvX0EraxcMSpqGF2/eo7TiGUaMjEW/AVE4feY08KkSGTn5aN0xBAeOnUNZ6VMc3LER0f0HYTsBusrPVXh4+yLaObTD4Pgkyv8Bnyoew9vLG249vHD11g2UlT3FgnkpMG1rjX18Bze+YCuBRR2D+sjOSMWbJ89w8vg+NGpijAEDBuN92Xu8f1+Kfn17wcKqJc6cPo7PnytRVLwWFq49cObyBaFftu7ehQZNW2DOnFl49PQert99BIfO/giMHIyyt2/x4uljREzOgnxkAdSS10AjdjnUhhRDJXYVVIaugTKBYK1ha6GRsA5qceuhPGglWgzOQLuB06ERXgjF+BJoDiuG1tBiaMSvgnr8aqgRawxbA9UheVAZUgDNqJXQHFxcLTduBdRiyU9h9ehV0IimvDFUhtNjVlJ9y6AUt5TqYx2KoTh4OZSpnAbpo8r+6BVQjSuGasJaKFB+uX5L4D10ChaMiEQX57Zw8XRHxPjJWLhuC9wXbULvFSfw4WdetycGdmISk5jEJCYx1Sb9baBu+vJD8BqbirGzcqDsOBNadgFo3bwV0jMXYsfmxXAfkAzZwHSoDciEctgiNOoeA6eOXeHoag99245QNPdG63Zu6N07AGadAyBjbAsF7Qbw6tkNZg5dINO2C5Qa26JLd0909vGFookFpLUMYW/WCsHeDjCw6AQ1615oatkOYaF+MG1nD0WzjtBrZolAfx84uXZGIw9fNKK6enl1R+dOHaHW0hkqzd1hbe+I4BBvNHHsCOlGdmjeyhxxA8LQ0rwdFJu6QUu/McICAuHS2QuyrVyhbGyObl3c0dWzJ5Sb2EKqkQXaWpkhiOoxMneDfIsesHTogEERgWhmbYc6zZ2g16IVtY109w+FRgsnaOgT4HVxRvTQMXCKXQjlxOXQHL0WmiMIdCWuIiYgl7QW2onroJ3AYG8p1MIzodYnHRr9lkEzgfIMWwb1uOUE4FaQS3GxxDGFFE+yYnLRImY22iTmon5kLvQG5KHewCLUiyyENgFIjQH50IzMg1ZkPrQGFkJn8DJoDSqAVnQ+dGIpT3QBdGKWQ5tYJ5rc6GUCa1Berf5UhuQoEkhvGJ6K6TNGw8GmOQz1WqChXn009YtA9xnrMLdkB4aX/ITKnyvpCRGDOjGJSUxiEpOYapP+NlA3d+VBKAUvRrPoeYiekYa4SbMxcc4sJE4cBf3eE6EwgAFCIdRjVkF9yFLUjc+HXgKBhPjl0CIQoh6/EjrJa6ETtxTaUXnQDEmDrv9MaPtOhkXIJPRMmI1Wo9dDNXkDtIauRr2kDdAbsRZqcSugGl2IekNzoRW/VJCnNpQAUBIBHQJKWhTWJOCjNZTqJ+CjFbcSarEroBK7EqoUVokhEEqARmkQj0QVQZXqViNAoxBVANVhpGsCj3oVUz7KG18M1eGroZywnMoWQpNk8qiYWvwKaFBYkeSpUpjzKg1Zjgbxy9BwBJUnkKaXRG4Utb//EtQbkI0GkVnQCl0Io8gcNBqyDI1IVsNhS9EwvhAmxMYJRTCKy0NDck2TlkOfZKtHFVF7CPgN3wCdkSXQIN1UiLWGraH2raG6Sd+hxVAnvTWGkp/AmDKBMkUCe0pDiqBC/a5OAFCT8mjFraJ+oXwEGNUTqTz5tRPWVfcvhXUTVkIzqRiayauhPXwNgU3m1dActYb+TlQnAUC1/gVQCStC3Q6JiBw0FMmjhmHo9PEYk52LhPSlMKL+D1p3Fp/FeE5MYhKTmMQkplqnvw3UzVh1AIr9Mgk8rIb6YAJMDJSiCWBEEQCKzoM2TwPGb4RaRCF0+1OYAI52TAGlZ0ElMgNqgxdDceB8KEUshGJEJtQIVGiP3QKtMRuhTUBCfdQmqCWWQCVpJdSTKcxAYxQBjkQCSwnroTF8HXQJdDBrJ6+C1vBV0B21Fg0ICGqTy2BEACUj10B7DAEXAoQMtuqR3AajN0KP5OmOWkd1EOAjMKY1cj0BJwJPw9dXj4oxyKGwFpUVgA2Bu3qjKT2J6iXwpD6wCGrE6lFLqb3LoEagTpXarBZXRCCKgCcDxJGbqd510GCgRyBJe+RaagvVSXKVSZYqM7VDiUCTErVRefhaqBBznCq1U511ICCsRkBVPbEYGkk8okd9EUegLGEDga8Ngp7qBMY4XTOR/g4MQKlN6qSnOvWTMuVVG7qSwOFKAsArBFlqDN64DNWrOYLAIgFHZQJ7iiRTKWmjwMrEKkmboJJI/vj1BGAJFBII1BpcCNUBudTuNZDuuQQSLumQ8FkOichtkEzagcHbzuDrV75VRIzsxCQmMYlJTGKqTfrbQF30lAxIe08mUJYOtfBUqIctgmrwfKgEzYdy8FyohC+GVsBUqLd2RlsLG9hb28DWxgaOLg5wdHaAg5MD2jtZw8HFCi4u9nC0s4VTexc4O9nBwdkedg4usHdyhJMb57VDe0c7ODvaw82pPdycHdHBxQlurs5wbG+P9va2xHZwcmwPO5JjR3ntSEZ7l/ZUntjFBs6udnBxtYezM4WdqL5v7OTqAGc3R5JP9VO4k4szPNyd4dKB0qkO5vakn1CO6nJobwtne3M421rB3oHqoLa4uLvCuYOL4Lq6u8HVzYna5EzlXIm5vCMcWdcOrrB36wgH9y5w6tQdLp17kNsN9u6dYefmAXsXD9g6u8POtSNs3TvAmsrYuJGMDp3h0slTYKeOVKZDd5LVAy4exJ26krxOcO3cjfwUT7IdSJ5j585w8KA0D084dOwm5HFwpzqo/nYuJNvJhdgNVu2pDhsH2No5wsrGEe1snWHX3g3tHDjNpZqt6W/VwRtWQxZAlwCpBgFg9YQVUB6yFGqjtkAxch0kB2yExNg9iNtzjfCceE2dmMQkJjGJSUy1TX8bqBs8exnq+M+AYtg8KIUsgFrwIuKFBOxSodRnNpT7TIeugz/0GxijkakpAQNzGBs2QEODBjA1MkBDYwMYExsa1ocRcUMjfRjr14d+PT3Ur1cX9evXh4G+PqUbwsCgmvUNDIirXQP2Uzrn029Qnc+Q4owMjWBMeUz0iQ2MYFi/AQzq1xNYn+Qa1iduQGGuR0+b4nRRT08L9XW10KCujhCnp6sJLW116Olpoh7l09OrC11dPejqsZ9cwa9L+bTJrwUdHS2KJz/J0aUyenUpXJfkEAvpurqUh1mb/GrQ0FKEuoYCsRKxCoVVoUWsq6kGbXUVaGuoUTzHsasCNXU1gbW0tEgvbWhoakKTWEtLG9o6OtUuxbOfXV2qj7laV/JrkU6aGoJcHW1ydapZl/TT1qluK7OonA61S4/9JK9u3bqktw6k5SXg6uqObhOXQH38GihOLoHCqLVQHbcVykmbITV1HyRGbkfsrqv0dIjPqROTmMQkJjGJqbbpbwN1ueu2QLHPJMiFL4JK6Byoh86GWsgMqATNhLL/VKj6jENDtyACRQ2gLCMPVTUN6NXTgT4BjXoMmHSUiFUJUKkRmNKAPnEDAjz1tFXQQEsZ9TUUUV9dETpq8tAhAKSrqUh5tAmoGcKoQQMqU5fK6goA0FCfgZsOgTViduuTLD1l6GkpCKxLsnQJQNXVYsCkCg1VZWgS66irQlNNSfBrCawkxGkT6xL4Ya5LQM1An+owqAdjo/owbWhAINUIjU2N0bhhQzQhwNq0USM0aWSMpk2N0KJ5Q4FbtjRFixbsNkKrFk3QpmUztCJu0bIFWrRqiZatW6F1mxaU1ojym6IVcetmjdCW8pq1agZL81awMGsJc4Fbw8ysDVq3Jn+b1rA2M4OVmTmszNvC2rIN2lmbUf7WsLSgeAuKJ7a1toI1uZZt28LGmrhdG4Hbtq2WbWXR5pvbkuppgdatGqNVqyYwt6A4q7awMKf62G9rQW0zgryKIjo4dkZW/gZk7vgJc3ccw4SSY7BM3QOpEdugNPUIZCbtRvIevp5NPFInJjGJqXbpxo0bwr3dfBc338vNzHdv1wbxvd98TzjL5Osd+e7ujRs34u3btzhw4AAOHjwoXCfJzPeM8zWQfNc5M19TKSK+rpLvPS8rKxPCb968Ee4Sv3qVP3b/mbhell3zHnImvkuc6xCTmH6kvw3ULVm5EYqBE6EYkgrVPnOhETgLagEpUPNLgXKv8VDulADrruFo3qoF5FQUoKWnAy2vEdCiF7/C9CNQmHoYigQElKb9g5WnHSX3KKUdg+L041BKOQ7lKaegPOk0lCaehNL4k1AeS+6YE1AaRenDT0JxBIWJFRNPQzHhDJSTzgkus1Li2W8ucTLHEw+lOBEPY/cM5GOp7BAqU4OVhlDcYJIbfQqKMaehQK7Ag09BnuJFrECsFMN5OC+Fv+VVjKbygnuC0qg9MUcFVoihtn9j+ejDxOz/ieo8QnwAirEHoMBM/mreD/mhe6AwdDe5xPF7iMlN2AuFJOJkSmMeSf5RO6k/tkNx+DaKI07cCqWkbdTujVAaVkLt3QCloeugGrsGqnFridcIx5gox64kXgGl6DwoRi2B0uAcqETlQSt8LjTbOkFTUxmqqorw8/TF9YtXUFX1Dh+qPuDThy/Al494VPoGg9YfheyoNYjedfnbEyIGdWISk5hqjz5+/IjJkyejpKQEP/30k3Avd3Z2Nnbs2IEtW7bg1q1b2Lp1qwCIGJwxmGIAduLECQEgcRrfK759+3Zs2LBBSOP7w0XE94bPnTtXAI98D/jChQuFu7yfP38ugC+W9+XLFxQUFGDatGlCHXzf+OrVq79J4Csif8bOnTsxduxYoSzXO3/+fAHkcX4GiAwYuQ7WhwFdfn6+cG86hxkUikDgnj17cOTIESxYsEAAs3z3uJjE9LeBuuw1m6EQOgXy/dII2M2DahCBuj4zoELATt1rAoG6JDTvGIrmjZtBRU4K5kFRaLD/PSR2klLbiLcCkt9YYgu7XyC19TOkN32l8BdIbP6EOhs/QmrzR0hs/BmS675Ceu1XSBVT2rKvkFzObhUkiii94Askc0kGsUQO5cn5DKklnyGRxUxpgv8DJDNIfgbJWYzvLCWESR6xFLsUlswkziJZmcQUJ5FOMtJ+Rp1UkptGstKZf4ZEGqWlUb3fWCqdZBJLZXyBNNfLMhaTnpnEFBbcTGpL1s+QyqZ0rofCdbKqUCf7IyRJd4k8ihNcqoOZ2iZRRGWovVIryOX2ryK5xcTUJxKrP0GihOSVUDliiY3kEstspL7ZXElM/bOZym2k+kqoLPUl55egvpXY+AmSm0gO9zmX21zNEuxuo37ZC2iUvIBO+15QrCMFb29PMmJXBeNSVVUlGFn2M//8+RPeffyAh0+f413F+29PiZjEJCYx1Q4xiGPQxaNjovC6desEMLd8+XLcvn1bAELMDLY4ncHeuXPnsHfvXmzbtg137twR/AwK2WUAVpN4ZI7LMz148ADHjh0T/AzqVq1aJcjNzc0VACEDPK6DR+bev6+2eadPnxaA25UrV4S8DA7nzZsn5GMAyQCU5fNoIIM81qGoqEgAeRxmEMgjhuwy+OQy7F6+fFmwt2ISU62DuodPnuDBwweYm1sM5T5ToBySCpWguVDxnw5l32lQ6EVxnmOh0nko1Fu2h7aaBlQVZNDMLxL19hCo20UAaAeBhu3MDOSICcTJlnxE4y1liDtThsnEET+VwrDkOeqsJ3CygYDLOgI4qz7CYN0LBFNa/ZVvIVFIwCSfARA1NJ/yFVZBsugzZLPKYL7sFaJPlSF0+yvo5b6ERO4HSGUSZ1GZTJK1mPJmE+jJJj+DtywCkZlVBMooTH6pHMq7qApma96iy45SyGdyXgZln+BQUo6OW8oFGRLZBBazCRwtoTROZ8BGeaQyP6LO4nfouvkNxp+qxJij5Rh9ohwdSl5BMascsjnv0Gn7O4w88w4dNryivG8hV1AG7/1v0G7jK0jlvocktc+D6nYjllz6gdpP8tcQIFvD7hcorn8H76OlaL6T+qLkMwG0b4CMQJzaJpJ14i2Gn32H2AvlaLnzFVQ3laLf6XeYdK0cgy+Vock2kltCum4h8LyF5BK4lqC/icROasOuz5A5+BVaW9+irmswFGWk4dmjB65euk7G5ZMA6kSATsRsdMrfvUPp2+qpBzGJSUxiqg1iUPXo0SM8ffpUYJ7yfML+58/x5NkzwX1Mbk0/8/d4cgU/lWG/KMwux9VkliH4uVwNvyg/u9/lfotnv1D2W5pQjtN/CH/3f6uHw6K4mrKFOOKa9Qp6iPk3+SE9E2/oOflfp1oHdY/oi+HxyeOYkpoD+aCpUAlZCKWgWVANnAnlgBQo+E2FYo9JUOs2HM08eqGuhi5U5eXQ0HsAdHcTqNtNoG4nA4cvgiu1jcDEpk+w3fMOwy+WQ3UdAZR1QH0CJYlnK2CylcDd5qeIOlWK3kcq0H7DI4wkcKRTTMBuQznCD5Zh+OEK+O18A/VlryFdUImOG98h/kAp1Ja8geySd9BZWo52217DffdrWC5/SvlLEbDrFZRzXsN6EwE0AlqSDNpyvqDV2nfwPPgGSkvKYbGuDKOPvIHPllLUyaD0JRWwW/8ciwgYpZ4thyuVk8oi8FUA1CkgMJhHgFFgAqH55Oa8h/++Unhveg6ZJaWQzShD992v0G9vKUJ2v4Trjhdw2PgIXXeR7ksrUaeoEtHHK+CxpwzSeeWQKXqL4ANv4XfgHSQY1K2lOtYTeFvLwO5nKBPgjT5ZBrtd1GcbCJgJo3BfobipAoNOl8JyNwHPjQQ6N7xD/R1v0WzHcwwnwNx8G/0dNrxHk13P4XvsOZoeJNk7CJgyoNtNwPAg/W0Of4XUcUBt31vU6xIGJTlpdOvWGTeu3sLnT5//Ccx9+vRJcN8RqBN9tYpJTGISU20QAzke/eIRLxHfOH0atw4fxq0jR37Bd44d+93w7aNHBf6tMPOPZX7kX5Pxr+rl8I9laoZ/jWtD9x/DP/IflfF79bL/X9Xzr2SI8vxe+NfKiPj6gQN4duPGtyfmf5dqHdTxkPSDO7fQd8ICSPlPgVzYfCgE8OaI6VDxnQY1r0lQ6jICah5D0dTJC5pa6lBTlEGTXoNRdweBEwINPFInsZ1Hhb65277CjIBM9qUKjD9dhmEE4EacfYMJZ8vge/Q1Yk6WQmZ1BSTXfUCHrc8x8VwZ6q4ug/H6CoQfLsNAAj5jjr3GhJPlMFz+Er4EYCYcKUer1a8hVVgFidyP6LL9LcYdfQOTFW8IcH2Bem4ZDJe9gueeFwjfVQ7JbAJhSz7AedVLDPupDAoEBCUorsOWjxhwoBzSBA4llhFoyvsAr+3vELiLwlkfIJVfBaX8MqqHwRylk2yJfAJf+Z8gnVOJoL1vMZCAXevVr2BOOvfYVgrXLe/QngBWt52v0ZXSbDa8RtuNb2G9/TmGHH2FjqRPPwJTnQns9dpfhpD9FZBa+Q6S63mqlfqMp1E3fIEyAbMYarPVHmojx2+i+jd+hMaGCgw5VUagjoEgldn6BXUIANfb9hYjL76H2U7Sff1HqBBojTn3Ci4nCBTu/QDpPT9Dch/9fQ4AUj8R4D4LqB+pRP3uEVBRkEUvby/cuHLrF4CuJrBjl0fwGOCJSUxiElNt0a+Buh/57r17WLtuHaKjo4Vp0Lt37+IUuXFxccI07D1K53zjx48X1uJxfs6zePFiYQ0cT4Fynm3bt2PgoEHCNC9P6dasg/PwdO+MGTOEqWBO5zKFhYVISkrCpUuXhPC+/fsxcOBAYaqVw7xGbuTIkcjLzxfq5GlgXrM3ddo0QSavv6tZD8vlKWJuC+vOZTjPhAkTkJGRIZRnXrJkiRDH8gXdt23D0KFDhbLcPl6jx2Fe98cyatbBzHE8fTxq1Chhuphl8JQwl+H1fiyD28RtW7p0qZCfeQ61ndcVsk5chqfBk5OThbWB3D816+A8/LfjOnjqmvOz3LS0NEyaNEnIw3Fbtm5FQmIijh8/LoRPnDyJRApv/tZ+zjdx4sTv7b9O/VazHq6DN7L8r9PfAuruE6iLnJyBOn7TIRcyB4o89eo3DYo+PPU6AcrdJ0C10wg0se0BLQ11qCvIo0VgPOruIpCxk6dfGdARMOFRuh3kbv0M831liLv4DuobXxPg+ASj9W8wjEBd2+2vYL37BYYde4u4M+8whgDIxDMVaLrhBRy3v8SA/QSAjnzA6KMVGHO6AirL38C2pBL9CQyqLH0PKWKJgkp02fMOEQT05HIpjtfgFXwm/oR6y96h89aHiDz8Fj67XyF0z2MMOV4OhfzXaLHhLaYTaEq/UAW3TW8gU1gBiSIu8xY9djzDoGMV6L3rOZqVvKB6CFQVUtsKvhLQ+0T8M3Eleu9/halnyhG77x0GHX2PrntK0XjNGxisew2vveWIPPgObnueUvwTtN5ZiebrShG4/yU89j6H98FSdDv0EtoEBIXp1Q2fIb2eARrVsR5QKqlCwqlyjCMA15va25+AbcDxMjTcVYbmO16h17FSRFBbQqjP3Pa9RIttzzDpcjnGXHiHPqfewOnEMyjvpDYRmJPaT2COAJ3EYXKPk/wzFHf1CzTOVaKBz0Aoycqgl5cXrl++ScCtGrz9GqgrLy8XDDCvNxGTmMQkptqgPwLqmBlA/AheOFwTNDEgYOBx7do1gdkvgIRv6b8m40dm0CUCfL8mg4Eay2BXFFezXg7XlPFb/Fu6i8J/pN4fZdRk1oXTfk1GzTIcFtXLZVjvmmX+SJ/9Wvt/T8av6cH5f6vPxKDuT9LDhw/w4O4txM0sgKxfChRDZkOjzwzohcyDVuAsaPZOgRbFqXuPR9P23aCjxWvq5NHEdwh0t/M0XzWoE9bV8TTsjp/JT+COAJ7U5g9ouO0tTDeXw3hzJfRKKqBGrsYWAjWbqOz6z5BY87GaeWRq3WfIrKQ8K3kUrQoSxZ8gvYpkFVO+FZ8gWfwRMssoTzGBOGKZlVXQXVMB1eJ3kFpJeYpJxiripaRHbhWk86pQZ+UHyBWXQprKSSzldXpUFwE5iaUfUWfZF0gvJ8BD+aUJtPFoHG9i4Dhp3ryxlNrFvAyQzaf6ln6g+kkuA8sVpP/ynyFLuiqVlKMOr4tbTuWXU/xqkrWayq8lwMZtXPsRkmsojVyJDbzJger8xsKmBt7MIGwwoTIbSfYmyruB+4R4UxUkt30U1ipKbOIw9Q25atR/sjspvI3yUrrS5reQ207gcz/pe4hkHSb3IPERkn2c+us8ybj9ASpXK6DXK4JAXR307NEd1y8xqKsSplhFwE40/SoCdaLt/GISk5jEVBv0R0Adj+6sWLEcYWFhwo5XDvOIVf/+/YWRJA4zoOBRJx4lY4DAzLtT4+PjhbT79+8LR5kEBwcLI1U1QQczAw3mCRPGY+rUqQJIYeDBI388qsYbG+7fvydsdAgJCRE2OXCYR7tiY2OFUcG7d6uBCY/28QihCFjVrIfr5V284eHh/6S7aISQ6120aJEwmiUaIeRdvREREVT2kJDOu305zJsxfmyLqJ6cnCWCbjzKxjJ4Mwf32e7du4UwbzQZNGhQ9egmyeQyPMI2evRoQSfOs3z5MkRFRQn9XhN0MnOYRwGHDBkijM5xeeaZM2cKuvPflfuddwVHRkYK7WaZPFLKo51r164VwpyP88+ePVtof03gyiwGdX+STpx4gr27HiB0Uj5k/adBsfdMqPLNEb0mQtVzElQ8J0Cjxxio90hAcydP1OXDcpXl0SooAfUFUAFICUwghViSgcnWn9Fibzn6nn2DJttewGBTJYw3laHBmrdw312BIT+9herat9Ap+QC1de8JuFVCeWUllIqroL+yFEbFFZAp/ABJAm0SxT9DZnkVNFa8h86y91AlllhBQIlAl+KS9/Dc+BhRB8qhSABOGFkrIiC1rBJqRe8gk1MOO5I35DCVKyqHRAEBQ0qXLCQdeQSOwJzisndQySdQKOxK/QIF8isue0vgjOQRwJMgsKeQ/xEO68vguOsJQvY+RZctryCVVw7HrS/gtvMp6q55A6lVnyFPIFRzRSXUiysJ7BFoJN2VCHDKM+gkYCq19ivkNpRDbn05FFZXQX1dOdQ2ECjdWA7ZkkpIE5iTIbCmRH5NAsDqG6kfSqogRXHSnG/DWyhvfAulbRWIOl8Ft+OVwqio5vYqJJ6thMVRAny7qW8OVAM6CQZ3x4hPUXsvEFi99TM0LlVC1zsCClIS8OzSFdeu3sJHAnAM6ESjc9XM4Uq8fVOO+/ce/tO5S2ISk5jE9GepJqi7ceM6Ll++TqDrFvbtu439+//BBw/eJVBwHwcOcPgWuQyOOHzne55Dh+4J+WqW4bjq8K0aMv5R5h98S3A5/z/KiOr9h4xf1vuPMtX1/pqM6riaXC3jl7pWl6kZrqm7qMw/dOd++FHGL7lme6vjftS9Wsb9X9Hjx/aLZPzYlurwr7elpowf660Oc/wvy/x6W3btuoGrV59/e2L+d6nWQZ3wlXH9CqLm5EHWbzqUCNQp+UyDmud0qPRkYDcKSp2SoNYxFi0cPaGrow1NFQWYBScSqBON1BFQ2v4F0gTuJHnH5eavBEw+wmbnG8Sce4tJ5yoRd6QMShuewmL7G2SeeIvIIy/RYstT2FJc30Nl0FpTAaWiMvTc/BjDj5VCLZcASt5nmJeUInDvS1gVPkXbwsfwKHmMYJKlzBsNMqvQvvgF+u18C8VsAns5VWi3oQz+m5+jScFLOK9/i2lUV/wBSs97C0kCZ5L5BOx4RI6PF1lSCd/dbxGwiwBgRhmkF5fBdUsVBh7mTQ5VkCZQ6LDlDXz2lkEnv0LYKBGypxRzzr9Ht60PoV5YSkDxK2SKPqLrnjfosf01Wqx8CzMCeZ57XsF592sMOvUK3faXQoHAo/LyUvTd+xqBJCP28Ev03f8czTa9gN2Gl+h58BUsD5IO6yrRcGspLKle3jXrf6gUtrtfoteBUnQkXVtufoOQ42+x+MonuByiPtpGgHfre8ScLUPrY9QHez9D8hCB0cM/Q/IIg7qvkDhBf5+zP6PO9a/QPFcO3Z5hwmYXPy9v3Lh6mwDcx98AdVXCkQAcLyYxiUlMtUUiUCfwZXYv49q1ywTyxCzmar5y5QKePHn07Yn536W/bU3doNkE6nx5pG4GFH2nQs1nKlS9x0PVayQUuyRD3WMozDv4CVdOqSrUgVlgPPR3faw+0oR3vgrHmTCo45E6Ajqbf4bS+veQLyagsfwDTNe+RNzJMvgRgOt34hXkeOPCqk9ouv41Rp2pQP3ickguqYLV6nKMOkrAI+ctga6PsN1YhpFH3qJ94Su0KX4G8xXPYLT0rbALViL9HZwoHLnzNZRTyyj8AW7b3iB462soLKyAJMU5FRKwOlAOpWwCZXxEyRLSj8+NyybO/IgeBOi6bXyJDhuew3PXK7iue47++9/BYTuBqB0voZtfLpxBJ5X7FXVyPqDP7jJ4bHgN7dwyeBFwsyh5gzpZZQjYX4aIPWWwWfkKttSGdtSeusVUZ+EnGBe/Qru1b+Cw6jkBzCfotfs5Ig8SwNtdinYE6qy3VUB1FfXV2vfofOglgTcCsZtfwY0AXMJRqo/AYb+fKtBuxxtIra6CysZy6sv36HSM+mDHZ0jziOmOSgJ0lZDaT6CVQd0RAnVH6YH56RuoO/MzpK8AaideQ697MJTlZeDn44O7N+8LIK7m9KuIGczx0QPsF5OYxCSm2qLfmn7lKTg+w+3C+fO4eOGCsHj+CoXPnzsnhHl6kFkU5rw81clhnirlaUsOcxrLuPTtfDuuSyhD4e8yKJ3LiGTwtCSX4zIc5jRRGZbBmxdEedjPcSIZrCPrznK5LpYpmk4Uha+RXyTnMunJeTksKsPxNWWIZIpkcNs4jeNEMmqW4TquUr6aMjiOy/9CD0rjMOcT8R8J89/iF+E/IeMX4V+Lo7CIWV/x9OufIBGom7ZiN5QDZ0MuYDoUfCdBxWsilHqOg1L3cVDtnAhV58EwNO8Ig7o60FZWgHloEurvISCxiwAD734VNkt8FdZ+SW75ArXt72FHIMd273u0o3wtt76F1CoCVxs+ofH6N5DhtWdLP0C5iADfyreQz3sLzbxyAm2vYUmAqNGyCtRZTPJTP0At6z0sVlbAcdlbNKY8ddKo7MIv0EyrhGX+a9gQcGuSV4k6BOQk0qqgubgCZisIMC0rh31hGRrnVEA67SMkF/0MmUVUNoP0TSOAl/mJ3A+oRwDSIKcMukveo0Hhc0gspjzZPBJIYGkJgST2LyFQlPMRBgQodbMJkOZ+Fs7KMyh6h0akr0R2FUyXVsB57Tu03/BO2HzB5+xJ5X1E85XlcCp5C+eNb1F/+XvUofhma15Ch9otsYzkL/8EKWLJlT+TW4mmm97DeQsB1m3vYLX1FbQ3lEF65Tu02kzgdmcZnPdWwW5fBTS3ExDe8RFyBK5bHC6FzkHSd9+3kbqj9HcgFkDdSQLbp6ntFwH1Q6+g2cEXCnXkEOgfhId3HgqgrbKy8jdBnXikTkxiElNt0u+BOgZNJ0+cEAAVxzFwOXPqFE4TMyBhPnP6tJBHBJ5YFoMrBl0CqCMgJsigOE5nGVye5YiA0LmzZwU5ojDXx2EGgzVBHYdF9bKf465RGdbt3JkzOMV6EMBiGZx+4qefhDwicMl6iHTnMqzzWSon6E5h9nO6qC0sg3f7ssthbtupkyeF8Pf+oHReMyfqQ24LMwM/oQzJ4vB3GRRmGTX1YBknjh//Xi/nZ9253RxmgCjqU84v6EFt4Xyi/uA07gNO4zLc7yyXgTGH2WU9RbpzvvMU5v4R6c5lOA/rwWERc7oY1P0JYlB39dJ5JKevhqL/TCj4p0DZbwpUvXk93XgCduOh0iUJSm7RsOgSghbNm0FBRhJmvWOht5en/75AajOBiC0EJhjQkV96E/EG5uqNAnXWEVhZ8xnSaz4JLLH6M6RWfoAUA5qlxAUfIJlD5ZcQZ5G8xVSOQJcMgTCp1M+QIQAns+ArpInrzCf//J/JJbkLyWWgRq7MQg4TU7jOApK/iGSlkl7EkiSDb4/gg4il0lkm8xdIE7N8IS6DDzMmXTKpnkwK8+0QfEtENrlZ1JZskpFN4ItAnnQOhQnkSWUTk18qh/Rl0JdL8vJIXh7lySN/PpXndXyFFCes46O4IsrP/qWAFPMy0o9vllhB+hCok15FelNf8Y5hCeo76bWUn/pRcj398UuIqW95JFSY9t5F5XdTuW9Hl0gdID0Okf6HKf4IpR8lPkZ8HKhzkmRdAlT3P4OaY3coEqjr0zsE9+4+EMAcc2VVJSo/VOLzh4/4/PMnVH79gvtPX+HEsUOofP/u2xMjJjGJSUx/jUSgjl/8PNrFQEEAVwSEGAzl5eWBF9jzAnxeRM83PvC9sKKF/bzoX3QkBy/cZ3DBR2OwLM7PXFBYKNzqICrD15HxJgXRwn7RlV5cH+dnQMQyeDMChzkPHw/CmyPYz3L46i++IYLr5Dy8+D8nJ0fQncMMTHjzBF8HJpLBV4LxZg1RvXzrBesuqpc3I/BRJgxuOMxgicN8k4WoXm4/bzAQyeQ0PnaF83IcgyLWg8Egh7lf+foz7ieRDNaBryxj3TmOdecjSbjdXIbrZxm8GYXTWT/WU3Rzh6j9vEmD0zjuJAHFHJIh6nf+m3KfHv7WfmY+fmXTpk3fZfCxMKwbAzdO578d68G6s27chwx0GVDyc/K/Tn8LqHt49zYGzsiFpNdkyBOoU+o1ERo9x0Ct20iodB0J1Q7DoGg3AGYde6NV0yZQlpWBsp4BDOKWwHDlM+itegWdpU+hXvgUGoXPobXsFTSXvYZa4QuoFbyEZv5b6BRUQKfwHbQK3kMr9x10lpA/s1wYVdNJq4TOAuKFVdBaQDy/CprzPkB9dhXU53yAxqyP0JjxEeozKG4mMbka5KrNqITyrPfElVCZUwVVKqM6l9y5/3DV532E6vyPUJ7/QWAlyiPyC2FKU5xL6fM+QWnhJygsovAictM+QZ5AoAKxfAZx5mfIEeiTzyI/AU85An6yzFmfIEtgT44AqSwBPzkCd3IE7uRyKS2f/ATsBC74GfKFFGZeSuFlXyG/HNW8AlBcCSgxFwMKawC5ddWsQGBOkVhhA+Xb9BVy236GIgE6pd0U3kdph8hPAE7xJ+IT3/gUxZ3+5p4h9yygdg6of+ErtGcVQkmrLpTklBAW2q8a1FV+QNX7Snyqqj6P7sqDR+gzMRuSzkMRV0SVCfe+iu9+FZOYxFQ79E8jdQRCGIiwn0EGgwXRCBEDJn7h8xVdohEiBjGc5/voFgEABkeiUSaWzeCMZYjKcHmWw/JY7q/J4PCPMjjfjzJEujOY4TyiETKR7hz/a7qL6uU40cgU18cyGFSxDI6vqTvL4PLMIt05TSRDpDuXEenO8Zwu0l0kg+NEMlhHDtfUnWWIdOc2crpId2aR7pxWs17WncvU1J3DovaL6mUZnMZ5RLpzWVG/cxkRX6H84pG6P0EPHtzH1YvnETB+PiR8JkOJQJ2azySoeo6Hck/iHqOg0jEecg790NrDB20I1Mkr1oGSgiyUZKUgKyWBOhISkJUklpaAXB1iiuOwPLkKFMd+Gc7DzGmidEqTl5Ki/JK/YFlmSpeTloRiHaqrjjSUpKWhIsN+KSGsSKxAfnkZykN6KMhKUpjqk5EgvcgvS7LJryBXnaZIbjVTGjPnIVfpezzLlYQy1aEsQ6CVWU5GOM9NWVZWYPbXDKvIyVWzrByFv/mJ1eQViBUpXgmqzPLKUFZUpT5TgaK8EpQorCirSG51mpqcCtSJ2RXKyCmTHM4nT6xAZRUonwzF1xFcJQXmOlBUoD4gHRWoTiV5OZJJrpy8EJbnOFlpaockyaT+I30VZKgNClSvqgbkqR0hoSEoWrMBc5bkYc7yjRgybzl0uyZCotMUeg7SIBmWgbjNhBYFEoM6MYlJTLVDDOq+AxQCCjztxy93HgFiwJCSkiKMkPHIDsfxCJroGA9mHrUSHQXCzCNj48aNE4Adh1kuH7HBo1Msg+N49I9HotjPMvgQ4FmzZglAg+O4LB/8yyOEHGbAwcej8CgZ5+c4vpOWR+JEI1V81AkfZcKAhNMZ9EyePFkYjeJ0HnniYz94xE9UL8tLTU39Xu/+/fsFXRk8cTr3A4d5hIx15zjWm/VneaIRswULFgjAiNN5dI2PBuG7bTnMfcvpfCQK52dmHbgfuV0c5kOJ58yZI+jMZbh+liEa3eQ+ZN15ZJLTOY7vy+XjY1h3DnNfcR8yKOM8rDvfjcvHqHA668ujjjyqyG3lOB4x5XpFunO/c3tFo5sicMngTzxS9ydINFLXNyULkj5ToOA7HUoE6hS9x0Op+xjhNgmlDtGQtQ9HS1dvNG5oiIZNm6Nr956wb2eNdhZWsGhrDrM2bWBh3gZWluYwb9sabVu3JLeN4Ddv24rSW8LKoi0srYitKa81xVu0hhkxuxaWXL415SEZlMfCnMq0bYG2bZrDvE0LWLZtSdwK5q3JT7LMWzWHWatmsKB0G0uSQX6OE7EZcdsWTdG6eRO0bNoYrZs1QatmjYkboVVzdhtTejOYNWuONk2aoVXjJmhL7WrViFyKa928OVo0a4ZmTZqQS0xlmjUxReNGxgI3MjWCibE+TEz0YWpiAFPqF2OjBjA2qA9j4wbVcYYNYEJhowZ1oV9fDw3q6cKE8phQuoE+xTXQgwGlGxgbQN9QH4YGlGbEcgxhZKAPI/36aGhoAlPjJjAyNoGhsRGMTIxJPrMR1dmQ2ASNGlW7hlSmQV09GNavT/UaUL2sjwHJMIQJcUMDZn0YNDCCsoIq+vaPhu/gSZBu04v+vv2h7zUCznELYNB/ARQGLYdE7DpEbz797UkRgzoxiUlMtUP8suaXOr/EKyoqhDW9vFnrXUU53paWCmdjlpa+EXbfv3nzBuXlFah4915I43g+P/Pd+0phzS+nM3M653vz5rXAZeR/T3lev36NVy+e4w25lVUf8Jr9QpnXqPrA64ar63j9+pWQXyTj9atXQv1cT3U6y32D95VVQr0c5jx8eDvne/2K6nn5UpDBunDelxTm9nFcKYU5HxOvUxa1mZe+8HuY+4OBFAMyBrbMDJ6Y2c/p7L9OfJnyXbp7B1eo3LVHj3D5wX1cJMB0hdxrt28J6+E4/48yRGFhJOxbWASua9bL4R/LXLt5g+q8i0v37+HKw4ff673EZ84ReGO9/qWMb2HWjfMywBSFRWWYRfHikbo/QXxI4I0rl9BvehZk/KZDodc0yBOok/eZCPkeY6HaZRw0OsRAwa0f5Fp7QdXYHA0MjAmg1EP9uvUEAFFfVxd1dfSgq1MP9fT0Ua+ePvSI6zUwRN36BgLX0zcUwg0IUNSvRyCGXEPDhtDXN4a+AQMSAirkb2jQkEAIMYUbUryxvokQZ9zAmEBKdR6OYzaqTyCnvj75DarBC+VrZNSYypuS35RAlSmFG5HbCI3JZXkm+iSb2JTKm7BcAkgmJgTQmAkomQhhqoPYqOE316QhcSNiUwJW1X59IxMCYsYwMCIZDanORs0ozVTwMxuxX8SUh/PVJ92FviOu/60/BJeY+0iX+ky3XgPo1q0PXb360CPW0dGGto46dLS1oK1FrK0NPR0d6GpqQU+L0tTUoa2uAR11TWipq0NDQwOaWprQ1NSEGoXV1NQE1lBVhaaqCjRUlKtH91Q1oGvZHdrdR0DFeyJUAmZDOSwTcoOKoBizHEpxxZActgZJuy7RU0KA7qsY1IlJTGKqHRKBOh6pEZ2BefbMOVi2c4ZpY3M0aWaFxsTGDc0Q2ccH+5fNwO6imfDv2RU21rYonJWMfUUzMDUxEo0at0bKiCjsWz4HS+eORDtLW4T5eWFP4XRszZ4Mn66d0K1fLLatSse2JZMwa+FcNDezR9oEilsyEQUzE9GmjSXiIoKwM28a1qaOQZeOHeDh6oaSzInYuHgChoT7o1lzc2RNTSSZk5AxaSiaN2uDxIGh2JAxHqsWjqb8LvDq2hnrUsdizYLRGBwagFatLFA4ZzTWpk/AgvGxaNrCHM1aW8M/sC/y8pfh+YuXQtt51JDXyfFIFo+YjRgxQhjRE4128agkj7zdIP8NAsJPIqPxRtsAb7QaoFRVF6UqxEraKK2jgiexCbhAecZPmCCsieM+ZvDMo3Q8AsrAig//5Tr5wGG+xovr4dE+vvqLRwE5nUEXXx2WtWQJbj18gIejx1Od+ihV1kGpohbVx6yNt5KKeBLcDzdZ93PnhBFTHkllmQzOWHc+VFk0yshrDMeMGSNM83KYR/u4vTxyyHryphMepePNFGJQ9yeIvxAe3L6B0OmrIeGXheb9ZyBx0jSMHp+I4aNj0aNvDFQ7joW852wodBkFWYdBkGgbAIlGnSBh7AoJAwdIGNoQW0NS3wIS+uaQaGBJri0k6tsRs0vp9b6xPseRq2MFCV3iuq0gWbctZLStIK1rRvFmFCZXrzlxa2JLyNS1hLQex5NsXRFTXXptKb4lpDm9nj0k9awpvi3JJ6Y0SZ025JKsuhaQJr+kzrd43ZYkk+JZlwYulL89uVRW4Hbf/VL6NtSmdpBsQPpyOxpwfmIqJ2lAZfTtv7OkYXvKS/m4TTqUV9cGUvXbkV6kW11qWwNbyJAcGZIvRfnljdtDycAadTgPpUnpWUCqLoUb2ENG35rymVO8FfnbQZb6U9qQ4hu6QNrYCVJUVx0jB9Khul6phk6QNHaEdENnSJtSeyhNgtKk9duTDHtIEUsb2AnlJE1cINvcG8o2AyHnlgil7lMh4zkLDfvNQOTY2Rg+ZRa6Js6Fer8lkEgqwai9V+kpYUAnBnViEpOYaod+DdStXbMWbczsYEPALio8BAmD+sHdrQtcO3tj2qSRmDQ6Hi6dvGDj5onEhDjMnTYK/QYNRmsbd4QNGIi5M8YjJjYG5o7d0KmHH6ZPpDKjhsGtizd6xE/D1PQMpGfMxeAZaWhl0wHhAwdj4YLpGDQ4Cq3b2KGHdwDmzp6CiVMmwNGxIxzcumP8+NGYSu/Czl16oHlrO/QfHIPUjHnoR27TFtbwDAjF7JmTkDQ8EebWLrB18MCEqZMxZfpEOLl2QhtLZwwbN1Eo4xMcBhPTljA0MqUPexM0btoS+ibNMWdeKqoqK7+PmDFzvzAgEo1uMSBi5lG46wR6nju547lpKzxImYd7W3bh5tYtuL5xHW4cPYqLF67h6qlLuHX5Iq6duYCrZ6/ixrlrOH30JE4c+gnH9x7D6QOncPHkWeJTuHr8Au6eu4lb56jMxSu4dfYG7l6+hZtU/y0CWTfv3Ma1mzfx1Kc3SmXV8HDUOAJwt3H70gXc+Ok4Lp86jRv37uLOg7u4SfrduEm6cvq924J7i+Lu3LuDuw/vURy1i2Td5vNx79/BLcpzncK3qA7Oe/3mP445EY/U/UliUHf9ymX4TVyFsClTEDtkJAESJ5h37oH581KQt2gUcmdEoKnbYMh1nAYF93jIO0ZC1jYUdcz8IN3SEzItukKmqQekG3ck9kAd9jdzh0wTd8g2IrexG+o0dqWwK+o0coJsYyfIE8s2dCVw4wJFY3vImbpBxtQVyqZtoWpCAKhhRyrbgfIQMDFxgIKpI7RN20HZ2A4yBCblDB1Qh4CKpJBmA9VGBIgorY5JO6g0NIecEYEhAkDKxmZQMCbgR34FqkfZuC3kCfTIUN11TJ0hwyDHhOomPaQpTpKAkySBozrEnFbHmIASxUszoDIhQEVyROBJil3OY1KdV76+FRQJDMqYdIC8iTsU9R0gbeQM2aZUh4EVATHSr5ErZEk3Box1SKZyQwuoGplRPipPdSnoW0KS8kmbOlA/mJMcChu7k/7Uh5Qu6MMu1cl+1keK/FIcTzpIU5sEbsRuB6qP+5/+Ls26QLqFF2Ra9YaSeT8oO8RB3m009JyjER8VBmczE0hISAhsaueAyVmL0D9nG8bsYVAnJjGJSUy1R78G6g4ePIx2dm5o184F/YMCEd0/FJ08usOuoy/s3HvB1q0n2nv4wLGzD5y6B8Khiy9sHDrDvJ0r2nfuhXYdvdG4taWwPKhuo5Zo2Moazcxs0cbOA16jFyBq6X7ErjiAqKI96OoVAPeuXujmFwI7j16wtHSEJQEyK5fusHTqitYWDrCy7wCnrv5w7OiD9s7dYN3OCS5d/OBGdTuRHlZWDnAmHVx6BMG+cwDMrJxhaeMGz97hCAvyhYODE+liBmt3L1i5Eii0ckLXTt2wYfVK7Ny6GSVrVsG9YxfMWZAujI7x+jweIeM1ZnyNF68h5JEsXr/H13hNoffzdR6pI9Dzyr0Ljtm6Iyc5C0lmEViXuhIfK9+hKC0PkRbhmNx3Au7cvokN+SUYYhWNMe5JOH34OHas2YphtkMQ0zoUezdtxU+HjmOM7wj0bRSAVVnLceHsCST2TEZK3/m4dfUWRowagXkLFhCIu4NnvQJRrqSJIyFxyBm2BClew3Hn7AWUPnmAtOFzEUPvlfULlqPqxVOsSFmBEbYJWD4qE89u3aT4pYhuGoo5wePx/MYtHCjehtEu8ZjYJQ6Pz5/B8S37MKLzWOwo3EXAjgDo6VPCSJ14Td2fIAZ1d6gT+8zcCpeENAwdMwKqpt0godMeEmqm6OBkg3HD+qNBj2TI+iyCsvcMKHtOhXK3cVDsNpF4MhQ9RkGhQxKBhCTIEcvTAyRHLE9xCq7kdx1G8UMh4xpL4QQouFA8s2s85FxiqtmN2DUaspRP1m0Y5CmvnFMc5BwTyI2FvPMQyDrGQcYuFjJWUZBrHw1FhyiokqtgT+lO8ZQeBQUO2w2Dkv1QKFBYzoVlxFI4isDoUMg5DIMKhRVJpqJzHJRIpjIz1aXoTPU6D4W8C7vDoEDAR9GRdCdX1olcyqPgRDIoTZb9VE6R4jkPswLJkyM9FZxjKBwDJcqnTPkVHKmd7RNJt6GkRyxk7eKhSGFVCiuSDHnOQ6zomAil9glQofqUHKkvBH2ThTQl8is5EHN931jZJQGK9MNQJH0VqV8VqT+VXEn/75wAJbdkKLknQ7HLcCh0GQmVbhOg2pP+fr4zIe81ByY9RmLihCS0NDdHnbqtoWIVCNkOcxCSvBgJK1dh6tGL354UMYlJTGKqHfo1UHf8xClYEHBq3sIKLVvboEWrdmhJ3KqNHVqb2VNcO7Rua4OePbzRoUMnBPUJgZW1I8wt2yPArzesLdohNKQvRg4fhd5+gYgaOBjJScMJsNnDY9gMZOw9jtNnjyJ66W6YESDyDg1E34QodO7tjXZdnWFNbNvDDW072sPIphVM7FrDxLYVjJntWsHQriUM7FvC2KYF6tk2RWsPK3j06oh23ezg7N8NnaP6wLFbN/Tv2x9TR8UjZWQsZkydDAvSsUUbGxg3bg3fXv54eO8unj97irvU9u6evpgxax4+fvzwfWSOXb6T/c7t6uNNeOSK75tlwMegjteuvfbohoOtnJA5IgvT+oxDYud4jAkah/F9RmNS51gMa9QH4XV7I9EuBlO9RyKl11gkuQzFyE6JmOyRhDjjYAyz6o+RzlGI1g1EpKY/BjcJRUrQRES3DMcY//G4ff02Hj16iLv37wv1Pu3VG++UtbC1Wwhm9J2JBHrXJnsnI9qH6us+FMPtB2KgTRiCLPqhb+PeiDUOQn+S2btVEPo074OY+kGIMQ1BP6tg9GvdB4PqByOsQSACLAIRYRaIYJNArFhUjPsP7wlAlkcuxSN1f4IY1N27cQ29l2xEndhV0B26Hu7TVyMmfRkGTctE2wFp0AkphO6AldCLyIVuJOWJLEa9iKXQ65sPvbB81A0vIM4jXgLd0GzoEdcLXQK9oCzo9lmMuuTWpzBz3WCKC86EHjGn6fbJhE5gBnE6+atdvSB2q1m7dzq0/FOJ06BNzK6WfwY0fNOh6ZdGnAr1Xguh5jMfqszec6FKYEXVawFUPBcKrOq9CCq9UqHiS9wrjYBpOrmZUCZW8suCkn82FNn1WUzxzBmUxm4m1P2yoeKTBkWSp+iVASWvLCj7kEsyFIkF15PSPdOhQOly3pmQ8yH2Soe8ZyoUvLMIPOVA3jsD8j4kg+TK+6RD1msh5UklTqM8i6nsYsj2TBPKKZAecpRHhvSWISAtR22VoTrlSB8F0lXON0dgGdKzDpWXpzqUfJdAvlcWpEm+tH8W5AJzoRCQC6XeuVDpkw+FkHzIBhdANnAZ5IKWQjowDxJ9CiERspHyLkaHmBQkzkrH2JxcJGbmwGzmekjMPY4pZ/lHxUedfBGeFzGJSUxi+qtUE9R9/vyZgN1n7N9/ADq6daGgoAIVFQ0oKatBTkEJsgqKUNPQgUnDFmjV2o6Ani2aNLNEsxbWMG3cBo2bW8B90Bi4hQ1FdGw8+oYPQDfvIHj7hiA6Og62tk6w7haEwVnrMWXjEfiPTxemebtHhmLh4jRkzF+EtPmpSFuQhrSF6eSmIzMtA9mp6cRpyFqUhsyFqcicvxCLFyxEBjG7aXPnY9GcOUidNxcpE8aj75A4WHd0R4uWVjBt1JL0s0TzljYCIG1tbkc6m2HMiOF49OA+Xjx7jrsElLx8AjCH6l6/oQRbt23DfQJuvIO1T3AYlizJqV6Xdv0GkpJHYtSoMcI0KIM8Hqnb26o9UvqnYFbPsRjnEI0JBLBG9R6OER6xiGrYBwOMfRHrEIExPiMR2ykaYe3DMcQtBgnOQxDZLAQjOsQi0SUWgwjE9TcOQFzbfhjTJRkhxoEY4zcRl85dRnTcMEybMRM36e/EI3UM6ko6hSB9TB6KR+dizsDJWDA5FenD52KiM8k2CMLYFv2wJCENS6fmIXdMGhbGzsTixAWY6jdaqKNw8hJM9BqOcK0eCFbuhAUhU5A/PQcBpn4omrUUt27fFA4r5oObxSN1f4JEu26Yjp24DMVmvSFRtyMkdB0goW0DCc0WkNBoAwm1lpBQaQwJBUNISOtCU7MehvT2Q3S/fmjTvDFUVNXQspkJnMxN4WTZCI7E9m0bwbZNEzTQ04aCihpcXV2QEBuKHraNoSyrBgkJDWJFYgViDrMrYvlvrgzUVDTR0d0FjU2bQllRCzIyyjA2aoJ2luawNGsDc3MLWJm1hE07SxgZN4YS1WVo0pj0aQ1zIx2ok5GQkFAlVoKEpCLU1XRh0MAEWppkQOSUUE+vARo3agYDgwaQl6sDff16ZECMhJ2pCvIy0NLSgKGhARo2NKGyqlBX10CD+g1IhgHppgENdR0Y6BvBxLAxtDXqQ02Z5Nc3JH2NUV+Hwko6aNBAHw0bGcDYuCEZLB1oaDeAtoEp6po0haqOPrTrm8C4WRsYN20DZc360G7QEE3aWqEhxWnoGUCF+ltd11CI19Qm1uDdrfowqKcPdVVdqCiSHuTWrUvt0jGBvDK1Rc0A8lqGkFOqT31kB88uHeDvYof0mM7Yld4PezdkYtfOVVi3fg1mz0vHqHFTETlyNjolZ6LThDWwT16Js49e05MhXlMnJjGJqfZIBOp4ox7vJN27azc2lWxAQU42Aay5WJKZgR3btuIQAb2D+/YhLzsLXbp0h7EJAbs2thjQry+ypycic8pQhIb2hVv/ZHSOnYSgflGYnTIDWRmLsYhA2LChCbCwdBDA07j4KIzo64OEIYNhbeOILv36YO6i+chYmIb0RQTmyE0lAJe2KIPKpmLRvEVYSG522gIU5WYje/FipJLM3OxsZKVnYMGc+VhIwC51wQLMnp4Cr9BQtGpvD0srB3h4dIOza1cB0LU1Z1DXHk2bm2PCqFF4dO8unj68j7s3rsKnVwBmzV6Iysr339fT8Ugdg11eQyeK4w0EzLz+7PrtW3jj2Qu7mthgWv+pSGoTgf5anhii5YNhRoGINg1AUCM/9LTpha7Onmit7wAHc1f084jEbK8xSNTrhaEaPRGv6yOUidP2QaymNyZ7jcKJfScx2D0eQ7uOEKZf75Kut0iX6pG6QLxX0caaDr6YEj4Z/VsEYyCVTTIMQr9mgQhvGYSA1r3h5eGHru380MPRG306h2JIxzhMsh+GxAbBGGkQimRDYqMg4mDENQzGlF5jMS9iLoKa9kP+zGW496D6OBXxmro/SQ8fPhS+DgL8faCk0xByxt3RLzgUOeMD0NnOAlLabSGh04rAXRMCdUZoYdoYw73s4W3ZGLqqepBX1EZPFzOEe7tjcHgAbNo0I8ChDlUNTbRo1hh+3TvC18MByQODYWXVDqrqdWFMYMrSwAg9W+jDSE0RktKKkK2jAKk6cpCUUYQMgTBZ+kKTkiVgJyML6TqKqCOtTl9wanC0M4Ndi4YIIbkDfDuhXetGaN7YGK42LRHm0wnuNpaIDPKCh6MdVOgLz1BLjYCaIqRllUiuMlTUNSEnJ4s6daQhKysj+KWlpSAlJSWEZWU5rQ7FSQssIyNDYRlyZYnlIEuunJw05OQ5vzTqUDqXkZOrdmVlKY8QVoKcrCqxPOWVgby8IgFIDZJBYQV5KJJuKqSXPMmUJplcTp7iFJWUKb8C9asi9RV/rapAhmXIKUBJUUUAlMokS15OHnXk5amfKC/lF/STJj2l6lA+dQLZdaFI4FFCnsAs9V/0wEHYODoUe0KVsC9AF8f7q+H1XEncTZLBs7naqDjWC0/Pr0Dpk0eYtXwnIguOwGvOPpy8X707SwzqxCQmMdUWiUAdDyo8evQIK5evwJPHj4V1VPm5uSgqKBDOfuN0vuw/Zdp0uDg6oa2ZNZo2Mye2FFxbCytYWraDR8wE+E3MhJ29OyzN2wmjehaW9nBw6EAftO3RuIm5MHIW6NMT3t27CNO43SLDMDdtIdIXpmORAOgI2BGnsn8hgboFCwV/wZJMrF5KbnYq8rOXCLwkMx0L580lYDcPC+bOw5yZsxCZPAKWbq7CCGLnTl0QHhQIG1tntKH6za0c0aipGQIiYnBlz2rc3rUCFzYXokenrvRBnSYce1Jzo8Rv8jdQ95pA3YFmjpgdMgPJBuGY1D4eswNGY17QFMwNn4nILmFwsnaARStztLe1hZujM9wdnNDRyRkezq5wtrWHl3MXjPVNxPywOYhzHYoeFp6YPXUcerX1RmIPAnVXbuDmLaqP6xRNv6pooaRjMMZ1H4fERv2Ql5COxHYRGKTlj2jjIHRv5AEPOw+427qho00n9HTtgeCuvdG/UyCCbLvBz9wDwYadEaUbgEjNAPirdsaw4IGYPioBnfQ7o2BGEYG6e0Jbfw/U8Zl2rVq1EnbZMvHxMQMHDhTOB/yReJdtr1698OnTJ6GPeRr7v4n+FlDHP5we3bsTgNKCegtfBIaHw8WyBfS1ddDSzAEtbVzQ2toJpk3M0KJJUzSup4nGempQV1GHmrohhkX5Y0KMPxoZaJMMAhYEYhggqSgTsGvRAv0DO2L80FDYWjpCVlGNwJosGujro55eXWipEgCRU4WSjAqBGXlIyUhDQ0sV2uoqkCagJSkAPSVISBNoUVRCxw5WSIjsCss2BhRP4IrAjRwBImmhnCb69HTCzDF94eHSXhjlk5ZRpfoY1CmSbNKJ5KqrU50qKlBSUoKyMgE98jOzv2a4ZpyIVVVVBRbSVDivOpSVSJ6yBsWrEat8T/8HqxFrCnlUlKvrVuXyJE9JTY3AlxLUVeWhpUFAT1WJylO/0o9HlcrwKKCaKvvpb6OqTUwuH1WiTv3/7cgSZWUCkARO5eTkBJfrUFbSgoKSLrVfmfqhDuIjffGm2BE3pqvi9swGuJKkhTM95HGhgwyeJyrj005JVN3yx6unNzEufzucxpagXfKmbyN1RGJMJyYxiamWqCaoe0zvoILcPOFF/uDBQ9y+eUtgXlPGo1M86HDl0kVMGZ0MJwdnGBg2hrGRCRwJ5Lm5ucO2nS2MGhgKR45YdQ+Bn39vFCychhFRoWhh5wYzh67oHRiKtKnDMWf4APTv1w+t2tiga0Qo5qUvQuqCVCxOz0BediYBtlTkZi9GZnom0lIzkJG2GEXZaSjKWYTsjHQUZC0h/xIszc9FjjAauEAAfzOmTUXHnj1g6eqGVm3t0D80GFlzpsDDvSuBOgeYEahr2dYWocHhOLBrKw7v3YntJevg7tEDCxZm/tug7pWnD461dEGKTwrmxkxCdJf+6G/eH9kp+Zg9fg5iIqJga90OFuZmsCPX0c4e7i6u6EDsRsDOrl07+PT0xvjkqUidkon4kDHo3iYAI4PHolervkjyGo/rl/4Z1FXQe2hn5whM6z0LqaFTkdi2H0Z4jsSscfMxaeRkRISGo3nT5mjSqDFsrKzgYGuHjtQnrg6OcLJvD3sbW0QPGoKRcRMwZfhs9LTpg+SwMShcuAoBrP/UvD8E6ph4lLdbt2549uzZ90OWGc/w8Si8FpGPTeFjYPjMQwZ8DPxCQ0OFQ515NJSPjOnfv7+Qh49T4YOn+RBlHx8f4dDqhIQEYXMKh1+8ePGt1tqnv2ekjjqnZ89ukFPQhm2HHmhmYgrfLm5YkzsTMyZEY0xCGFKnDUP2zHiYNzOBc3sndOpoD21lRdRV18KAoK6YN2YQAro6Q1mWgJmkJCSI68gpoTuBq7TxMZiU2B+NG+rDqL4OOtu2QutmDWBn0QoLJ8Uhc+JgZE5PRlZKPBZPjoabdXO4O1nDq3tnyMoQGKujjAY6WjA1NkQvj3aYPTwI4T0doaLAoI1H05QgRaDPsJ4ehoV7I336MPTwcIK0dB1oqCpDVk4Zmhp6BP6qXV3d+tDVrgddnfrQIVdbq67g6uk2EM7aq6unD20CtPIEMqtZkUCSmlCubl196Ok1oDwNUK+ugZC32iX+HtZH/Xr10aCBHgyNGsCI2MCoPrn6ZJDqfYurD0Pj+tA3qgd9/QZo2dQYNq0N0L5tIzSkdF29esI5czwKxzooKMpBS1sb9epV18F6cD3MHOa2aGpqQ0mRgKEagUHt+lCoQ4BWmqedZTF9xFBcy/PA/WwJfDgljfdHZfFwkTQq1yvh02EpVJ1zwNPb63H/6QMkp2+BY/Jq2CVtxpWnpdUPipjEJCYx1RL9AtQ9fowVy5YTiLuDx/QSv0cv59u3qm9fuHvnLu7fvYdb169hzuQx6NHdE5paemhv54DEoQkYNmQoBkYMRJvW5mjeygrOXiHo6ekL7x6eCPDzh0tnb1jbe6BZCyvY2nfEoPBQ+Ht5wtyiPdzC/DBtwRykL8zAksVZWLU8F5vWrcC6lYUE4DKxcvlybFi3FpmLs1GYT2AuP5uAXzby85agsCAHeUuysXDeAqQuXIAZU6fCtE1TNLW2wMA+Pujg5AQHBze0MbMnvazRrKUVWhKQbMqbQNrYwdzSCc1atRM2UGRk5f1xUMebKeh9/ap3H+xvaIOZXtMwvEMiYtvHYGSHJGRNzcGssXMRPzheGKHz6OgmjNIxuHJu7wAXAlcdnF1gbW4OHwKGMybOQv6CAswaNgcD3PsiZcgkDGgdiXFeY3H1/HXcvP0N1BGQfNI7BBWqWtjuFo5x3tMwasAo+LT1RXyPeMwePQ9jho5FoE8AbG2s4UrtZxDHzCDSlQA4+y3NzBERNgATh0/B/LHzEek+CLG+gzG6dxLCmvRF7tSCPwzqmHiK2tnZWeg7Jn6WfH19BVDGN3/wfcEsx9XVVXjmoqOjkZmZKZy/x6CPb/bgncb8LPbu3Vvw805kvtWia9euwm0Z69evF/4+fxf9LWvqrly+hC4E4qRltNGR0PjSrLGIjfCFtl5dAkFaUNVQg6qaGgz0DelhCcXKxZMw2NcTXjbGaGNoBBv6I3YmEJWSHIXMCZGYNzUSiyYPRs60GEQHdYdTO2v06NQFOlo6MNXTwRACZLOG98HA3u5QVyNAVkdOuBJMRk4WmnXr0g/PFzlzE+mPHwApeQMCdIbo18UMrRvVRdvmjdC0UX2E9PbAvHEhmDS4O8ZE9MTkaC/EhndF08ZG8Pf1Iu6Mnp0dMMTbFc0MTaBZrxnk1RpAW9cY+g2M0aC+0XdXxBxmgNagniEBLUMCb3WhpaVFOmqiri4BMn2TX+RtaNIYjZuYwoTAqoFhXeGWBwMDY2IjAm0N6WuykZCPwwYG9YQ8Jg0NBDbiWyUI0BkRUDU0MEUj44ZoYkp+I0qjPjUwMBSAoZaWNtWvLqzr09fnWydMSI+Ggi7MhgYNKb/pN7+RoIOmjh5UCOQZNreGhKwelGS1UZS7BO8+PsHlMyeRMT4eJxb1wNMcC5Ru74Tre8fi5JG9qHj5FG/K6UsnYxeckvLhMWkbLj4SgzoxiUlMtUsiUMcDCuzfsG49zp4+LWw8mDcjRVhDd+7MGTx/9gznz57D0KGJwhQm74g1t3RA50490DdiMAbGxCMspD/cO3RB8xYWaNSoJdq0MaMPYD00Mm0M87bmaNHSAlbWTgRwugnToh07doaNvSu6RfbBosx5yExbjCwCbhkZWchIz8CiBWnC6B2vq5s3LxXZBPhWLs9HEQG55UV5BOjysTQ/B0V5BOooz4L5i5A5fy7iBoXA3NkVHTp6wpX06dmzl6BrVFgwovr2hb9nTwwICkRg72AM6OOHPt5eaGvhiIzFOcLuV97xySNM7PKUNINa0e5Xfk9zXzHAYlD3NjgUa5UaY1DnYThx7CBmx0xGjN0ALByXhqnDp2NU/AgCvnZwcnAlQOUojNQxqGJwxeDOvE0bBHj5YvbYGcialY/pcQvQs0kQOjfvjdBGYRjbbSSuXrxBIPsxgawHuHb7Np4EheODhh7mNbBHSlwqLu06jxFusYh1i8b42KkYHz8JEaH9YNPOBh5uHQUAKaqTgR2H7Skthv5uc8bOwZwJGQjtEI0ujQLRo3Egwo2CkTMhG/ce/nFQV1vEI31TCZivXLlSOAyZR/X+U/S3Tb969fSGpLwmHHv4oWjBGAJjXSEvLUVgi0eqVCEjqwQVJQ2E9e6M3EXJGBrojZjuVvCwaAgzs5ZoZ2NJ6NwCnVws0NOlPRwtmqJlY0PYtjOHQ3tbNCfwo6mqjEb69TColwtmJBLw6mQGFb6zVEkNSgoKUOB1Zuoq8Otmi4yUWMyePQMNWneBhJ6jwBpNOsN/0FR0DaSvkI5BUNZuBAkpFUjw9KysLLlykFRUhTJvOmjjABl1U0jImUBWrSnaOgbA0sUbRg2bVgMtAkEMhpgZpNUjICcCSdXAzVjwM3/PT+CLgRrH1ac8XNakoSkBMc5bDcSMCFQZGTFQMxLyMQAzMW4EY76VgvI1bNhQYGNjE5hQnGkjEwKG5CdAZ2pihGaUp5EJ1WFYXQ/XZ2Lc+JssaheFq/Vmt5o5vTqedKTyFlYOcOvaGz16eKNNk6aQV6pHoLQBgnz9EUlGxcnaEi1bNIetbXu0adsG7m4uCA8MxKJ5KfCNGgkz/wmwHbwBbQauwfXnZd+eFDGJSUxiqh0Sgbo7d+/i06ePePH8GR7Se+jsmbM4cugIDh88jCPERw8fwdFDh1BUWARPvzA0bmZBIK0t+ArHJo2bks0zhBkBNxufvnAcNAYR0cMwImkE/Hr1RuSAKIwZMw6uLh2FkTlnl85wde0Cj049YWvnho7h/pi1YDbZvYVwd3XHoIiByM7MQdqixUjldXbz07BoYQays5Zg1YoCAnSFWFaYjxXLcrG0YAmBuiVUNhVpCxdh1owZaGzREq3tbeBIgNG1ewCsXLqgjZU9XHzC4N/LD87OHWFs2hZGpm1Qt0ETGBi3gkmjNsjKzsfevXuwc+dOYQpRdLMD37zA0888CsV3svLNDFcJ5F29dxcvA/pgrUozhDvHYF3xckT7D0KwVTAyU3IxfewsJMeOgF07e3r3EpgjQMcjdQzsmNlv1qo1AklGyqTZSJuxGCnD5iG8Q3/MipuKkIb9MKLzGFw4eQHTZ0xHRmYmrt26hWch/QRQN7eBI2LDkgiAj0WAmSei3QcjedBoqnM0+gX3h5WlFZwdqkcFGUAysOM6eRqYp4ST44cjcVAyRsdMRG+7UCSGxGFCxHiE6vdH7vg83H1wVwB0/Hz8Fqjj69U+fPgguF++/P7JDAyQeVr163/prUh/00jdZXTrTiBOVRfmLl6wNmsF3+5uWDAlGkNDO6JvL2cMCe+O4VG+sLdoQn+4AAT5d4a6iiLatmyDcP9u6OHanv5QwfDraoVOHpYIDeqJkfGDkTC4D0K93BEc6AdDAjj1Neuji5szunXqgMhgX8waGYlBAR7w97BGhK8Dxsf5IKBnB0L8vRAVNRiaxt0gUd8bUsY+qGPSCxotAyHfpCdkjDrD0MwfY+dko61HCBQbd4MigT6Nxl0ha+iGOgYukKpLYLCuAzG5Wu0godQMSqoEbjw7Y/roRDRt0pwAVhPMGJOM1Onj4ebaAZradREbNwyLs9Lg39sfapqaCA/2Q+rMsRjYLwDaGtrw8w/AvEUzkDgiCvoG9eFMX0JjRyZh8OBI4aTwtmZWGD0qAePHJMDaui0BLkOMShiGGRPHwcPJgwChMUaMHEoGZBa8vLpBTUsF/eircf78aYjsGwIdNXUyAr2wYNFcDBw0AOrqWgSanTB92lSMTk4mnRujUZPGGD92JKaMH4V2FvZoaNAcw+OHINinJ/Q0DQnsaqN+PSMMDgtFn4AQ+Pp5oaObFTrY2WDB9ESkzUpA6owkTB4RiZRxEQjobo3ObvaYPC0DI1MKMGXZaTgO3YhrD/9zXyxiEpOY/v+g76Duzj/Oqbt46QocCXgZGzeBlYU17Gzs6YO3NTq4dUJS3GA42zugYeNWsGzvDg83D7i7dEAHF3cBLDkFRcPGfwASRozGkJih6NDZB527+yIpIQldu3iS/XQhINcBNjYdYGHhSB+0bggbGYfFRdnIWZyO9EULkZIyE3PnzMesWXMxefJ0zJgxm2zuTIonl9KmTZ2GSRMnYczoMZg0eTJmzJpFcdMxZ/oUpBE4TEqZAg9/fziSfnxosUuPQHTw8ISbV6hw+0QHN3fkzB6D3AmDsGJ2Aooy58HG3h3pGUuE+1+FGyMItLHLi/m5b3jEitd/MdgTjjfhkbrHj/Gm3wBsqdcWSe7DMaLtQIxsHIlRraKQ0mMMhtpGwLWpIxrXN4S+dj0Y1zcQTkmoq1Of3r91UU9dDyb0HrZraIaeZt7CurZ+3YfAtW5P9LWMQEjrgYjtNAI3r9zC/Yf3cef+PVwnXXikrlJDF4ubeGBA9wSMChuFSKtIjPRJxtyx8+ndPQZ+Pb3QqmULtG3bFmbCyRTmsGpjBguztmjdpoXAUf2jMCJqLEYOmgBv2zB0MvSDl0FvdNTwRvbkPOGcOtHdtfyc/BbxdCmvj+M7eHmETbRJ4tWrV8LBzfv37xfC3IexsbECCOSr2DiNp2n5Orb27dsLMpj48Ge+Vo3X4DFY5PI89cobdlj26tWrBdm1TX8LqONh3cT4YdCq3xoqBJgCQgbAj4CYGwE1vXqmMGrYEiZNWkGvgTGc21kgpJMLrBvqQk1VD4YGrZAyqj/i+3WFnrYmZGRVoCovD0U5Wagpa9BXgjUmJ/dHdHAv4Qer19QWkkrasKI/+uj4eIybMBEmbR3QwqE7TM3tUa+uKRqZmKJveASWrtwEQ+sQSBgFQKJxcDWbhsBz0Fxcf/oa56/fxalzF3H55l3sOX4JLoFjIdFsICTbREO6zSBINo+CjHFfNGjbF5otfQVgKGnsCaVGHaCi7wiZegQATX2hUN8ZivVsIaFnTwDQGVI67aBY3w5S2o6Q1O0MCXUbKGqZo46mGeroukNC0x7SDBLViOt2IO4ICW0XSOhS2bqUX8MZ0prtIKdjD0kdStd2I78NVBrYQFrDEXU0XCGhwlehtYeEjisk63Ui0GlLsvl6MaqT9JLQckKdunZUlq8Qc6Y6rSChagIJRWNym0JC2QTyWo1g1Ko9mli4wNTMGTqNLNHYqiNaWneHVaf+aOTYDzYdwmDv2hsBAeGYPy4Sif296G+mAwUFJSgpqUJNSYWAqgYC/Xti6cJRiJswFxIu8yDReTVM47bjyiu+gFq8S0JMYhJT7dGvgbrLl6/SO6ITAS9nuNK7wsmpI9wIvA2O6IcNOXMwMNgfXTy6IDJysAC2LNt3RsfOXpg3dwF6DZ0A1/AEBAT1w9x5C7By2QoUZGXSx/Yo2LfvIByDwuDPob0rOnboDAcHdzgQoDJv2w5dBiQhcEo6rKjeps3bopVZO1jSR7SZtQNaUnrMwDDh+KdJI2Kwd121e2r3UgwID0ZDAp28k5ZBIx+d0qqtLVq1bgdfLx/4+/gJQNK/lz+CegdjQ2E6dmSOQsncWGyePwT7spIxPDIQWbnLcPToUQE48MgcjyrNnDkT69atEwAej9TxOrCsrCxcIf+VRw/xMrw/Viubwr9xCPoah8PTwBMD/aMQ6BKGfl37oXdPf3Ro2BWerr6wNGxPaUmYnbIA81OmYkHKBOQuzsWw3gnw0euKHo06YdywifA280F0QAwCHSMx2DURF09eRFpGGgoJ6FwlPZ4G90WVhh6y6P0ZYhyKMJWeCDXujsQO0QhrFoRY7yHobuMDO2NndLLqimbaFrBsZo9ujp1Ir64IcOkGv3Y90NXAA13rd0GIexBCO4fBs0VPxITFokvD3lg8Nhe37tzExYsXhHVtvzf9GhERgd27dwv5eJMDj2wyCIuKihLS+W5bXiPHfTh8+HBB1qpVqwRQFxMTI2x+CAoKQnl5OYKDg4VZSyY/Pz8B/LEc3jHLR+7MmzdP2DTBz2tt098C6k6dOoWKqjKs3nkc8uaRUG/WCa3MHaFqZA5JvtdUuK+VAYwNVOtZoGWb1oTGrYVrUBytbDF1WCjmjwiDc+uGkJWsAwk5eUjKyUFZWQ09u7oQmBiMScP6w7q9Cxzpq6l9h24wadkRNhYdoGXkCmkDbwJunpAw7kKgqxsU6EugqWMvNGkfgTqN+0OiyUBINE+AZMtESLQYiAbuY7H15E1sPngGx67dwoYDp1GnzWBItI6Fon085G3iKF8/KLQIh5lbX+Tm5WH7wcMwtAxGgza9MHV2Jg4dPAgr10AoGzthwvSFOHnqLLr6RUNK1QpJoybi9q0bCBs8msCXDXoGxWDLjn0YO2sJATEHdPaLxZHDJ1G89SjqWUdBwiQCkiahkDTyhUS9nnDxH47lK9egaNUaNLYLReN2vZGRnYecnGxYuwRAxcQFoyam4NC+fejdLxHSOrYYPTkFm9atReDAJAKSToimr57jB3Ziypw0AnV28AlLwuatW5EyJx31WxMIpDiVhtSP1qFoZB8G844x0DfvDWvvJLT3H4m2HgOhyFeY6bdHXVMbBPv5YOHEKCRE9kCDehqQV1QQdv8qKSrTF5wWgn3dUTh/OMJiJ0DCaj4k3Neg2ZDtuPtcDOrEJCYx1S79Gqg7feYc7B1c4ejohh49fNGBwFdonz4YMGk+OkRPQsfIUXD1H4Ru0WPRedh09Bo1D74T0uEaMBDuIUPhEz8dHXsPhpWFI+w9/OA5ehF6Js2Ca+BguPeOQg8q4zsuDb6Ts+HgGYaO/ZMQND0HfmMWoOewKXAnW+w/PhVeCdPh6NYDHbyC4T1iDjwTU+DQM4xAnxs8osbBa/gsOAVGw8LMHp37J6PPhEXwGT4bdo5d4NYzGL7JMxEwcjZs23eBU0cfqjMVgRNS0Zts+rb1xXh45TgeX/0Jxw7tJ9DaFXm5hSgreyuMyPGoEn7tNcUAAP/0SURBVK+pY6DCYWbR7QrMN3k0j8BJ6YBBWK/eFOHN+2CImj/iG4RhQtfRGG4ejbi2gzHCPg5BDQIQ4RIF3+bUF4oe8FXqjO5qXdBBywOeDXtigH4AopS8MVjHH4HGARio44sAje7opx+MoW7DcOMy6XPjOq6xHnfvVo/Uqesit4UHIptGIE4tEEPa9kdSWAIirAdgaGASwt37oWubAPTzGYQedTshziIKg6wj4KhF782WXTGg40AMbR2JoWpe6NuIQF3rcIRreSG8cTh8Sd9Fo9OE6Vd+Nn4P1PHo2eTJk7Fs2TKUlJSguLhYAMZMjGdycnKEHa08NbuP3rO84eH06dMoKCgQprl5ZO/ly5fC6Btfy8bAjUfpeEcs76a9ePGiABRZBx49zc/Px44dO4QytU1/C6i7Rg/Lh8pyzFm5lV7o4yHRdiYxvdzbJkOiTQwkWkYSSIqARDNym/YlkBUIpea94UNfHyOTJ8Ktoxuat2qJ+JhATB7midEDPTFqYHdMSghAWK+OaNqsEXr08kXKwhysoD/C6NggGDoS8Go1BhLm0yFhmUI8FRLtJkHCdjIk7CjOmrjtdDT0TMWUpYeQsGgTuibmoNe4DYhO34r+8zbCZ9xy+I1fAZsQ+pEOyEXbPrMQNGY5rPqno8PwZWjWJ5tkkeyWIwgUjqU6FkLCPovaSHW1HEn1ZUDCJpN0oDxtx1GdsylMgMZmBrWbdGk3h/zzKJ7SzSZSPopvl0px6ZCwoD6yXgQplwJIuORDwpnYiUCfM9XpSDJtKZ9tGqQdsyDVnsL2M1HHZSLkXNOgYDcX0k0DSIcwSDlnQNZtJWTtUiFlPRlyDulQdM5DHXuuazrq2KVByakAkizPajak7BdCwT4VijYzoWQ9HrKW1I62IyFlRm7LBEiY0t/JOIzAJRkTz544nhGOB8c2InX+DNi3aw0Xm7ZIGd0fYwZ3w5DATkju1wvzJw5CkC8vqHUmYLkJT+8cR17hYvhOWY87r6vEmE5MYhJTrdKvgbozZ8/ByzcE8WOmYPLsVIxPmY/52UXIz1qEE1vycGr7UmTPHo8A7144sSkHxzbk4MDaxfDz9sXq7Jk4tjEPR0pyEREWjmljEnBx93Ic3pCPicmx8O7RE6e25uLQumysWzIDXTt1xY7lC3GU8h9Ykw7fnt2xaEoyzmwrpLgcjIwdgAGhAbi4Mx9HNixB3pzRwnEg+1ctwFGqd1/xfHTv1AlZM0bip025+Gn9YsRGhGJEdATO7SjAkXVZSJ2WTDbYE+d3L8XhknzspPp4R2zz1rawbOcKL58+WJyVhxcvXgqA49ChQ8KoEvtFIIIBHa8vY/DBzCN1Vx89xLPIQVil2AjJ/qNRMHwJJtknYJTDEMwMnYj4nsPgpdkNAYZeyBqdiWUphcgZmY79ebuJdyE1bAZi1P2RNWA+8hMWI9SoN7zrdsfM/lNROKMQEaZ9EOM4BOdOnsfKVStRsmkTrt66KYzUMahLN3HF9Pg0zOg2FrN7TsDaiUVYP3kZ4trFwEeuIxJcBmHBmEWYNmI6inOLsW3lDqxKX40oh/4YUNcfq6Yvx/iuw9FLoydCTf2wJ38Llk0uhL+6FxaOSMWd+3eE8woZuP2nNkr8X1KtgzqeeuXh3relvCD+C16Xl+I6xd188JD4MfET3Hr0DLceErP7+AVuP2R+SmkviV/g1oP7uHP3IW7fe4wbxHfuUtrNh8KOmSu3eT7+MW7df4q7D5+TnOeUr4xkvcA9knGHZN4mvvvkJe4+fYO7z97g/tO3ePCYws9J/pPXVOdL3KD8d55S3EMK33+CG+TefFqGG09e4AalX33wDNcfPiH3CW4+fo4b91nH1ySL5ZVWyyS+94y5DI+ev8X9l6/w8NVbPHpdjkevyvHgRRnuE997TuVevCG39FvcGzx4TvyCZLx8R+UqcO9VKelXTrLI//wdscglfvGeXJZXgfvPy6gspT0l/7N35Cd+Sekvq0hOJXGZIOfui3fELKOC+qBa7n3Ke5/C94X0CtwR8rzDbQrf4bRnXA+HKY2Z0u68qCR55KfyNx+XC3+f6/R3vEPg/dHjZ3jy6DkeUP/dp7gHDx/TV9Ej6qf7uP/4HvEDXH9CeZ/S3+jxK2pHBX7+9AH4WYzqxCQmMdUe1QR1ogXsvGFizdq1SJk5H/Pmp2PevDTMnrMIqakZeP7gOr5WvsTSwgJMnTYHZ346SCUqcfzQXkybPheb1vMhtGRbb1zE7FkLkLooAxWvHuLz+1dYWlAk3Npw5fxJocz+Xdsxk8J7d2wVwnevn8eiRYuxcsVKfKl8jXdvnmDFimIsWVKAJ3ev0UdtJfbt2oXFmbk4efQQlfmAaxfPIC9/GbbzeqzP71D+6gnWrFmHdWvX433ZS7KZlTi4dx9WrlyL2zf4xqYvuHrpAg4cPIqysn8+HoP7gcGbaGSOp2L50Fz285Qsj0Ix3ybQxza6NHYo1qo1Qz+DQAxU90P+1Gw8v3Yb88fOQKBuD4xyj8NPu/ajYGoW/DU8EWM5CIfW78CGzCKEGvohUMsHxQuKcGLnIQy2H4hAlS4ompCBq8fOIblHEvrZDcGtK3dw5OgRnCSQeevePTzpE4YqTT2kGjsjuF4fhGr3QhwBtXE9kxHSNghxxiGIauiHobZ9EdMwBAOVfBGi6YsR7aPRz9gX/ZV7YYCuHwZbh2GgdQQC6vmTrt6ItAxBtP0AeGv7IG1MtnCjBI+O8fMhBnV/gnikThjWpYeHmR8qXqTJCwn5QeMwuxwWFmpSmL8meEcJ5xM9hKJdtIKMmzcEsMh5OC/n4bIsgx9QDrP76NE/6hDJ5HI1ZTKLdPsjMn9NT74MWSRDkMl6sgzKd2/ZSjycOQe3eLibyvMlyyKZnJ/14yFYdjkskslt/TU9OY77paaeov77V3o+YDBNMpgf3b2DJ7epzdSXvDj2HoUf3ONzm25ROsn8se0kg8M1/yYiPUUy2f+jnlyG6xflqck8FfB3DDeLSUxi+v+bGNQxiGEbw+8f9ovC586dE6bU+GgJDvPLnc8O42kzzstxvIh906ZNwmgO27Ljx48LtwvwVBqHOZ5lcD5RHTzyxYviRfXwuinOw+CJy/DgBq9j492nHGa7z+edMcDi8gw0eDE968LTcyyDdeR1XDy6xmV46o/1qKk7n5XG5bhelsHyOI7r5TwM1rgelsF2l9vPdbAMlsl1c3lePyYaqXsyYBCONLHDJK8kTO0+GgWTC7EqvRjpIzKQ3G0ChnYZjinDZmFk+AQkuCdhiGsSpkTPJ56L4V1HI7nTKEyNmYW5w9MwJXgGpnilYGrUXGRNycWkgGkoGF2IG5duYOeundh3YL+wpu5JRBSBurpIN3RGgIo3hrYaiINbD+PA9v0Y1i0JPoo9MS92DvZs2Y8kv+Hwku+JSb1TcHTfKcyOnw1fZW8MbheFvRv2onD2UvhqdEN/An+71uzHxvxN8DIMRNrILGGjBPcL95cY1P0J4hc9P3i824SZHyqen46Pjxceen7x88OUmJgoPHgMUPgHNHo0PUgFBQIg4Iefz3iZP3++8NCyjPT0dOFwP35AuQz/WFjGwYMHBTDDP7bk5GThR8Xp/GMYO3YscnNzBaDCOqWkpGD69OnCQ8318EJRPi2af3wsg39MSUlJwpw5h9llmaLTpTkfbw1nmVye5fChgyz3Mul44/gJvGhlide6hrixJBc3Hz8SDAXryW3nvvHy8oKEhISw04YXVp49e1aQye1jmdxe3m7O8/vcD6w798vIkSOFfmI9uN9YJs/xc3+ybD6tmn/83HbuI25XRkaG8CO+d/k8HPfchsRxIORCKZ7duYKJGbuh5bkJ/uMPCgBu27YtggyWyTL4Euhhw4YJawVYB9Zl/PjxWLhwoSCTmf2sJxskzsNrCLhe1lPUFu4jkfFh/995kraYxCSm/z+JQZ3I1rA9YnvFYbZT/P5gO8Y2je0U3z26f8sWnCCgc4fsJ8fxLQB9+/YVQBx/7DNA4ilLlsW2jPPwe4ynNNnPNpIBHS+eZz/HMZjiejg/18nvHJbBuyJFZdhGMwhjPzO/C/n9IqqD61++fLlgL0U2lO0/21SRDM6/ffv27/Xyu4/lcp1chutjGVw/hxnQ8FoxYWTumwwGgcwc5t2vj5JHo1RKEU/iEnD92VPcK9mE2+Mn4QbJukkf/7fv3Bamaw8dPiScNbd121YEBQche0k27j+4L9zpevL0KawsXomr164K+S9fuYwV1B+nz5wWwqwfrzHbQ+/V2w8f4nH/QSiVV8e9wUNw++VT3H/+BHePHMHN1DR6Z13Eg2ePcPvebaxbvxZnz5/FIwo/efYYS3KyMXb8GFy9eRXPXj7D0WNHsG7DOtx/dF/Ic/X6VaxZtwbXbl7Dnbt3hL+hiMWg7k8QAxf+MfGDJOLL9AO7RB3KPzjhS4FcDl+gHw4/tMz8AIp+iDXLiGTwnPhF+lrivEI65T9NwE2Uh8Ncho9T4TDXdZYeSGZRHQx2+Mcq0oPrq1knxwthcr+HSb4ozPn4wRDVwTJF4Wv0Q7lJX2Qvm5vhdQNT3F5RjOvfAC7rzfXxD8jT01MAdXwS9fPnz/9JJjOHuS0128p6MLMc1ovTWa5IL6EeShe1VaT7w2uXkXX5ESROAlqnPuHAtVu4fP4yOgzbi2ZhO7By6xncv3ujuo5vMrkODrNO3O/f5XE6yWS/oNe3MOflMOcXyeHwj8x6ikGdmMQkptqmmiN1bL+YRX62R0cJ0DHYYTt9jT7OX9o4oUyjHh6sXY9zBDaaNm0q2GX+oGZZ/J5gECQauWO7xqCQR79Etuw4ATAGYeznOE7jUTnOy2W4LMs4R7I4zPodo3QecBDZaR4oYMAm0p0/8rketqtchl2WcZbs8Pd6Kb9IBsexn+NE9fJ7jmWIdOf2s17cfpEM1pvrZj+P1N2LH45SGVU8JPcavbee9vRFqZw67sycg2uPHgmyWQa3kd/xQ4YMEfqLb19gPRg8su6cR6Q7189h1kfUftbzBOl7ld6FjyOiCNRp4M6gGFwi0HeNgB7fMlEmpYQHo8ZRvQ9/oTsPaPBoo7GxsVA3A3GeGfqx389Tvdx+0cglx4nqF4O6P0G/BupEncr8Y9xfDYvibvxOnt8qw6DyHD2IAliiHzaDEn4Q2eU8/BBwmB8O0Y+QwzXBpSCDHtqrZCxuHT6CVybN8MqwCW6tLxFO6uaHkoEly+IvFQ8PD+GB5BFB3hXDfSWAT3owRTL5xyEqw3pwnXwaOsviMD+8XK9IT5bBOtUEyVzm6sXzOHPlOpqdqRJAXfKZR3hz9yom5ZyAfsB29J26H9euXsGtm/TDpz44QzqwHNZT1C6RDgxsOZ314vo4jvuO9RaFuSzryWCPw6J+FzHnE4M6MYlJTLVNNUFdTWY7xLbtJIEY4QOVQd3xE3jWzhFvdA3xYMNGnL91E82bNxfsMh/Iy7IuUF5hcT3ZQcEekm3jQQQRUOC62BayDWS7xjaXbR+HRXZZSK8h4/w3uy7IoPxcjvNzmP0sl9O5HgGgUBm2+Wx3OY/oHfVdBuUX2XqWLbSf6hV0pTIikMMyuB6O5zJcF8sQ3hfcFgJTd+OT8VZWDY8GxxKou4+nXv4C4Lo7Z4EA6lg218mAjZfc8Dlt3F8uLi5C24T2UVtZd9HfgfOfobDovcX18jvi/EV6f9YAdfejh+Lq/Xu4StjhcWAo3tZRwYOxE4V6L1JZ1pXbIoC6Q4fQ0MREqJuv5OKlT9wO4X33rQ+5Pq6b9aj5HuKwGNT9CbpFD9lZQuMX6I/538znRX56+H8R/pN8nh72yxtK8MqgMQG75rhCX4AcJ0q/zD9e+jJqb28vPJCjR4zAXXrQaspg/k29voX/Hb516gRiTz2CxCmg5ckKXD13Gnv2HIfd4N1o238nVmw4hhvnyWD8UO6P9MUf0ZMNDRs1/pGJjIkY1IlJTGKqbfoR1Akvc2J2GfgIa8f4pU/A4CYvk7G0xxs9IzzcuBnHCTCYmpoKdjk7OxvPnj8XygpnuBELB/SyDJLPLqcxX6awCEgI4InksK1joMRl+LYGBiPsCnpQvEimSAaX5XhRWJT+CxlcD9f7TQ8OM4vKiOJEcn4hg8JcVtD9W5hdYYblm4xrjx/h/pgJwsicAOp4jZ3//2PvLOC6uv7/72bQ3R2CYICiogICUoISAtJdkgIKgiCIgpjYgGJ31+zWOWe3zu7uXtfr/34fwKHzG9t/+/7c9nn7eHvvOff0vXzO877viaha4Bo1VnyeFeHq0r9NsJWVnS3ay9XVFVcI0Fi5vKwchpXzEn517jf+FPYC3Ye7ibVQdyc7R1jpGOJ4mZMXjeVxq6RMlEukURfv+o0bwtJZf6+qqqvF3r71eTXM433KbXKPnpO/u/zxlrqbN2s/V/JD2EDZksbXeOJAvR9vtMx+fI3dPLZLTDrgm0A3gI/sFjN0/kUa7ypfa5jmNXqA6tPkpVau0EPGbj7W58HhORyHr8+Dy9Yw3Yb6VjnJLdIgWLmxeSue6JriSQsr3P18H67xH0NdnDv00HK8jh07igdy/LhxeP7s2ZtyvqtcPi7HVS4nuevLVV9O1pv0kLPWuxvW/eaFc9h+/hqUj/0orHRLzt7Ek2vnkV91AEbhW5Ay5nNcu3IJd+it7MY794TTvFSfJuXHaYq6Uns1rDu3Jx8b3qO3lOvWQCVQJxGJSOTPkIZQx0cGlnMHDuDy2rW4vG7dG720aROuLFqER9adxDCZ29Om48jKlTAzMBC/y9NLSvBw505cahinTt91N/R7V/9VnHfd9X7vut8X5139b+L8N+6L27bhNsHcc3kNYSm7uHUr7vsGCvdtHmO3fdubeFfWr8ddCp8dEVELdZ064SqPzSN9N933uYUfpXFp00bcCw4XedyJjqcybBV636+3AL3baZnC3TCNG3TvDi1Y8OZeVRcW4v6OHe/Np97dUC/Qfb5/7FjdE/P3lf/J51c2zfKbAU9SqB+8z8qTA3iiAV/j8Wa8OjOv1MxjCNjUygNA2c0DOnlwJ5uUS0tLxQrOnKag87o8+JzfWHjyAw/e50+YnCYP7uSJCPwtntPkgans5gGu7OaxBTyhon5fPH7T4okP1fQWwOm9mweH4YGqXC4eNMtp8GSNwrIybBkzFq+NLPHAwhoj0zMwe/FiEZ5/ZHjSB9e/TZs24oGMjY0VCxjyeAiuS30erDw+gSdp8OSR+rrXT/zgAa98nduYyyn272PYonzmzJkjJjOcOH4Mdy5dgM+xZwLoIk88wWMCum17z6BL2g5YJWzDlr30Bnn2lAjPq4vXD6jlcQpi4ge9YXKaPPmBw9RPJuHycPvxveFJGtwGPDmCJ29wGg3b612VQJ1EJCKRP0Pe+/mVf4sa6GX6PTtBv0GbGeqsOuKZgTlub9+JRZ+sgbq6uvhdXkS/2bzkxsFDh8SEClY+30W/d1fp9+8S/cadod9GXrhdWOD4d/OdfNhqtZf6m33Uj9VbsY5SmjsIFrkMHIetRhs3bxbwyW7OZ+euXThMv7MiDrl5HOBn9PvKcd7Ng+Ow5WzTli04Tf0nr75wleLspnKyNas+jYPUv7Efp8HKX4+2bt+O8xRXlJ100+d7cX5AAV7KquFuXB8xpo6XG2G4ujtqLI5QPXlygygnpcEWsz7JyaK97OzsRN5cN7FUCV3nduL676F+kfNkv+PUH2+nvleUn8LXWurS6yx1ubh09y62U7kvEtS9aqqIe2Uj8PmpU6LdOT6nw+29lBjBpO7z6+TKStFGPIauvn67qJyi/lT3d9tMYqn7nfI+qGPlzp6v8cyiej+GAvarBwGGBv5ez3DAQMVQwW4+8nWGH3ZzuPo03lVOn9OsByUOW78cSH2a7GZQ4uvvptmwnP8KUDhufTnZLcr59Clurf5EzHx90q4z7hw5iutsGqbrnA5/y+dzMzMz8UDOnz9frDr9LtDVK6f9vnJym7Gb06yvK59z3UR7UpgHVy5i2he3BdDpnfoZBy/fwJ0rF5AzeT/0QzYjd/IB3L5ROw7i3TQ5vYb3hK9xmPpycnm4XFxnzrO+nP/untSrBOokIhGJ/Bnyr8bUvauHT57EZytX4WErGzw3aIFLn6zDcnpR1dbWFr/LvLIBD8pnwwL/vnEcPueXWH7R5d9BfsHmGaz1EwDezYPLwS/6bEio7wt5ID+nwQYMToPz4DTYUMFuNibwizwP8OfwnDfH53TeVy/Ol/Pn1Qr4hZvdXD5eCWHfvn0iPiunx36cPodpWHbOl8ei7Tx0EGeLSvBSTh33GOpu33oz3u1W4WAcOHNa5MNpcBxOl7e8qoc69uc86svOdeaX/fqyc75sPOH6iXF9nAb1I28+v2bl4Az1J7sOE0gHhAiou1U8FJ8TCHK6XC9Og8fJ8aoXRkZGIm+e1FI/4YOvc17cxtxu9feuofJ1yZi63yH37t2kDv8cdfIX3uiNG/zgn8a8edOxYsVC4Xft2nlxPnv2VHHt1q3L2Lp1Paqrx+PEiYMEEldw6NBnqKoaRw/HduH+4otjmD69Eps2raE0GTgY2urzYOA4j5UrF2HWrCl0U0+JNLdv3yDSOHbsAMHHVZEm59EwzWnTJos0b97k6e9fiHIuXTpP1KNhHqwcZteuzSKNo0f3iTSOHPkcVXNqsH/0CLzSNsG9DnaYPaYc67euo/A8zfwsliyZK8qup6crHsghQwqxcOFMyv845cFr5L2dB6c5ZcoEeqi31ZXzOGpqJmP9+lXiOqc5f/4MLFgwU5ST67pu3QrMmT4ZB0+dQPMT36PRcSBp015cOfEpduw/g7ZJ2+GQuQMHT5zB/bu8svgJUfc1a5a+qeeiRbNF/bkdOM2NG1eLMNxOXA4uD7cnl4/b89ix/cK9e/cWUa6G9bh06e0/KgnUSUQiEvkz5L+BOn4R3UdQs2DceDxs2Q7Pm7fCjU/3YFx1tdji8KOPPhJLg/ByIfXLjnAcXs+Ol+Lgc36JZTDiryIMaPUv9g2V/XgpK14bjuOwMpzwkigMH3ydoap+uRN2s/J1hic+5zhcDv4CwiDF8RrmUQ+CvNwJg019HC4/r5/H51x+/jLFZef47Mdh+UsXx+U4DD/zKM7R3Hy8VtDE3dikWqirW27k/pBh+JTqy0u1cL6cBscJDw8X/Zi9vb1Im790MbRxnqxcf14ijPNgN4MmL7MiIO9yraXuTt/+tdbArFxcvH0bS6iuJ9x74EspZTwYNgIb93yK5StWiLpyvvz1jZfRMqj7/MpflfirGQMzX+dw/LWvfrmXhu3FKoG63ymffvqAHs7r9HDd+JWuXn1T6H921/vVun8J86771/ru9V/c/32a77rf1V+u/5LG8s1PsLd4Ll6oaeOWrQfWLfwCK9feexNn/fr7BLDHoKKiKR7IceM20x/94wZpvKvvlutd96/LuYbON6+8gaAtzwXQtdn/DdZ8chMbP7mFoIIDMI3ajOwxR7Fh7S2s/i/T/MVd6/eu+31prKQyrFlznf4IGZJ/+aOSQJ1EJCKRP0PeB3UXLnBH/rYeP3sBR9duxCOzNnhq2gpXduzGqo2boaqqKn6XFy9ehrMc5ijPJq2Nw+eHDvEsTp5scYl+13ipjiM4deqLt9Jm5esc//DhY/Tiy7M2eZICL3dyUqRx5gxPrmAr2xmRBh/ZzWnzdQ5XnxbH53Tq8633r1fOn9Pg8tTny2m8W3ZOoz7fhmVn9+nTZ3HgzFlcHFKOF3JqYoLE2eu3cDstGy8I6m71y8fRC2xp+6Xsly9fQ//+uaK9bG07CX8ua33Z6+tfX3b2O378lCgb53f+wmWcu3IdtzMI6mRUcbtPBk5fukrlOIcbwVF41VQBNwYNxWGuz5v616a7fv1G6OjUGkamTJkm8j5xgmcP8/IvvGQK17+23dmvvh1Y+fqdOxKo+83Cf1xMyfw57h+lTx7jDj1kzxQ18dC9J26cPYvrd2o/67Jyu7BJWklJSbwR8tsfr1P3Vhr/n/rwxjVsvXwb8sd+wkdHgJWX7uGr+wRaO75Ai+gtcO2/C0dOXcLd2zfeG//PVn4unj59WvekSEQiEpHIHyPvgzoGgdOnGVx+0VMXb+Dsts/whKHOpCWu7dyHVZt2QEFBAY0bN6aX0w24cuXOr+L9nfUU1ffK2Eo8l1fHXYKqU5dv4WZafwF1N7PycOrq2+1x/fp9lJSUCbCysmpLYMqzfK++Febf6pnLOHXhRm0esqq4lZBO9+WmyOdOeBxeNpHHtcKyX+V7kcLs2LEXenr6Iu+aGt5Y4O5bYf6dnjhxHrduScbUSeQ3yLeLluIxPaQvewUD33xT5/uL8I+OjIwM5OXlhbn4z5Dwa3RT9wG5t2vdP/4EJI87CoOQDahZd6XWUyISkYhE/kby+vVrsQXhkydP/r2+eIEnp07XQl0La7y6eg2fHzkCRUVFNGnSRLx4v3r16v1x/6b6+DXVd9ZcPKW+60lkPB5z/fMK8bSpIp4UFNP112+F/+qrrzBu3DgBVh06dBBfX549e/ZWmH+r9GIv7sMAykNKGU/69sfjly9EPk/jU/D0I1k8GVnxq3xfUBz+5G1oaCjy5kmQfN8bhvl3ys8Hh/+7iwTq/kD5hv4wHksp4WVIFH7+/oc631+Ex2Lww6ipqQmefPBHy/oXdEMPAYangad12W89ch8WMVvgmb8HT19+V+spEYlIRCL/UPnxylU81TfDM8t2wPMXOPbFGUhJSQlrHY8B+yfKt8tW4rGMCl6GRgv3VyPH4nFjOXyZN0i435WamhrRl3Xu3Bk//fRTne9vky+LS/GYwPHL3II6H4Lz1Ew8biSFrydV1/m8LTwpr372K48dlMivRQJ1f6B8PXkK/SHI41VMUp3P28Jvgfww8jYn/On1j5TXPwJGBHMMdXPq9sz//oefEDvyMPSC1mPRjpu1nhKRiEQk8g+Wd6Hu6JlaqGNr3Z/1BeVDl2/XbsATWbVfoG5EHdTlFwn3u8KTPLgvs7GxwTfv+Sr134gE6v4ckUDdHyhfjR6Hxx/L4XVy3zqft4UfQn4YW7VqJZYz+SOl8DbdzP2Ax0X60fq51m/DgXswDtuE4KEHBOBJRCISkcg/XWqhrjmeWdkCP/yIfYcPi99l/oLCe4n+E+Xb9ZvwRI6gLiRKuL+eXF3bl6VlCfe7wuuXcpu1bdtWfI79PSKBuj9HJFD3B8qXpcOFpe51Zk6dz9uydu1a8TDyrhJff/11ne//v5ygvynZY0DjI8CBL2v9vv3+JwQNOSCgbuPBv//gUIlIRCIS+W/kh1Nn8FTbBM+sCeq+/wGfHzokfpd5rTqecPFPlFqoU8cL70DhFl+d/mSo+2rYyN8MdWxJrV9TkL98SeTXIoG6P1C+LB6Kx00I6ho8pA2F1/Lhh9HJyQk//vhjne//vwReoRu5D8hpMExvwbYb0AvegIQxRyRWOolIRCISqZMfTn/xC9T98AN2fvaZ+F3mYTF/9BeUv4p8t2MXnihoENQFCPc31dME1L3qkyHc78ofAnU8GeJ3QJ2WlpbImxcZlsivRQJ1f6B8OaBQPKRfFZfW+bwtvIUZP4xdunQRi07+HuXFI3mFc169m3X0tgNoNOsANBYcwI7Pa/2279qLLlFTYdRjAibMWv8m7P+v1q+szotM/l8oLwPDi02yxfP/QnnxTF7sk3cD+V8qLxbKK91XVlb+n2hVVRXGjBkjtt8rLy//n+rw4cNFvrwtX15eHvLz8//nmp2djeTk5P8zjYqKQmhoKMLCwv6nygvMBgUFoUePHr9LebwVv8Dy1oIfkghLnRYBXBdn4GdgO/2m8e+yqampmPn6T5Tvdn36NtTNmlcLddGJwv2u8M4O3GaWlpa/e5kqAXXNlPA6K7fORwJ1f4RIoO4PlNfp2eIh5Yf1fcLbnbi4uIgfO37D+T3Kn255FW8HOzt07GKHj6zt0MjKDq072cHR3g4OdM3QvB2aqVlC16QtHBzswVu5/P8qgygfufxubm5wdXX9n6uHhwe8vb3/zzQ4OBgRERGis/tfK3fsKSkpSE1N/Z8r59uvXz8BVu+Dnj9bOd+ysjIBeO8Dvz9bR48e/V7Y/V/prFmzBNi/D/j/TOUXGN5rmncG4JcafqH6b3Tz5s1in2ruePX09MCLjn9I8v2BQ3iirl8LdSQb6WWxHlC+/fZb4fdPk+927cETRU28cPYU7m9mz/23UMfPBLeZhYWFWC7k98gbqGvwiVcCdf//IoG6P1BeRcaJJU2+rp5W5/PnSuZjuoHHAZ8GY3vv0Ium88CDMI3fjUPX/rhxexKRiEQk8t8KW+e44zU3Nxfrg31I8gbq7LoJ93qCUC5rmzZt/tBhMX8lEW2ipI0X3Wqh7tulK2pXcgiOFO53RQJ1H65IoO4PlB/OXcBTs9Z4Iq0sHtY/S5+QviJ4/FlWCZBTwpfSv/h/pagKaGjgO2V1PPuP5VAEfy7+SymX+YNWale6N38Npefjr6LSKn8NlWFV/UvoE1k6yqr9QUrpKWqSagEJqdiwurbT/yChbu9+PFHVxQvXHsK98pNPRFn5C8rPP9ctHfAPkx8OHflNUFf/+VUCdR+eSKDuLyg87cHzPt28U0Dqs1o/ljvfAja5B2GW9jlOPfxnvnFKRCIS+b+R73Z+KgAcgWHYsHy56HjNzMw+OKj7buduPFEmgKmDusV1ZbW1tRXuf6IIqFPReWO9/Hb1WrqXSrW7I70HdOuX5zIyMhLLjPwe+bdQN7GqzudtkUDdfxYJ1P0FZSG9GPEiw8Zn6I+gAbuVzT8LzYB1GEZHiUhEIhL5X8p3W3fUQp1/KHaur/38amBggFu3btWF+DDkDdS5ewv3vLqZnDxW+Z8qP5w4iSdaRm/GGX63bqOw5L7kiRPv2THiD4G6EWN+BXVf5g4kqGv2L8el81abvPMH759+6tSpOl+JNBQJ1P3F5CVBHMMcQ90nDWbfn772AlYJW+HQdxcu3/5nzuCSiEQk8n8nfxWo+3bTFjHT86Vvb+GePmuWKCtPAvunyg8nT+Gpdt2MYJL/BdTxJ1a2Br5ObQB1Of8Z6njnD4a6kydP1vlKpKFIoO4vJv1554h9QPA7WxTmTjkp1qUbs/RCnY9EJCIRifzv5Nv1G0UnjeAo7Nq48cOFOirnE3n1N1A3tW6pKZ5d/08VAXU6Jnhm0wU/f/MNvuclTpR18KKbF35+z0L5Eqj7cEUCdX8h2f8a+PgIIH8cONlgvceD557AOmEbumbtxp3HkhmvEpGIRP738u2qT8TnNETEYdem2hmlHyzUyanjlX+IcI+fNEmU1c/PT7j/ifLj2fN4amSBZ+0610Kd+ERNUOfyfqjj8WzcZjy+7fLly3W+v03qoe5Vg201JVD3/y8SqPuLyPc/A64X6IYdAIoavBjxbK3syhPQCliHKWvfMd9JRCISkcj/SP4yULdspfhM/CqsdvP6ivHjRVn9/f2F+58oP/LKDcaWtVBHECdmCGsYiokTPz9/URfqF+Etuv4YqKP7EJNU5yOBuj9CJFD3F5FZvCbdQaD5O5Mj9p5+DIvoLfDK/wxfffNDna9EJCIRifxv5S8Ddbxch4C6GOEuLS8XZY2MfP/yHf8EEVBn0hLPWtrg56fPatet06ydOPHzs19vnSaBug9XJFD3F5BH3wOGp2uhbss7L03xo4/AIGQDluz8sH44JSIRifyz5JuFSwjqFMU6dbu21u7S8GFCXZ2lLipBuIeWlYmy8q4t/1T58cpVPLNsS9ruF6jj2bCdnQjqGqybVSf1n181NDRw6dKlOt/fJr8H6k6fPg0ZGRk0btxYAJ5Efi0SqPsLSA79JvLkiMhrdR51snbfXQF0IUMP4PXXEiudRCQikf87+Wb+olqoS0r/oKHum9nzxMK6rxNThTu/oECUlbfE+6fKj1ev4VnLdgLqfnryFD+cPI2nBuZ4Zm2Ln+4/qAv1ixw7dgxNmzaFkpISzpw5U+f72+T3QN2JEydEvqy/10L4dxcJ1H3gsvc13aTDgPIJ4HyD8apff/sjAkv2wTR8E1btuV3nKxGJSEQi/zdSD3U/J6TiAH+e+6jWknPx4sW6EB+GvAt1eQMHCqhLS0sT7n+iCKhrZSM+wf50+w5+OHXmz4e6yVMkUPcniATqPmDhyRF25+kmHQDK79V51smSnTdhHL4R4cMO4rsffr2OkEQkIhGJ/C/lmwWL/zpQ97EcvkzLFO7UjAwBdfn5+cL9T5Sfbt3Gs7adxWSJn27dwY8XL+Np89Z4Zt4GP964WRfqF/kjoO6bmXPE1nqvYhLrfCRQ90eIBOo+YKl6SDfoIND6i7cnRzx//R16Fe2DSfgmbDvy67coiUhEIhL5X8s3U6aJ/ZnRtz8O7N//ZszVhwZ1wkLUSBpfZuYId1od1OXl5Qn3P1F+un0Xz2zsfoG6S/8e6niSgpSUFOTk5ARo/R6RQN2fIxKo+0DlzneA3qlaqFv3zuSjeVuuQzdoPdImHAP+mftPS0QiH6TcvHkT27Ztw6effioGk3/zzTd1V/47uX37NhYvXiwsIdOnT6/z/W3y+vVrEffLL78U7i+++ALbt28Xeu/eOyb/P1D+MlBXOfUtqIuKiRFlHTZsmHD/E4Wh7nl7ezzVNcWPFy/hx2vX8dTcCk9NW4nzd+X8+fOQl5cXYHf48OE6398mEqj7c0QCdR+o9KWXo0b7gbh3Jkc8e/UdPAbsQcvYLThy4dezkiQiEYn838nXX3+Nvn37CqgbPnw4li1bJmbseXl5YcaMGViwYAEGDx6MAQMGYNOmTSgtLRUD9I8fP45p06ahqqoKJSUluHLlCkJDQzFp0iRUVFSI9CZOnCjAY926dVi6dCni4+Mxc+ZMrFq1Ct7e3iLtmpoakU9KSgqeP699G+TPY6NGjcKRI0cQEhKC/QRcU6dOFWlXV1cLAKysrBRpDR06VOS1ZMkSjB07FnFxcVi5cqVY7oM/TzK0/iv5a1nqpPBV3iDhjo6NFWUtKysT7n+i/PTwoVi+5Km2SS3U3blbO8ZOrzl+vPDr2a1/JNS97B1e5/OfoY4thPVQ93tn3f7dRQJ1H6AcpBdsnhyhehK4/m2dZ51MXnUZWoHrkVcj2cxYIhL50IQBKjExEbt37xbQNG7cOAF1PAifLWeffPKJgDe2xDFYMbAVFBQISBs5cqQAKwYyhrwhQ4Zg9uzZwsLGHSfD4Lx58wR0MYCMHj1aQN6iRYswaNAgYRUsLy8XUBcdHf1mw/M1a9YgKysLX31Vuw0NWzg4rYULF2Lt2rXCj8vJZeO4fLx//z7Gjx+PnTt34sCBAwJU/9MG6t9Mnf6XgLqvRo/Do0ZN8HXBYOH2DwwUZZ0wYYJw/xPlp0eP8dze5ddQp2/2QUEdW795jTpZWVnxjErk1yKBug9MvvsZaH+ObswBYOw7z+z1+1+iU9oOtE/ejhOXJVY6iUhEIh+OfE2w9LiJApBfhIOHDv1loC6gd29RVgbbf6oIqHNwxRNVXbEPLO8i8bxdFzxR0REzYd+Va9euQVlZWQAWL0T8e0QCdX+OSKDuA5NxD+imHAQ6ENh99c6k1mHzzkIvaAOKZ/6+2UYSkYhE/hpy/fp1rF+/XljpHj9+XOf73wlbTv4vPiV+PWZ8LdTlfeBQN3y0gLpvykYId3cvL1FWtpL+U+WnFy/wwsWzFuLegjqCvPdAHX+GV1VVFe322Wef1fn+NpFA3Z8jEqj7gOTqt4DmSboph4BN7+wccfbGS2Gl65C8HRdvvarzlYhEJPJ3lD179iAgIEB8AuWxcTwGjz+L8rg6Hjfn6ekpoK+4uFiMqevVq5cY+1ZYWIirV6+KePxZNicnR1hVOL0/W+qh7ucBg3Dq9Gk0kZKCgoLCB7ed01eDy2qhbthI4fbq0UPACX96/qfKTy9f4YVrD7GJ/w8nTuLnV6/FxAnhPnKsLtQv8odAHa9rKIG6P1wkUPcBSZ/rdEP2A6nvWYC9ZNYX0A5cjwlL//Pg0J9++ol3+sfPdPz5Z8kadhKRyF9J+O+XgWz58uViTB0PCOeOk8fc8WQFHgvHExh4ksPGjRtx584dscUVT7LgT2EMUQxzPGmDYY4nbPwv5KvRfy2o+7Z8lFg8wKFrVwEn3Ob/VBFQ594Tj2VV8f3+g8D33+G5bVc8UdKudb8jfwTUfbt4OZ7IqEqg7g+WvzXUnb3/ADFrNqHtjHloPW02zKfMhEnlNBhPqiGdCpOJNTAaNwU+c5aieOMO9Fu1Af1Wb0TuJ5uRvGwNCjduw4BPtmDolk/hWDMPBqMqhRpWVMG4ohpGY1irYEBqOLZaqP64ahiQ6lO6+hOmwIBUn/LSn0g6rhJqYyZBrWIyNOhcj/z0+ProCVCevhKNjv6Mjw98DZ0Jc6A5bBy0R02CDl3THTwV1onbYJO6DXrlU6E+YgI0RtC1kZNgMHoydIZPhMYw8isdhxkHT+D1dz/jyVffkX6P19/+hKINO6BSOpbiUd6jJkOZVIPKrDm6Eppjq6hMlVCnc2VSecpTntJVoqMCHWXrVI7iKlE8FQrDbhlyy5GbVZaPHGbkRDqn8FQmGTpyHFaZERMhTUcpOkrRkc+l2Y/KLV3O18ifzpWobeVHTq4NQ/E5DZm6vDk/KTpnf2k+sh/FUaA4HIb9OA3p4ROEvxypLGmz8gmQIm1G7SNddy7DeQq/8WhWxjoOUnSUZT++RmE5nFRdHE6P02blurBbhvKRFfWiPET5KT75NSMVZWB/dlN8UU/2Jz9uH1FWaqum5MdHFXqOuG5yot0mU7zavJpS+CYcj8JwWo2pvE1Yy8ejMaXL7lq/cfiY6vAR6cd8XufP7lo/Dl/rx0d2f8TnVGe+LvxE2LF0HIuP6Fnha81EnHFoRO5GQyrwMT1fXB+5UVz2cWhaPlY8y9r0LCuM4PhjYFE9A91nzocV/Y1ZTpoGy/E1CFuxDgO27Ua/zTuRuWkHMkhzduzFwN2fI2DJKiiNprrT34XllBmYe+yEeCGRyL+Xn//LNvqRX/D+R/LV4GEEdfL0BjoMp86eRZNmzT5IqHudN4jAQRrfjZ8soM7RyUnACcPyP1V+pheAlz38heXsv4G6J0+eQEdHR7Tb1q1b63x/m0ig7s+Rvy/U0Y/e0J17BMCZlVOHMXQCnCtq4DS6Gu2KRqITdVCdS0ajbd5QBBMkjV6wFOPnL8LgqmkYVD0dxTWzMHb+YqQSeMUS/LUcUIaWA8thVTAc1oMrYERu64HD0HHoWLQtLIdF0SgYDJ0E3VKCrWEEWnRU6l8Kpb6FyCSgfPr0aV3BauXivfsInToLZrmD0Tx3CKS23kWjs4Dh9A0wT86Ecf8iNM8bAsuBQ9A2fSnaJ+2FZepUGPUbCMMBQ2ExaDjaDSyDVVYhWmbmw6zfICrfMEzdvhfPXn+Lhy++wv1nr/Hg+WtUbduD8GkLEEZgGjxxOhIqZyKmehaCpsxDr6nz4D91PgImzUAsdcLhlTMQSH49qubAp2o2ek+ejuiJ0xBKbdCTwnhOngVvuhZEaXC7hI+fih6UpvuE6fAYPx1e46YikCAxlNRz7BR0Iz/ncXSNziMJdtOqZsB77FS4TaTOv3I2vKspLzq6TZgB5/HT4EnxIyfUIJpg14vieEyaSToLvpR3HJU5sWoWepGfF5WhR9Vc+NMxksqSMnUOQuiaJ6XjMrYGHuOmIZDAOp7SCqfrHhOmUV5z4Ed5+VDZkqtmIozK7UH59aD0XSumIJjyiBk/BSEE573oWoeyCXSfhyJ17nJUENwPXrwGUdMXImj6IgRTeybOXoJx67ZhzOrNSJq5CBHkHzljMekixM1cjKTZSxFL7lhyR1D4hGnzUTB/OYYuWInsmQsRQWUIpzaOpmMOuYeRf/5cilM9G/5U9+7l4xBDbZw/YwEK5y4R9fciwHMj8EqgezVy0SqULFiB7OkLEEgw6EcaQ/UtX7YWw5aswaD5KxBEdQkcM5muT8RgSnvCivUooWMi1dNv2Fj4E4hl0PlYSqtszhIEkzuQYM2vrAL9qFwj5y1D2bylGDhtDhyTs2AanoAW9Mztv3S17kn+RV6+fIlRi5aiZNFK8cyU0ktUQFIqsoaNRNXseRg0ZjxGTK7GyPET4ObugfCoGAyfQM9J3xx4pPVDYGYOQvrlo0/ZCJy6+s5aPn8R+fmnH/Djt19h+eIFKC0pwtDBhRg0cAD6ZaYjt18migoGoJi0MD8XQ4oLhA7MzUZudgYy0xMxqnwoBvTrT+cpyM5IoWMysvi8byoy05KRmpSEvP45GDd6DPr1zURGSirSk1OQkpiEvqlpSEnqI85ZkxMSkdYnWVzneGnJCUghd3JiKhLj4pEQG0v+CchOS0W/7L7IoHzSk5MwMCefypODMSOG4crF2k3Tf/zpW9LvxPm/kq+HlNdCHR3PnD//Bup49u+HJLXgII0fJlaBd8y2ad9ewEn9TOB/pHz/PV76BAqo+/HAIeH13Lk7niho4oftu4S7oTx79uwN1PG4z98j3y1ZIaDuVVBEnQ+9GOQX0b2RwtfDR9f5vC0MdZwnz7x99OhRna9EGsrfGuqGbN8NjfFVaDmmGmt27cFXz5/g9ctn+Oarlzhx9BAqJ43HzNmzMXfhIsxbtBgLly4TumDJEsxdvJT8F2LuggWYO38B5syfj9lz5qJm2jTMnjUDVy5dwNPH93Hj2iXMmzkN+fQja1g0GholE6BdNhGKBHSNAuKRPez9nz5++OEHsQ6VOf1haOZNQCPqI2UWHUPLth1haWYBczNLmDc3RWv7ULRP2492MStgYW0Ps+ZmMDena3zdvCUsLFqhZcs25N8CLdivRSuY0nUTSsOMrpk0N4ehUXOYmLYgNYexsRmMTczQnK6bUhx2m5iQP4ehI/sZGBhTHBOY8DVSU4prRmnrGxjRNROK05z8KA6lw3E4vL6+EQwNKR7HJRVpUjg9PcPaPOm8Nl1TkZ6urj7UNbShQaqto18X1wj6FJ7jcD6GhibQpWtCdQ2gV6ccVldHT/jX++nqGcDI0BSGVA6Oz+kYUHocz4D8jClfHW2KQ/nydT7nI5dVR0tXpKevT3mT6urW+uuRnyGF0dbWhRaFry2nqQgn4pCfhhbdPzrn9uLy6lE5uFzcHpw3H43I38SkuYjHaehQ+jpUDk6Ly65N8bUoHQ0NSktTBwYUnsuuTeea1D7q6lpQI9WhuJyWHredmiaUlFWhoqIODU1tkTeH1yJlP2UVNaipacCI6s156FAdVFU1hL+KqjrVk+4lqQ7VUYPiqKlrQpPCcLtxO3L7cL2VVVShqKgsysX3nMuxdNnyuqf41/LdV1/CKzUTjbq4Q9bWEZodHdDWzQstLFrS80NtSvUypOehZRtrmNGzymrMbUPXjE3pWaPnz8rWDvO27qhL8a8lP/9MUPfjtwRbifR3THVp1Q5uzh5w7+YFVydP9PLuDVsbe3h394dL1+6ws3VCz+5+6NbVHS5OruTuSuG94NDZGV27OMPJ3gVmxhbk5wnb9nbQo2fFqmVrtKS/X0N6Doz09KGtrkHPjxYsW7REqxaWIowOPUsGOrow1teHu3M3eHl6wcSgBezbGGDRZAcc2NgJZz93xayKLrA0ob8vbUN6xpXp3hvQ704L6NH9V1dWhpqSIjrYtMX6davxnF4Qd+26jA0bvsDmzeexbdtFoVu3XsSG3TdwNqYfXsur4GZ8LqbO3ITGTZpCRkYO1dVr8OmnvChzbfgtW85j06azlMY5EXfbtkvCn9Nkf77+S9oXyO+c8OfzX9Jg/4ZpvJv22+XjcJtYqZyXwtLwWloB5zKGYDVda27WSoDC0KFTsG/fvbo8a9OoT7s2jT+ufO+mIcon/C/Uhb9Ul/ZZUk6jYdq/riPrL2m8W773pfFL+bbsuILtG7/AbSdvvJZVwv7R80Qadzs444WqNg6NmY/11G4cntPYvfs6Vq48RL8nmqLdhg+fSbB1t0Ha75aP6/J2+TbvvYPjgyvxUlkDt+y6YzPlv+HAQ5yPy8GXfG/oWdqw/TI2v2mPi/jss9uU1wyRJ//GrVp1WJSlto6/tN8v5Wh4D2r9Oa368r3dTg3L9+s0/vU9OPfG7906/uL/S/kaplH7PJ2jv6sGm7r/AfK3hrqSbTuhPbYarcsnodfICehbOQ3BeYVwiorFoPLhmFo9GVOmVGPazJmYOms2lixZgN1bluL0/lU4e+gT7Nm6CEsXz8LkysmYWF2FCVXVmDB5EnwioqDXzRPdU7ORVjkdCSPHwza5P7QGlEGluAIqJeOglDUEjb1j0SO5L549fv8bRWJCnAAI2RFL8NHqc1Do4ARDbeo86QfbiCCIO1xVLerEO0TB0NKBOrzm1CGaQpc6YxVVNWGC5k63OQGXMXW43DFy5yxH/vyGbEhpmDCkUYfPHbccvd3IKyhSx2os8uDrOtThcxoysjLQovyaExAaMAiIPNTpR1mG0tQQnS+Xif0ZoPhNSUlJmfIlWOROgNLkPBQUFUXZ9ClPLheXl8ulpKwi0mI4Yug0IAhif85LQAwpl0XAhaYW1AlURNnpui6BhioBioKikoAo0+YWIi77czjOT11DqxZaCSY5b86HYYfhid3cPlxGbQYcKr+ahoYALDMC4/o89PQIcnRr4zUnfyOCVoaQ+vZWpPw5fTMuP6WpSXkoUBvIU1uzm9uOy8V15rJw+VlNqR3YzfmrUTnlKDzXg69x2ThvLi/DE4MXQ48RKYdn0OK8lan9uLxcJr5vWnTOdWZ/AZUUnsvJbahJafNyA3zfjDhffWORPtdbi18iqH5cXr6XDGtcj9o4qqIs3CYcVgAoHfkal4PLpEqwkDP0X6+8P3LsODRtY4smti5oZt0F6u26wKV3GL1stIQq3VsuL5dLPJsEcdxmtc+aKuWngxYEJdb2jpi5+fe9/f9fy8/g/fx+RGZyInQ11QmqjTGkZDj2fnYQs2fPx4L5SzB0SDkWLliKdes2Y8yYCZg5cx4KCoqxccN2CncYa1ZvxPARozB5ciVGjhqNPknpdG0HqqtmEMgZQ12Rnl01bWjR34Qq/b25u7ghNSkNXdrZwNbaHClJEYgKi4YGdZh6WtpCGfaM9E0wrtQd90+3wM7Fxji+wwlnD7SGb3d6eTHWQ2x0DPx79ICXqwtCA4KQSb9vFs1bwp5As6W5GTLS43D8+EGcP38a169fxLVrF97o1Qe3cK9vNp5LKeNZvxxs3LpRWOpkZKSxYsUS3LtHMHXpLEHTpzhyZD9u3LiEM2eOYcGCWdi7dxeuXqU0SI8ePSDCXLr0BaX7dh7sPnXqqAh/7twpKsMlnD17gjr7nSItdp8/f4oAYzdOnjwswl+8+IUIf+zYQVyl65co3zuhEXgurYJHI0fj5OWz9LJiIkChdWtLODvbwdGxC4YNG4zLl8+JNI8fPyTSuHCB683lPo49e7aLI7u5LLV5HhH1+uKL41i7dqXI8311uHLlHA4e3IsDB/bQ+Xnhz22yf/8e0Ua3b1+jZ2UaMjKSRb63b1/F6dPHxPnZsyfr6n2S3DvJ/6hI8908uP1q631A+HE+Bw9+JvK9evW8aOvDh/dRGT7DJW57aocHXn543kwJNxfMx1Wqx0MndzxT1MKNaTXi/tanf+fONXGfeGYzt9vMmTV49OgOtc8ZkeeJE4eojBdF+3GdOB/Or7YMe0U5Lt2/gTuTJ+O5gibu00vPRXqmrjx/gHvZ/fG8sQLuZfXH1bvXcZrakuvJ9X3w4LbIi/NUU1MT94Xrwvef2742z1+esfq25joeOvS5KM/bbXXxV88cp8HPGKdZ/4zxs8Vuvq+195vbfpe4J5wGP2P79u0W5alP95c8/rVy2fn47be/bdeZ/yR/6zF1w7btEuPPTIpHIb+qBktWLMOSlctRSYBWTUBXNXUqpkyfiRmzZuLiqZ3Ay+P47vFBfPfoIL5/cgg/PDmMn16cxJlD6zB5YgVGjBqJsrJSuEfGQSY6Ayqp+VBJGwi1vkVQ61cCxdwyKOYPg0IeazmU0wog6x0FNbdeiM4fhHW7P8OeYycwY8VqBPTtjzadHWDVtj2srNqiQ3tbtLZuD8s27dDCso3oWFtYthYAxFDAfhbkZjjg8xYt26A5dZSmpC1aWgnQ4I6zhUVrWLayQstW1mhl1Q7mFq1IW8Kc4jKomHEYOm9h2QoWFK9Vm7YwozicFqdpwXFbW8GStDZvC1GW5gR1JgRTHNecwhsRkBiTCvhhgKFwb8rEUEp+DFKd7Bxg0cYaxuTH4UU8OtdlmCFo0Wfo4w6e82FwrAvTnMptSm5dAhIGHwEzJs1hQGEFwFBcVj0GULpuYET+FIavsxpTWY0IOAUg0VGfrnNahmxB5LyoDlw/Q7qmI8pBcdnqSEf2Y9UzJOCkOjSnsObc5tSmpnRuwnXkNiM/PppRO7ak+2hD99O6YxcYMmRz+UUYKzSn6y3ovprx/eTwnA7HJdXlunAZue4WbWBAakThDSmcjinBa4vWQvXM6TrFM6NnhI/aVD/t5pbQoTpo0VGTyqtuZAZNkxZ1bos3qm5sTkr1pDS0TC2hQX5a1FnzNT7Xb2kNPcrXsHVbtKI66FG5+Lpxm/bQpjjq5q2hbdMFBo7uMHDtCR2/SOj6RiKisAyjps1F0YQqeKf0hVxHZzRq1Rkf27riI9tuaBcWj65hMdCidG272KOzXVd0cXCEvaMz2nWwFVZbfm7b0rNv07Ez7BycYGvbGebtO2Ha5m11f8V/LfkZPIbtZ2SnJUOHoNvBvhscu7rAkp4DfT0TdOpkD2urDrBp1wmtW7WDEfmZG5mjS3s7YanmT1o8AF1DVYnia0BNUR3yUoqkClCRV4Wmiha0VLUJ2DTpmgaU5VTgZO+MmNhotLdpDY9uXRAbGQIfLx+oE0A3NzJCXFQ0+vTpA0u6xz26muLckVg8uhWCB9dCcfyzePTyakt/P1roHegHN4rfzakjsvumIDkxiSBSD2qqKvRSpoysjDQcPLBfLF7My5S80UuXcOH2bdwlsGSoe06Aum7rFoI6ttTJiMWPb926RR3sFeoM94qdLe7evYukpCTRQQcHB4vJHjxLl3e74MkdfP5WHqSc77lz57Br1y6x+G29mxd6rndzOB7jxYtAc348E5iv8zIvVyjNSzdu4H5krCjn3bIROEfuuPh4eplogTZt6PfPwgLt27cXS8Jwehyf0+JFmHnCCvudPXsWO3bsIIi5INx85Dx5O7YHDx7A19dX1CshIUHUm+M1rAeXiz8jHjrEUHJV1PXgwYMij2vXrwu3jY2NSIMXoOaxY5zn7k8/fRO/vgzsrq93Q+V0uR2PHj36ph04T24HPmfltub7cYXy5DI+9A7A86aKuD5vAS5SnIfdPAnqNHGzZoa4vw3T5k/qurq6oow8YYfvJ+fDkyZ4Ky8uEyuXgRfSrs+Tr+/bR5D38AFuTJiMZ/IaeOTqhcuU7vlHD3Ensz9eNFHAHeofL928idPU9ny/uXz8jMydO/cN1HFduH35Oo/b5Py4DHy/uQz19eY6cvvyecM2YuUwXD7RDnTOynG5bfmc0+RnbMuWLeLYMA9ejJvdXDZeEJzbhK+9m8e/Un5u+PhbtxL8T/K3ttQx1GmOnADjklEYt3AJTh05iA3rVqN6SjXmL5wvPq1OnzUbS5csxNNb+/Dj00P4loBO6MMDBHiH8OOzo3hxcw/mzqxE2YiRYsV2N4I66YhkKPfpD6U+OVBKyYN6ZhEUkwegVUgCptVMxYzpU+mtYhoqqybDpocvdB1c0cKmE5oTNFm0tqaO3wKyesZQsbaFkZUNAYWZABS24MjKyUNJVQNabHWps6KwRUpZXRPmbTtA3cIKUsbUIXfoCg0HD8h3dIKMpQ3kWrVH78w8rNi2F9NWbsDsT7Zi9Y596JldgEZdPNC0qzfUu/eGlmdvGHqHQtbZG8ouvmjm0B0q7gHQ9AxEUwdPKJJfY+qgpaw6QbZVB3xs3BKKbWxh4tQdMtadIdW2C0y69YBrZBI6B4RDq5MTmrZoC2mLdtCwdYSVVwBa9wyEeudukG7TidQWauSv7+CO5hTPzNUbsuQnI65RHnWq3MEBrbr7QbtLNzRu0Q5NW3aAgpUt9Np3ga6tE7Q7OqKDTzBU2ztAiq5xGqo29lCx4Xi9oNnBEVKW7SHTqiN0urjC2MkLbb2DYOzoCWkKz3E4rIG9O7oGhKFtd180NadyU9spW3eBBZVLs2NXmNNRtV0XyFjYQIrq1NTMWoQz6eJEwNUaSpbtINPWDjYhsXCJT0cL72A0temKJu0c0NjaDk2sOkO6dUfIUlwpk5aQMmsDOcpbu4sLDF190TYgAup035q2syd1gIqdG5Q6u6CNXyjU6LwxxW9G6fO9VSQ4svEPhy61fWNqo49JdZ290MLTX1jCGlEZm1J4zlOufVcYdPOCGbVhq569IUXXm1D4ZnTNnNqnC5XXkNqiCbVP09a2Qlt49IJDSAys6X7J0X3la804HytKu70TtPzCYZ06AE1DEtEkMg2Neidg4IJVYuxho+7BMI5Jx+A5S5A9oYZgLxzpFVVI5okVFL+1d2+4RCXAncDOpqMtQXWtRZKtgQz+wlJJQK1DzzlbUNky2ZIA0NrOETM3bqn7Q/5ryc9ilNYPyEpNgraKNgpySwm0fBFPL4GpybmIiUpDn4RMpCT0RXxUCnKyC+HV3Z8gKg/tCKIV5ZRgqGeEwQUFqBwzCoNzsjAkbwDGDR8NF0c3AXaqpIoySgLslOUU4dClEyJDAuHj0g3uXeg3wNsNvp6+UFZQhbmJEexsO8DUyAA6quqoqvDH188GY0lVAuZPisDZo2lIjO0CfX1tJEYFIibYAT2cu6KHW3dEhoXD1MAULk4e6Nm9BzJS4rFp0wbRCb4FKnTOnf6dxFQBS49zB+KTzZvQtFkzNCPlXTBuUOd7lqDn2IKFOP7JWlwnd2oaPU/UQfNyLAwynCbP5l29erUApLfyIGU3g8iyZctqIY06UAYjniXMnTa7eacO3uKM4YE7XAYyXuqF9+O9RNfPUEd6zT8YL6VVcKukjMp9C5fJn/OvV+6wOQ7H5TQYTDhPTpvz4DLwDiCc52UGnMNHsJXc+w4cEHvrBtbtUBEbGwteb7BhPfic4YDH723YsEHA6Lkrl3F01RpcKB6Kq7s/xeXr19CuXTuRBm/bdufRI5xfuhxXMrJxbgvVg9LkdQDry/BuO3GZGTDe1LtBnps3bxZ5cjjOn5fJOUttwoBxr85Sd726Bhcozv1u3QXUXZlc/SuoY6CphzreTo6Bi/14eR2G0/q253vJwMvxOF8uA29zd47u/80Jk/BCQQN3u7rhNEHZhYZQR0eGur0Eonx/GU45D96FpSHU8XPC1/me8b2przeP86vPk+vIz1V9vRvqearn0c1bcIw44CzB3CWqG6fF95ufc64H76jC+zHzs8Z5sD/nWf+MMVBynhzv3fT/nUqg7rcKQd2I7bugM2oyzItGwpR+NA0j4qHnGwTr4AhU0NvFvPnzMaWmBhMnTsCc2dNw/exO/PT8KPCC9ZiAvLMHl2PS+BEYXDoEZeXDxB9ZV/8gNHPrBS3fENJQaJJqU6enHJmK1tRhr15Nf0zbN5Nuxew5MxBEP472XZ3g5u6K1lbWolMTnw+pk2tJkODg0BUtW7UWn7vYT5vHyhiboG3bdrCwbAkex8RQp0Mdn5qWLhQIBmX0TWDh6IrApAwEpmYTOPaCvGVbBGYMwHjqZFOKhyF1yEjMWbUR/rmD0aizB/R6RcK3XwHc0nPh238Q3JKz0aS9I4w8eyGyoBSmgTEIKyxDz775aGTnAVnq8KMHj0CPxL6IzC1C2tBRUCHokaOOP7mwFEVjJmHi3MWUVxmU29tDkSAzYsBgFI2rQnTuIASk9YeOPUEKhXeKTETJpGkYOGYy0ktGwMDZk2CDYI5AglWKYJFhJHXwcAEYYf0KYR8cTfDUmUCyEyL6F2IS1Wto5XRKK4HCd4K8jR38kjMRO6AYjuFxCOybK8BQhmBPv6sHQrLyUTKxBm16BkCqdQfIUR5OFM4lKhFWPQIQkJItALKJRVt0DoyAfe9ItO4Vhv5jqqDv1RuNWtqgJ4VJKBoGm7A4BFGb6RE0NSIwNPULQx9qj8yyMRg4rhrGBFGNza2h2doGhh3sIEuQK2tuBd0WraDepoMALx0Pf4RRWdPLKiDdifIlCGtGQN6D2qlX3xxY+oWgc0SCAMSP29qjJcFczqgJyB09CY7RSZCie/VxWwd0DI6FibsvBpQOw5jKKijbueKj1p1h0iMQUXmDEUkakj0QmgSIHxOQanVyRlxeMUL6DYRdRCJa9OiNjwkylbq4IYDaKHVwubgv5gSnH3Vwhrx7L/TIKUaX7EFInDwTKdMWoHFoMpqG9kEj/xjkzFqCsBET0cg1AF55Q5AxahJahcajS2IW4qmtOviHQYbubUsPHzjS35qdd69aC25zc1i2ZAtxKzGmk/8GWPmzPj/v/Kybkb9FJzvM+Mt+fv0BP/30DaZOrEBYQG+E+Icg0CcAvXz90aOnL7y8vOFLz6M3QbYvvfz4+vrBx9dX7N3ay9sfPvSikZaUjrzsHAR4eiHUxwu9PJwR3tsPJUWDEB4UTun1Jmikv3mCQGVZebSzai0scT09e8DHwxMDM7Pg5eoBdVVFWJqZIDyY4NrRQUBdXnp7nD0Ug+lDu2HeMEsc3p0IWytD6OpoIS4yGIPykhEZHoIxo0YiN6sfzIzNYaxvjhbNzVAyaACuXLsiLDsXqTN7o9TRXbh7F3f7pAuoezqwCNv27oWsvLzYo3MFdfS3nj/D9cXL8FxFF0862OPW1WtIzewrOuio6GjcIRi6TEB1jjq5M2fPCqvaW3nU5cOdLl9nmGI/BrVT1LELN53zkd311zid0+Q+T+ly3EsEJ7cJoO5m5+LyZ3tx4fqNt/LgMBy2Pg9OgwHndIMysf9JgofLBISXCGQed3TAKyUt3JkxC3devkRgUJCoV3JKCm5SfpxGwzw4nbMEGF+Qcp0vPn6EB1SeFx/L4W7f/rjz4gUcHGuXWckvLMTtp09wP64PnssQiI4cI9qay8n1qm+Hd5XvEV/nste3wzmCCJEn14tUuNn6xPeTrt8lKH+qaYiry1fiIvk96OGP5/IauDVhMi7cu/sm7at07RQBWz3UTSHQunP/fm1bUzuJcHV5cvpcBs6Tld2iDNQul/d8hntR8bg9fpIAOGGpy8qpg7ocXLh186163qZ6z6UXhHqoO3TkCG4yTFJZ6tuYy8b3jmGtvt7c1qy/ait2cz1Do/CykRTuFA0hsHwk4nGaHJfPuQx8v8U5Kd+zhvVk9xmqF7v5+lt5/BvlduGjBOp+g4z/dB80RoyHEYHJLHrz//bLF7h14wpuXL9C9L0X48ZVYMzYMRgxcjjKy8tQNqwUQ0tLMYzgrWxYGQYVFWPgoCLkk+YVDMSAgfnI7Ncfo0aPwp5d23Hk8D4cPbQfB/buQlBUFDQJBLTcvKGqYwAlRRWhCpp60G/biaCuKxy6OtR+Qm3eQnRwPCifP4M6OTvDqm1bNDdvIQaNa2nrikkFXSlO+w4dwQPI+VOVgaEx1LV0oEM/tPL6puhMnUN2yTAUjJ2M2LwiKLRuL0Bq9qpNyB9bibIps7Fq214EUsfbqJ0DNJy84JmZD++cwUgj2A1IzoJmu05o090H/hk5CCawix06GgE5RfjYsQeauvqhc1I2ggiw+o8cj0Hjq6HSuRtU7FzgGpWEoL4DkDtmIvLGVpGfK5S7uECJrit0cqo9J2XgUCJwkrd1gjRBn9COjpAj0JBnJX85Cq9A57LtHdCMLVxtaq17rLLWXaBk6ww5uiZLQClDRwWOQ0DSzL47Gndxr1MPNOnkjqYEr00787HWv5GtK5qwmy2V5G7S2U24m3CcTm4iXDPya0oQ26SrF5rae6ExnTftQGVq2R6tnNwwYMQ41CxZA8+UfmhG8T7u6AJ1ahvbyD5II6jzIDjW6e6Pxh27oRm1s3RbOwFtzSiNZlZd0ITr4OhJsJyHXtkFSC8fh6TicnxMkNaEoM41MRP+2YVILR2DpJLh+IiArllHZ+HfK3MgggkmGbyUCJD5Wmv/CIKxgQigtPLHTYGBux8+atMZrXqFk18heqT2RxqBs5VXLyhaWsPauTv86V67J2agaMJUdItPR6PWnWDoHYI8ih9JIJ9aWgGn5H5o1M0PigGxGDRjIYpmLsTktVtQunw9GgcnoVlwAhr5RaHfjEXoTeEbufSCdlA8WkWlQcXVB42pngbdPKHn4Iqm1HYM5w4ENToWbQjkWsO6rQ1aWbUV5zwsgMfS8af1DgRxXZ1dxOdXHg5g1ckea/fur/sr/mvJT4R1P//8PSqGFGJwZiIqRxSiakQBpowswpRRxZhWMQRVdF45vBDVI4pQNawQ00eVYM7YMtSMLsLUMYMwZXQhKkfmY9LwHNIBmFhWgIqifAzpn4rifnEoG5CCMcX5MKJOVU5aBhoqqlBV5M+1mkI1VdWgq6klJlG0MG2OtOQUFBYUoD39Do0e5oUfXg/FjFGRWLcgApfOpMPbxRxqygr0u6MNAx36vdLWEePwdOlF0sTAEAP65+LJ06f4/uUzXNi0CWfXrsU5trbU6/r1OLttG+4GhOCFnDoeJWdg05w54tNr0yZNsKSiAtf27MGVMWPxTMsIj9p1xvWNG5ESFiY66LCePXGT4p+ndN5K98/UPyIvaosLK1bgIUHqM3UDXBtShpuf70WAO/3uUL0SAwNxfevW/1ivszt34jbBzQsZVdyJTsCNvZ/Brs5Sl5dA7k8/pbYNFePPbvQbINr6fen8f+vmzTi7fRvOUr3OE4jzWLdnStq4nl8o/OvDXabrJ1auhI5m7USJyQSet3bseDut/1Y3bHhzLxq2w+2oOFGehvfpBtV7BvXPAuqUlbF/0SJc4TD1af1W5bw3bcRdeul6Ia2Cm2mZVIbfWY/fo/x3RPX7+vnzul+PP0b+3pY6etvXZKgbUoFe5RXw658P37794BaXgJScHKRnpCGCYCwiMhIenp5oad0WLVpboW3HTujh54uQ8HD09OsFP3rzCouOQmFJMUaPHYvwpGTodnKEQ1Ak/NJz4U2denM3P6h4BELX1RuDx1VhyrylmDhzPhKycmFo3R42tp1gZW1TN8atlRi3xhYKhrpWPBPQnMeuWYjxcDwWjUGOx6jxGDojY1OYmvGA+xZQ0TWEvHELSJtaohNBXf7wChSNqxaQJWvVCcHZ+fhk535MXLAcExeuxPo9RxDevxAatg5w8g2AOXW6Ul0ItHzDoeYXicbdfKDQ2QWmHn5QcO6BZp5BUPEOI6DzRzP33lDqSecEYWoEFObedK2rB5QcPKiePSFDsKXu5InmPsFQo7gqjt2h6uwpjkoUTplUha6zKjm4QYEAT4HSYVW0dxeqQMrpKfOnxrprIhxBkbxQF8hT+RSozIrkL+/YU1hJm7j4oimVXagrnQu3d626sH/dOV8ndzO6LsX+zt742KknGjl6/aIEc0I7uaJxOzs0aUdQ1b6rAE62FKp1cECX3pEEmJ2FdVChvT2BW2coEKC6xiRDgyC3qRUBKMWTa9eF1K5Ou0C+bZ2b4jSjMI3MrYXlUZ2AV5b85UnZYtmohTWatGoPFUpTntKWozD8CbeRmRUaW7YTFlLhT+nJUDofUTqsSpSuAls7KbwsXW9sQZ0BxZGjc3m2hFKZOZ+PWndAI0sb0a7Kdm6QpnsnQyDdhPL7iOBS2bknVFy8IUswz5/f5ZypzRy9IU9trd4jGHJu/pDr5ivgeeDUuQijF4BG1nbiXqeXjkLP+FSEEORPI/jNHjoK0lRma59AeCekwIvehHm8Jw8j4AkRPBHFtLmFeM55wgZbqHkiDE+S4dncbV26Y9ln++r+kP9aUgt136J6dAmG5SZi29rFOHRwH3bs2Ip1q5ZgxtSJqJ4wGpPGDMeY8hJMLB+M0cV5KB2QSQBXiJqxJZhaMZigrhBTxhSjatQgjB/SHyPyklGSFYMhmTEY0CcCfePCkRgVDnUVNSgpqUFTRVuMt9PV0IU+tTPDnKmhkRgT5+LohABfH7RobonePm1xam8XfHPHFj8+c8KxPT3QvjVPDlJCc2OGOF0COnVh4RteWoKvX/HWNj/jR6rTa3op5s9P/MmIP+m9UbY83LmDexFx4vPd05IybCO4kZWTE5Y6/lTF1qbrS5bjmYYhHtNv5+0rV5GWmSE66IiICPFpjT9lvZVunfJnqvf5///oxT8izevXcPnkKTyy64Znanq4OX0m7lIHHVi3l2xSnz5izNe/qle9XnxwH3eyaj873s3MwZ1nz2DvYC/SGEjAdOfJY9wTljpVYam7eOf2e9P5T1r/ye99197Sq1dx6fx53KcXsudyarg9fBQu3r3z5jp/ouYxfTwOkcs4ZswYMaburTR+h3I73K231PXNwcUbN8SzVX+94edXthLyZ9DrHKZBGv9Kf/XMsvKzTHW5FxYjrKR36Lm9eP/+r8O9q/y8/wHPT32ZJJa63yBTPz8InfJx0B80AnqpuVAKjoVFbAqWbdiIXds3YnoNwVf1JFRXTsTBA3sxe9Z0tKS3E+X2DtCmP1RN6qzVCGjUbR2h4+wFg7AEGKYNgEFGAUyyi2GaOxT6qXlQIwjSos5PzSccHSPiMWvWDIytGEUPYDWKiwvR2d4Bjs7dEBsbibZtrQWkMbSxlaKNlTX8evnAmvxNTHhJB3MBby0sLNEvKw2RESHCesczBc3IX83YDDLUcctTJ65v74ru1JkmDx4Oj9RsyFNZVQkW9N18oe8VCKue/giNikZYWDC6u9vDxd0ZTlSO8rJSeMQkoIlnMJoStMl19YR6Ny8oEpRK+UaQXyia9QxHM2/SHiGio1eiMIpOPUTnr8hK50ri2BOqBE5KDgRv3XpCif0Jpvhclcqh6kLw19EZKgRmziGRMO3uR24nAjUCNPKTt2UrnjMUHdyh7+gKYweCDh4DR2Vr0j0ITUlFOb1CqEwEmF507hki3LXHUDqyH4VlJWiTd+hOdfKCFMVt5toLcgyD1C5SVMaPqY5hpRWYsHg1Rsxdhurl6zFn/XbM/WQzKhetxMxVG8Qn64jcIgI7e4rXDellY/DJrn3iM6wsgR77ydAzEdq/AEs2bsew6pnQJnDla4oESgqdSemo2IndpJ0pPMFTp9BYJBQMQRKpkUsPyNL9kqJnjT/5phSXY8CoCbANjoEUgSNbJE0ItGPyihGfXwLb3lG1/jb2MPLwRRT7UzohBPGyVE45SkuFngf/9BwkDipFaL+Bwk+O25nq35vKmj1yPIom1kDDzQfyXbtDxs4D9vHpWL5tD8qnzYG6ux+UCN5kCd7s+2SjbNYiTFqyCp3iMyBH4KxMz7g0teugKbMRQXkzEDbvEQCrXqEwoTSb0HOpQm2gzmMiCTg79gqBY+9wdHDxEBZq2852sO/qCLuuXWHVtoMYhsAW6DZtbcS1rk7d0JFeqDp6+WDLsQ9rwdr/VnjuK1vqpo0rx5CcRGz+ZDEO7t+P0UMGYVBaNHLiQ5HbJ5TArQjTxxK8VRRgcsVAVI0liBtbjJqKEgFzDHb1Wj2qEJOG5aFicDZGFKRhUN8E5KbEoWun9lBVVIaetiE06iZQaKlqQVtTC4b6+jA0MIBV6zYYP3Y8qqunwJaek/FlPfDT4644ucMcV4+44OZFJ/h48PI5ujAhqDPU0yIgNMLxIwdq6/PDN/jxR9KfvsWr188JUGohizukN0odE4+5ElAnpYRHRUOwdc9nb6COxyfdIjC5tnjZG6i7dfkKUvv+AnW3+TNlXUdXr+zmcVpHDh/BqZMnf3X9tyrHP3/unLgfx48de++4vd+k1wh+TpwUUPdUVQ+Xq6bg9rOn6F0PdUlJYueF/5THhfv33owlY6i7/fTpG6jLy8/H7UePcC8mEc9lVXFzxGgxDvB96fw75Xt29MgRUW9ug/eFeaMMOxSmHupulY/EBQLJ+us8po7bztzcXJSxfNiw996/36rcDrcz+uG5gLp+uMCfhRukyXlUVlaKPA3o2WaoY8BsmMa7ymU6dvSoqLsYU9ewjARnF6gu9VB3e3ApLty791b8d5XT43F7nB6n+6u/hd+g9XH/9lD31ddf0827hWPHj2Lf/s+xa/dOfLpnF/Z89qk437V7B7Zu24yNm9Zj3fq1WLdhLdbTccPG9di0eQPWk5v9t9L14lnzYDZwKMyz8tGcYE6XOs/E0hFYtWIpsjJTERhInWNkKIqKBmLC+DGYNbMGSRkZMO7cFS26usDCyR2mXd1g7uKJNgFhaBPdB1axqWhLIKUdGAlZggeZ7r0hG5MBhd7xUHAPgIFPCDKLh6Ji+myUTZqCrMJiMQBfx8EDto7d0K59R7S2aitmrGpYtoV6285o3bELWlnZwNSipZhJqdGqHRTbErS1sUGLVla1M2Jbt4V2S2soU3ilus+bqnQ08/JHj6yBsMsuhJRfJKQJMJUIzGQJzHR6BiMwNQvOQWHoHByKzqERiKcf3OFUNuuQGGiEJ0MltA+FC0JzvzDo946FRmQq1ML61CpdVwvvA23fcBj7hMLYn44UzoDdvSJhHBAJQ79wGPlHwoj8jXtFwJCuGVFYI19yewfBKCgWOtFpBJnBMCHQ1HHxgQYBhWZXD9Lu4lyDgFGT4LCFbyjMfYJh0CsK2hRHKyIVmqRaESniXCuS/KIzoB0UB4sevdElKBym3iEwCEmAHpVdl+qu794L9iERBBoh0OseAD13fwobgHb0A2XqEwYdqlO/6jkYTMAyd9tnWLFjL/JHjkVZ9XRMJaibvWItZhHIpI2ejEaOPSFNIJNYPhbl85bBIykT0gRJDMHSdu4IIdiqXLgS/UdOgJa7D+ToeVCgawxM8nRUoKMSqQLde47XNToZ5TVz0KdkODS79SCockfTTi5oFRCBEdPnoWLmAlgHRUO6ixukSA2698LgSdPEmLqWfiGUhgvl6wptgrpBk2owfs4i+GbkQKYLlYnyUKUXjz5DRqBs2nx4pfaHtL0HZAmyZRy9EEXQWL1kNdKGVUCZAE3BheCaANi3fyHGzl6EwQSmutT+it0DIUN17pqWi3Hzl2EYldecXoYUyE+Z2rYZ1atwyhyE5A3GR227wDYsHkmDR1D7hkKf6hSSOwidekeiqZkV7APDYNcrCKbWHYSlTqyNSMoWOrZSizF1dTOb+e/CgaCOlzqxseuKPceO1/0i/LWEoQ4//4jqMaUoHZCC5fOnYe2qVfhkxWqsJqhZMHMu5s+Yjlk1kzGDXihnVE7A5FHDMWLwIEypGCKArqGy5W7GhFIBd+NKczFh2AAUZSVh9OCByO+XJSxxOuo6dDSCoY4RjPWpPY2MxDIdZmY8u9iI2lqHgE0P5iYm0DPUgW/PTsjNdkXpkO4I8G1HYK0PXSMNmBjqw0hXG20szMT6myw/ENCxMtSxpe7q1VpLHSt3cMIKxZ1jPdQ1U8IT6hy37v0F6thS9++gLjIy8g0UcHqXL13GteuXceXhVVwmvfvwBh1v4OLDW7hy/zpu3r2Ou9RH3Lx7G1fu3cLlezdx8R5dF8e68/v1Su46vXT/ltArpNfv3sS1Ozdw7fZ1XKdjrV7FtbsELXevUbo3RV7XHl7BtQfk/+Ambt27jds3amezinpfv/YG6thSd2PaDGFle2OpawB1ol6k9W3X0P0W1GVkC6umR/fuIo3+OTm49eCBGPf1XFbtDdS9KQMdG96L+jTflydbWRu6373+Jk2+xwx19PfLed4qG05QV2up4zQYpBpCXUVFhbCivS/P/9Z9ic4btgPPfmWo42dLXKe03wd1PBGlYZq/qQyk74O6+uucVn2aXO+G7jdpvMf9Vh7/ws36j4G6Bw/uoWbqZAFYCxfOw5w50zFn9nTMnsWL/k7DjOlTMK2mClOnTMb0mmrMmjEVM2fUYNq0auE/Y9oU4Z4/bzZmUdj5s2owh8Kwzp5eUxuH0q5Pc97cWRR2FuVZharKiSLdaeJ8AqbSj27lpHGYOL4Cw8vph3VcCYITIiBPHah8+66QadlBzBSUpk5TrncMlAlqFJ19oOriC3XnHgQq3aHu2F18mlQlwFBwJkho7wT5dvZi5qZsy/Zi1qipc3cUjxhO5ZiDkqFDYNnFEc1atIOWrSMyCwqxZOliLFu+FIHxSVB2cKf0vaFMHbJiVy8od6OjdyjkIpLRLDgeTYMSIB2eAhm/COgTrLWiH4M2gaHoQEDaNS4Z7lExsA+OgENEAsFpBpr3LYBlVDLaRaWgdUIWTDMGwjgtH8bp+TAhNU7NQ4uoVFiFJaI1hWsdmYxWBFmteVIIxyF3x8RsWBGEtaFwrSP7oGV4EizDktAyNB6W0ekw7tMfZgRetjGpaEPXjMOSYURl1KejfkgiHftANzAWNpS+LaVjTmnrJedAi9LVTuwHLYqvnZwLQwKyTsExcI5NQnNqbwP/aJgQyDUnWDMiYDT17AUDchsQ0Dan+tv0jkK70FiYEnQaUxitwDioRaVDOTYD6j3DoE0Ao90jGLoEvwzjWj1DoEoQq0BtKd07Ds1IpYPiETu+BpmVs9CVoE7O3gsKjj0IvDwQVzYWlYtXIYlASp2AR5EtljwmrZuvOFfke8NK90qmaw/YU3vnTZqOoIKh0KTw8vSsSDt4oX10KkbPWYqh1bNgTs+QNMMk+TNI9x83BTGlFTAhiJYjfxm658ZUn6HT5mHC/OVwTswUllR5ykPdIwDRQ0cjffwUdEnuB1kCaFlXP/EJNb58PGau3YqIouGQc+0FBY9ASNM19+xBGDZ7CWJLx0Cb2kieXlJkXP1hn5qLYVQmngTRMjSB0vITIChl54HCqpkIzi1CE4I6u6gkDJk8HZ2CIpFRNgYT5i1FH6ofz5hu3d1XLP/TKzZRWON4fTru6FXpyIsM144TrV2fkNc8VFVVhzlBn62XL45du1n3i/DXErGgCUHdlIphmDw8D3Orh2Hq2EJMGJmLSRV5qBpfiCkTCNYmDsW0yaWYPnk46QhMmzSCAG8U+Y3E1AnlFKcE08YNEcpwN2k4vXgS0I0s7ouJw/JRUZKPNmbmwipnbMKTTfQIlvWpXXmdQWMCaAK75kYEds1J+QuACUxMDWBgRABIqqunSW5DWFg0h2VzY5ga6go1MdCBdSsLXL1yQdSndieJb7lWOH/+DLKzs8XSGDdu3KCX6fWIjo7G5q1bcYVA435Q7fpv90rKsOmzz8RaltwBjxs3DtcfPsSVhYsF1PEYtOvUmaX2rZ0o0Z0Aph4WeJ/aAdk52Hd1H4JPFkPj8yBo76G/pU89Yb6lF4pOj8HuJ7tx8u4BfH5rL3be3YO9d3fi0O1tOHhzC/Zf34x91zbW6Sbsu05HoRvIXaufX9+EPbd3YM+dXfjs7i7svb8bn9H5p3c/xb6Hh3DkznHse3wchV9UwXCrL1QP+0Dr8wC47M3C9seHsHHdBrHX7tZdu3D19BkBdU9UdXF2wiSC1ydvoI7DcDuxZYf34h0/frywcrHFaODAgSgtLRUd/RcEK9dSMvCyqSLu9UnHjfv34eLmJtLIyMzEDQKNu72pbfUNcbNyPG48uoFdO3egcNBg7Ny1hdruPPbt3YX8AdlYumweblw/h6PH9qGwMJf6umpcuXqRIOwY5UcvDlPGEwgR3F05g8mVwzFmTAnOnT1Mcc5QHzoFGRl9cYInBVAZ73gH4nkjGVzvn0dQ/RCrP1mL8JgY7Pz0UzGZhNdg5DIWl5SIiRKHjxyh+BmYMWsWrt26hZOnTiOTyj9x0iQx6YDj5FG9BxUPxiVyX6UwY+nZSE9PEzNIhZUsLQtfNZLCk34FBPOPsWblKqT2Scb+vfvwlNyV1MacpwG9zFw8ew5nCKp5x5Rlixbjwd17OHuKntGMTMyaNh13bxK8X76K4oJBGDNiFG5eoTzJzXsoDxgwQEyeYKi7Tc/tCykl3KsYhetP7mMZ9bcFAwfg8KHPCcovY9OGT9A/Kx3bt27A9WsX8fne3XQ9B6tXLaV2uyzG1hcXDcTiRdz2V3D2i9MYMaIUCxfMwa1b9BJy8yoG00tbQUGBADnWkydO4MSxY+L8bw91d+jtax6B3LSplZgzk6CL4Gv+3JmYSwA2h3Qu+82ZQTpTXBN+s+hIoDabYU24CQDpnIFP+NWdC3edziTgY51BkMegV8MLEVdNRNXk8Zg0YSwmjBuN8WNHYdTIYRhcVICEhFikxAciMSEEtm6e6Objh04+/ujkHwKv6AS4h0SgtUt3mHR1Q/eYeLiQ26FXIGz9gqBh7wZ5GwfId+wGDa8gqJLyZzGeLSpL2tY/GJVTq3H8yCEc2PcZghOT0bSDM1r4hWHRiuU4e+YUDh/ch/6DiqBCHbsqdbzqnkFQos5ZjcBEJSAGTSNTULp4NVbs3AfLtFy0zSrAzdt3sG/rUny2dgLOHVqNW19sx+G1IzFvygisWLZcfDaT84uCGqmGbziUQ/ugaVwWmkZnoGlUXzSNyaRjOuR8IqDm2RtqBI/KBEM85k6ZVMWXIJbcmgQZynRNndLQJFUhUFLi8FRGZf9YSFE6TaI5vb50pLT5XOTB5w2VrlMY4R+ZXhuezqW8QtGCALVlQDgUvUKg5E1lJXCTcekFLYLl5j39oUpApkl+HT17wMjTF7JULg6r0iME8gQw2p4BdH/coEnlkg6Mh6xnMFTc/MXnRmV3f4Kc3pCl+ssTdDYjeGxG4PoRuTUJLoev2oQxS1Zj9LxlqFqxHiPmLMakpZ9g8vJ1qFm7BeMI7KpXrkflcvYjXfYJJlL48YtXonrFOoxdsBzDZszD6LlLMHHZGgypmYPxdH3i0jUizoQla1BCfpzuaIKiYTMXiDRGkbt85nxULluLSRS+ZtV69K2ohAqVV86ZwJEgS5HATNGD6kHtwKpAYKdIdVTitqfnTIHOFcWRnjk6l6dzJbo/7MfX+T5xHH4mlelZUqZnS8UrWACeIvkz/Cm6U9oEhgoEqjxRpIi3mMspQmOCumY29vjI0gZSrW0hY2Mnxvk1Nm8rxvK18+kNh4BQtOvmAWubDvDw8oZ/UIhQR2c3ghEzMabUwdEZrh6ewr+LXVe0o7+vU9dv1P0i/LVEfH796XtMJairLM/DnAlDMX3MIMyg4ywCt9mTKjC7aixmVo3BrOoxmDt1LBZMn4A5NWPppXGIsMhNHzcUMyeWUfhh4jh9/FBhsZtE6Y0ppheA4iwsmzcTkwkSLJqbickRBrraMNTVEkdtbW3oGxDgmZqiOXW85iamFM4cLk5O6NyhI9pYWqJLx/bo2M5afGrt2K49QuklydXJA/ra+gR1rXD54llRn4aWuq+/eS3WTGPLBHdGDCi8LttV6qAvkN4PChezX58MH4Ot+/aJxdHZUsfLPfw7Sx3DD1t62GrBY9Ae3X2IAzf2wuNwMj4+6ojGR9vjo3220F3VDaMPT8fDr5/ip5df4/sXVKbX3+D7l1/iq9df4tVXv+hrcXyNV18/q9Onb86//PIFxXmFH169Fvr9y9f49vlLfPn8Mb5+eR949RTf/vwM48/NgMYaJ0jtc4DcXmc47UvA1nu7hbWO2+EKW+Goc244pq6hpY5nJLOljsGN68fn9dYZdrPlSXTy9wnasnLEZ0eGOl7CpLunp0ijb1YWbt27j4f02/dobCau3hiG49szcWiHG55c8sK1ff64fW46zn+xFYf2zcDJ3f7Y/kk0Nq0dj60ba7BtfTJ2LW6FXZuKcPLoFhzbP5PiuuPEClmcXiSNMws/xuFpjXDlE33cu7kbd+49E+PMLu7dT2CVTe1xCU8fXcTdK5/hxfQRQL8UfDc4H483LMWtMwfw8NwJPKXn+V5BJi5uWIGj29fjOsHOs9J8XJ5diQcXT+DlhdN4deAQvqZ+lx50YM9OvJpWg+cDsnDvEqVNwMjP1KUrBFjUr0+4sgXh++ehx6oxSNowC+4LSuFcMxDhc0dg6rEtWH/zOPqumA27iYVIXjcN407uRNCCMXCeOAApyyZj5tHtyFw5BY7jc9CpMg9Oswchdt1ExOxZiNEnllN73sC9OwSQdF8Y6h70DscTM0uc/HwHTh07Qi8cl7B+5TpUjq3CzCmzye8MvnzxJc6eOI1VS1Zi3eoNuHjhIg4eOIhFcxdg9dKVuHL+ErXfHWym/mD8qPEIDwiBQwc7VI7ORmluEHZs2ohHj5+8sdI11L811P3088/0tnYV0wno2DrGcFU9eQK5q1DDFrQplQLEaqFsah2QVRGs1UFb3bVZb67Va5VQvlabVqWwxvH5lDrrXHXlBGGVGz92NMaMojeY0cNRPmwIyoYOxqDCfHojDUdclD9ysxPROyQMKfRG4xYSSTAXjrDICEynPHlgrFM3dwweOhRjJ44X24+FpWdCLTgOcsHxkO9GsNHRGTKd3aHSKxIKbgHQJSBTISBpZMuzKuntrIMbZLt6w4A/hQZE46NO3dG4kwc+snVFs84eUKM4agxZBGKqPcOhQekwjMkn9odyfDZ0MwZCPb0AMnGZkKGOWdXOFbr0ZmzYxRnmju4wpx9uxQ5OkOniCb3AWAKyGOh7h4jPpWq9E6AWkQ6ViDSohKdBKbgPZMNToEgQJCCOwir7RlHZY6DkFy2ATYncSnRU9I0k/2io8jX2I/BSY+ijcNIJ/dE0MRdNE3LQLCQFsoGJkA3qA+m4fmgaT9fiskn7oTGdN4knPwrPR+ke4TDv7gdD3xBIE9gpUp1VGEIDY6BI6XM5FL3CIO/iT+BGgEJlVKC2UfKJhJo/la8XhacyyxPgKfQIRVMOF5QImaRcSPWgtqkDHIYYeWpL7eBYWAZHQSE2A40JRBtFZqBVQTmW7z+Gcas24Nyth5i8dBWmrtmIcoK0qcvXYGTNLFTMX4oSArAiBjeCu6HzlyF/2jwUEcSlTZ6GVfuPYjAB4crPj2Lqhu1YdeAEjl6+jUEz5iN98nQcuXIHC3cfwL4L1/H52asonLsUiwnOhxOkjya4GzB9rtj/NaNyJiau3Qa56DR8FEYdXkSq0I/C6Vinjel+fUz3rwnBeJPI2uuN68I1JlBuQsrXPyKtPfI1Cs/XRJza48ciLPlTes3C6F6FJEKKnpdG1O650xfCe2ApGjl6wzYxU8x+9k3OJM3ChDmLEJSdj8YWbWEfQqAQHov2BHAtLFqJreN4MWjeto4/s/JOHvqGtbuK8M4Slq2sxfZoNvQ3dJU6sr+i1EPdgqkTMLa0H3Wqi3Dy8EFs/GQFFs+dgrHDBmMkdYozJ4/B1LHDUTW6HOOHlaBiaBEmjxyEKWOKBMzV65zK4ZhXPVKc1xDwVQ3vj1GD+iK8V090srGBmqICslOTMSi3ELFhcYiPTEDH9p1hY90RNrwgtpUVbG3aEcx1QFRYOIoLCjC0qAQzpk5H39S+UFdShq+nE6rHlaIgOxNmRiYEgCa4cK52v9Z6qGNL3VnyS09PF2ujMaCwpS4oKAibtmzBVQKU+9Q5PpdWxv2yEdi8d+8bS92kyZNx8/EjXFm0BE81DPCoowNuUCdeb6nzJIBhQGSrFq8DmpPZH5/e3IfuB+gZ3O+Mjz61hd4Kd1TfX4XLuIFnX9/Gq1cEOl8/wMNv6fzL63j96gFevn5G+vSNvnr9hI6P6vRhnfL5A7z48t4bffnVfbz8+j6+IqB79eIhbn/3FE+/fo4X5L/uyS74Hc1Hr6vFCNhTiF33j2PT+o2i3ts/3Y1rX3xRN6ZOFxcmVePW0ydvxtTxOnUMqfypsi/VlScU1K9bl5ubK5bH4nqfu0vAl5aFF3WWOv7c6lY3g5YtdTfv3cMDgrpbJdH47OAYrFpXhr0Em8d2y+HyXg18vt4He3eNxe6d43F+tzcurlPC2rmdsXFZIg5stcWuZQpYtawVln/SH9u3pODTT3vj810+OLzcECfmS+PiUnlc3daBnolBSE3Lxunz53Fl/0E8iIvHV1c34/6thdi7pwpXE/1xL7cv7pYPxLWBA3Bx7Wbc3L0XD+hF5V4rE9xM6YML1TW4ExaEH9qYAa2M8Li0GJc2bMW9Nevw3abN+OHkSXw7aSq+7eaMnz5ZjsoZ00W/yW10+fpNnKO/h0U7ZmD/gSk4vX8+RhKc6o5NhdbYbFiUpsC3sC+8s+JgWUS/02XRsKdz/+QYtMqLhPrIBLRK8UeP5Ah4jhoM3ck5UJ2RD60xaXAsTkIoQWnhpwswfGQ5BuTkiiVFGOp4ZvETE0s8vXSY4O0C7tw8AW9PNyjJK8DJvgvSk1PFDPD+9OxbGtduK9nDyw+uzu4w1taDVOMmsO/cGUOKihHZOxQ2llaws+mILjzb36wlOrSzQe8APxQXDxYWabbU8ng8ttb97aHuZ9Jbt28KcBs3dhSB1iRMqZokrGeTCbgq6SggrHqyADOGP3EkYGPLnoA1Uj7Wg5vwp/BiUkTVREyeOK7uOlvmKG2CuQnjxqBizEiMHzcaY+k4akQZhpWVYGhJEQYXFyCnP/2IRgQjIyUSsdFBCEmmh6RXIORbWKOZhQ2CMnOQWloOCztHKJlaQr9DF9j5BcItLFJMZuDPXwwK8gRpcnZe0HDrDcPeBEA8q9A7Am0jUzBrzmzs/3w3Pv90J5L60cNIQGYWloT5y1fQG9YBXPjiFMbQj6OaRwCU/WIIbOIEvCgRTCm4h6BjSCza0Q+6emgKNAicNOmoFpQAx4RUZPXrB8sWFrC2bovktDQEpGZCmSceOPpC3skX2gRKBgSG2iFJ0AykNALioU7pqxCsadBRmfJQJTjTCIqHCgEeK4OccnACncdClfJRZn+KpxpA/gR3SgSr6pSusjcpxZWlMjHcqXoGo42jC8wDI6BMECkbmIRmSfmQomumLh7QCyJQo/BturrApGcQZP0JhnvFEnBS2sGJUKE4rM1cCcgofaOQeFhHU32pLEoMlP5xkPdloCNYpjJyeRTJrRcUi05R8TDwJ9CLyYIBgaRO7zgoMtz5EZBSe/BEFwUCwI+pfRuRaob3gXtROXzKJyBgVCUCBo1AQPFoBA4Zg4DBI+E3qBwBRcPhO7QC7mOmwG10NbqPmQqvihp0r+DjVHhWTIH7qGp4kr/ryCq4kHqMngLXUXQkPw+K41Y2Dj1IvSgfd3J7jK1BNwrnSvE4TRc6Cjep84jJIi1PysOd0uH4HpSWJ6czspLKUU3+VUJdye1G4d3pOqvHsPFwLyOl9Dgfd86vYDjcC0fAbdgEuAyfhG7DJsK1fCJcyN2NwtsWDod8dLpYo05KLGkSif418+GRU4xGrv4ILhmFSYtXwa5PFiKLy1G5cAUSBw5BI0MLsTB1z7hk9AyPEbuFKCgoovHHH4ttz3gMKX9+NapbwqdZ06ZiGzaxf3FXV4TPWohX339f+8PwFxLx+ZWgbuakURhV3Bcb18zHoQP7MKdmIkpz4jFpcBomEuwtmDoa08aWoHoMz3ItxIyJQwjehgvL3JzKcgFyi6ZV1AFdufCvHk3QNzxHzIadNn4M+mdmoLmBNvqnxGLDqhU4SJDxxbFjSKLOuKV5C7S3tiaoa0VA147OW8OvZ0+x0X8kvYimxKchNJB+n6iDCujhgj0bl2BBzTgx67WluSkunj8j6lP/+fWnn78Tljqe5cgdEVuYuIMSOwlQx8jWnXpL3cPyUfjs+HGxVR2DyYIFC8Rnyf80po7TZbC7f/sePr92AEn7BqPNrghoz3dC0rY87Ht9DBcfnsC3L27gp6cPCcAe4wmB3cuv7uI1Adur14//S31EIEjh39HXpE9f38PDLx/g66+e4NGzy9h8bwc6rQxB04WdYbs+Hutv78Mtgo97VO/LNwjQ/ssxdVw/BjphmSNl2Ku33NWPJWtoqfP18xNpCEvdfQLY3jF4MNABZz/XxdntWrj4mQlObFPB4VVyODBHBgdmNyVtjF2Tm2DuUGOkx9ggwNcYYZGdkRBnj8io9ujuZYKQKGvExNpgYK4H1i4ciLPre+DgPFkcXGGISxe34s6dJ+JeXt67Dw/6JOLpuhm45miLpz09cbtdC6zq6YZx3q44ZayNy9qq2K2vgnWmulhraYLlZnqYaaCK+fZtMTUqED072IgdjzLc3HHIrwde2XfEV872+DYuFk8DeuHOrNnUDrdxq85Ke4Xa9XzFSIxdNgZBFWnoMTYDTsMyoTswEo7U97brH4eI9XMRv2k+bGaWQL4iBaY1Bei2dBw6VA6CTmEcdLPDEVBVDq/pI6E/uT+UqzKhXpFMmgTT6oGYeGQTrt24htuUb72l7mFQBJ42b4n8lHj6/TGDU1d7WFpaELS5EpQ1h4a6BlTV1KGtqY2mH32MJqQ27TqKfbhV6DeLZ5nzfsxtLFvC2oLU3AI2LS3RoU0rWFE6HazaYOe2LXjw8KG436KuDcbo/a2h7scffsSZM6dQXTUB4yqos5g4FpMnjBVWu8l0znDH49wYznjGanXdsf6zqbhGyud8TYAbXxdj4wgMKQ22xom0yM3heYLEWHqQGOzYQjdqxDCUlw3BkMGDUDQoH4MK85A3oB/S0/pgAL2lDByYgwH5eYhMShZWsGa2rohKTseQ0qGIpDczTT0jxPZJxoJly7F6wwY4B4ajWTc/yCf0g0JwPKQJ6njclZF3MPTCEqFEIKVNQNRvSLnY2WL9uk+QVDxUwIgGQUxycRkOHNiPnTt3IKRvDnQpjlZ4MjSok1XvnSiAqrGzP5q6BAht4tQTTbv2RDP7HmjS2QMtfUMQn5oK755e8O/li6TUFHhGJ0ArpA9UownuojKhEtWXjn2hmloA+azBaJpVAuk+AwS8aVBHzhY8VYIqtdBkgjU6D0qCMqkKgaMSX6M6KAWTm/3oqBgQBwWvULSKSoEWQZ8iwZW+fwzVcRiKhpUjNHsAZLr1QpOufsLapsmWxuA+kKYyKBKUaTKI0ZGhlK+rBlE9GegIODkPy9B4dIomAKU6KBFIMlDydT4qEYQqUFwGPy6bCvmr0pFBUzE4GSrJAyCfVgBpBlDy4/TlfaLgmJaLkydPYN2qpdi9ZCj2ryrHknk11CmvQDoBu6wPQSiFV6OysUWSLYEM1MoUV5bK1Sw5H0371GrjPnkE8Zlo5RMAIwLOpkkDapXatGlSrggjFZsN84AI9AoOpB/eEARF0Y9RRBgCQ4LQITAMsvzJOimPwpMm1sUnbUZu6fA0gl2CeqqXNN1D9mtCaTajcy1q5/ZhcdAmeJUKS4V0ch6kKJwMgbGWSw8YdfeBPAGrPNVBhsqtRR27Tq9QSPeMgBTdT7amNo3Nqv0Mz0f+VB6ZRteSIEPP70dU51yCOs/8oWjkFoBG3XzRiJ61Rs7UCdELQqPOnqTuYoazS0wynEJiYNy+M1q3aYtevYMRHhOH3qHh6OrkIvbVZQueW3cv+Pj3Ru+wCLi6uKGlgxOUUvPRKKcUfvOX4/bLV3W/EB++8JImP/34NRZOG4cpIwuwZPYkLFs0E/OmV2N2VaXQGvp9qqQXyAmjylFNL68T6TdncG5/VJQMwmz6bZpPL5tz6WVzbuWYN1Y68Ql2HI+zKxLj6yL9e6ITwZqaghSKctKxY+Na7Nu1HRfp9zM7oy9aWZjR9TZo16YlOrZtj7at2sHH04teTFPg4ugIf19feLjQPdDSQkhgbxw5cAg1VTUwNzYnsGuOc1+cEPVpOKbuwsWzyMnNESvrM3zx7gRsjdq8bZuwON33CcQzWTXcGVmBT48eEdudMZhMmjQJNx8/xtV/Yanz8vIS4+k4zYoxFRg8qAS7Lm5ByLIwdFnqA6sZLtAqaAntIhvkbi/DpZen8c3XD/Hy1VM8+eoZXghQe0LK1rn/RinsO0DH+uyre5TeLXz56g6e4ylGHZwNxUG2MBzTAd5LfBC3NBGbT67Hlk2bERcXh1179+LamTN4KCx1erhUWS1mrjbcUYLhjZf/4DFcEydOFPXkzry4uFhY7uotdbfSs3+x1FHn38vfX6QRn5iI67fv4AG9JD8a7IILhwnqdsrh4lYZXNnQFNtnqyM62gkp2a0we1YrStceZq2aQ1FbHWp0b1UISFR4j2h1Hahq6tC5BtQITlQ0tNGtmw1mTXTE2vFNsHd5K8yaORy5uYU4zcD+2ed4HB2JmwNTcKlDJzxL7INrBGlHjHXxibUFliZFY6GLPQGdIT5vboSd5kaY59QZeT49YGPdBtr0wsZbLYptH80s0Ly1NSJ8fLCzoD+eTZ6CS37+Yo/ZGdNnIDM7G19QG125chUXSksxcl4FOhXHo/OQVHqpLYJpSRpaDE2BeXEcuiWGwCKqJxQyvKEQ7wH53g4wDe+ONj4u0DDWF/vRamhqQs/EGB3CfdBqIPUBBSFQGBKMNhNyMf2L3Rg7cRz17UW1i//S/bgbQZBJL5N+Lg7UTtoEdJbQ19eHsYGBADUe4sAw17jRR/iY7klTejE1NzUVywap0ItqawtLODo6wY9A3MPZicDOHO1aWqCjVWtYmJqghYkRYuj3fdiwYW8sdYcPHhQzkf/2UPc9vZmfPn1CQNzIEWXgMW08to0Bj0GMwYsteBPoOvvXgx5/pmX/ijEjRNiJEytqrW50Po7Jn5Td/Gm1YvQIjKYfUw7Ln1jZzePmykoHi0+tQ4cUoYSArrioAIUFA5DTP5Me9CykpSahm4szUlOSEBifCAMvf6h6+EHBmz8LRsCnTxrS+/WDlaMLXP0CkJ2Xj3YEdLKOPlDgpTeok5cKioccdYDydp6QoqOsRwjBWTLBS6IAGx2eOBCeAt3IVIIUAhZWAhcp70gxrkyJ43tHUPg4aESkQZ2udw6NReeYPgRcqeROJtBJIU2GFsGVBsGUU1Im0rKyYWLSXGyWntkvG7G5BdBIpc6+/1BI9S1Csz4DIZ1Bx74EdKxZQyCbOhBqlL4ml49UmdJTDUurBTpKXykkFSrkVqb8VMMI7ggglKmsClSXNnFpcEhMhzbFY4uhUq8oOCdmYNWaVdi6eQPyh4+AQo8QGKUMQMjQMeiW3B+6BBhq4anQJJAzj06DEtVZ0ZeAjtLlfNTC0wkiqY6R6ZAPSIRCYCI0qK3UKY4KqSqBjnpkhvh8zOcqIh75U/4qVA8BfASwGpmDoEJwpER1UKeyKhPcKRGoyXmFQYpAR5otdZRfo7j+aEZgxTDEUKsVVpuGCoVVI2jVYNBk6yFBpAyVq1n6IEilDULTtEI0pfOm6UVoQscm7JdKfskDBcw1oSNDn1FwDEIighAbH42+meniExR3FJFx0YiIDEJnAm8BaxwvpUBoE0pHACOVwYknwISzpTMejSP7QprykqZ7JhdEsB6VjqYewTCi+x+ZNwhmXd2gadMFfgkp6BxMdSTQlaN7I0VtzqDZjNKU9iUIpDbhT99NCThrNQtNqA34k65Dn0zYJ6ThI79IZE+dB488gjoHL7gk9UX1opWILR6GnIpKzF21HvnjqsTi0k4EdV4Ux9GvN0yam4sle8x4hje9vfOerzymjidK8JH3E7awbCM+y8bFJWL1ZwfRbmAZZmzajYyla9F56hycevCw7pfiw5Ufha3uR1SOKsWE0kKsXzwHG5fOxfqls7Bq0VSsXDgVqxdVY/XCKqycV4mlMydjzuQxWDB1PJbNnoDFMyqwoGYUZlaOwJyq0VhYPQ6Lpo3H3KpRFG4kls6YhCXTONxEgjJnqFKnEhMejn4EcsnxCYgMDRV7l1q1aQObdu1g07YDOth0IrUloEvDxLHjMZ7Aaf6sOSgfMgK66rrw8/DA8OIipMYlwMzIjDqx5jh98qioT8MxdV9+9VKAV721geFEfE6smxH7gKCOl8B4UDEBe44dfWOp4517+LPktQWLxSK9j7s44xZ14KkZby9pUm/BuH39FvZePgjPNQmwWNANHWZ4Qm6CPaQrrAisknH15VV8/fo1nr++iyff3Kz7pPoUz7/8tb54RQAn9H1w97YyHL54dR+vX94jqLuHkt3DoTqxLdSn2cB1VW/EbOyHrZd34vrV67h+rXYXhoaWuuvvWOoSCcjqLXUMb1y3ekvdGzfV+fy9u7iVVyhmDtdb6up3pUhISsKNu1TPIAKsknAUDffA6olqWFodgr7pHbBuugxWVslh7gQ5zBovh7xsc7RsbQ5VbW2oEtSpaWkKVdFgyNOEhq42tPT0oKatB0fXLpg/zQcrJ8lh0xwzAvkddD/vivGRlz/9DM/ouTr+2ScYnZON60XFWDx5Avp3sMZySr/K2wNVNi2xw1QXUzq1RVQ3BxgYG0LX2FRseVm/hzerCf2ts8WuXcdO8OodhEHDRmLjuPG4uXkdrnPb0DPES41cvnwFl0uHYvSsUjjmEryl94ZVSSaMJuVBd3IW1EfEQT21J9Ri3CGd5A69SA+0c+tK9dGFirYm1Kluaqx6OuKc/QzMTeEYE4gug1OgNToVebsX4Pyl87jB94/yFGNBo+Lx3LwNvTSNQ1BoMNzdXJCamipm93bs2BHeXj0g06wZZKWk6tZ/NISKvAw01VXEWn3892Zra4uOpI72Dujdyx9hvQPRqa0V5GSawUBPGzu2bcGdO9S2dO/rLXRiiRU6/u2h7ty5L4T1jaGOAY1hjMGMQY+tbfWfSPlzKR85jIA9CsNgxyBX/ymVIY7BcCwB3MjhZRhCb8KsZUOLMay0BCOGl4pxczyzdUT5UJQS2JUMLhTWObbSMdQNIcjj89SURLi4dkNsTBRcvH2gYWMHeScvyDj7oElbJ/jGJaFPUjyCAvwQEx2OkrKhaOUfTmAShr7Dx+LC2TMYOWoI3P094RMRjGEVBKb0lqLBMwqdfGHUOxpu0YlwDQqjtPogITcPBeUjEJmWhpCkZESn90V20WC4RiXUDm6nTliTAEehdx80cg1GE48wqPNEA99YNHLuDSn3YMi6h0DN3R8tCEC5vPqdHNGyRyAM/MKhm5AN8+QB8OlXiOB+eYguGQGH4tFwGVcDhzFT0GbQSLQn8OuaWQj/waPhM2gE3AYOQ/eCcnSjo//QseiWVyoASpm0DcFSyPDx6FkwDAFFI9AlPQ+uWYNgm9QPsm69YOUThOT0TKSmZ6CrTwA+traHjp0LyoYNxYI5M+CbUwjVmL5Q8Y+DFoGEdlRfGMX3gz6d60dnQicio+48A8bxWTBNyIEpXTclCDGOy4IhxTWITIMJnRvQuVFcNowIpE3is2FA7WJA/ppJOVBNzIEepWFKbWcaS+FiMgTcSXmEQyGuH+SjsiBLYCZH0MqgrEbwrERtzJZJVQJbTQIcVYJXFYIn+dA0SDGwZRSjWeZgNI7ORiOXIGh5R8E6NAmtgwn6COg/6h4K6ZgsAr8igj4CPTrKU5mcwyLpeYpAZHQEwuitODI2BjExkfCLjKA2yEATAm0Rno5NkvPhOqAEE+bNw8jKUSionoKKJcsxdlYNps2ehIlz5sMlPQdSnuFi2Re+/4b0nGTk5MDFxQWdO3US8JhWOAhqBK/NXHpDmurQlNJtRpDLUNeMALgZQZ5UIoEdj21kSx21uRSlJx2VRtf74CMC9AFT5sI3k4DTpit6JmejeGINfFP7ISq/hMqzGN3jUtHIpBU69Y6CV2wf+JPaO3SFmpo6GjduTJ29KlowwPHbPKm6hiaaNWsqZsCy5S48vg9GrNoEn6GjMWvLLtRs2Y029NzJDyzH6hO1Y70+VGFL3Y/ff4051ePRtX1btDFvgdbUOZgZGcPUyAQmxmYwNTYhNRSWABN9XZgb6qG5gS6MdXRgSNqTIGv98lUYMagQKeEBSAzojkn0dzKjaiosm5tChzoTU4rDu0bwJAm2trGyW0tNkzobTbS1tkZgQCAC/YPROyAUwb3DEEXPm7O9I4XTRHNjHZiZGEBHTQ1+Lt2wZeUiTKHfyxZ0P1qYGuPE8UOiPr9Y6n4Ssyh5p51jR48JmOON1Hls2Kd79wpIYahjS93d0WOFpY4XmmYwqaqsxE3+/Eog+UxVFw+d3HGTwtdDHW+Az7DIOmXKFIwePgqfXzmI3vsGwOZwNCw/8Ufnz/vCbk0wstfl4NKLy/jm9Zd49uoOHn11Dc9f3id9jKev+fPpQzx5Rcc6ffLyAR4+v4tHL+7j2VeP8Zz0GUHgi1ekLx/i2fMHdOTzR3j2go7PnxDUPcUj+jfm/CzoLvOCwjoCy4P0wrVvEA4+PIpPd+4W9f780KE3ljqGuivVNbWWujqoi4+PF1DHnTfPuJwzZ84bSx1b6biuYpIJQd21/nliM32GutsPH8I/IKA2DbbU3bqNRz2CcS2jNbYuM8b+pWrYMdcQW2bqYu9Seaybq4hFUxWxoFKeoK4VrNtZEtRpEcDpQEOHIIdgTpPOGX5YdQ0NBNjZObbHjCleWDdbBZ+uaY9FC8eirGwUvrh8GVe2bMeLuBg8G52Dg9atcCswmDQAx1sa45C5MfaZGuGgmQHmtjGHvYUldE2aw9CUYc4MxmYWAub4aMwvbwR0RnQ0b9UG9m4eCOrTFx26eaB/fh7mzJ4txhbyTNQrFy7iBvVxJVPK0LooBjIFoZAfFA7LvvFoHeYN27gA6Ed1h0GCNyy62kKT6qZOqkl/QxoEcgx0qjoEsbpaAuo06vyVNQloqf5efaIx68wuVM2owehRo8XnV94mjC11z1u0QVFWJrrYdUbnzrbo2bMnLCwshMWuE4Fdd1c3GOhoQUGmKZTlZaFLf3dmPAGJwrRq1QpWVlZiDVrbDh1g37kLHO3sERzYG65Ozujm6IB+2ZnCUstDFdhye+LEidoZvwR5f3uoO3nyOCaNHyMgjK1oIwm8+JNoLcjVWtfYslZBRzGpgY4MgDwObvTIchGWYY2tcULJj5XTYh1O8CauUxoclt1soSsikCseNFB8duXpyQNys4WVrm9GMnW0YQgNDUB3Tw8Bbl17+kDb3QfyPKu1ZzBkugehJwFZ34xUJMRFIblPAoYMHQJrvxCo+EWiY2QyMocOR0ZhPyQlhyAxMxkRAwrgEpMIVV6/rGcv+hHuQG9Y7dDKqj1atqk9trauVR5/1JquW7a2ERued/fyhl3vCMi49YZJbIaYhbnus0OIGjoGe0+fRxLBlTnByLEvzuPC0e24cmgxXt05gu9fXMKDM8vxxcH1uHT+LNZt2YZtR89Qx7kbW/YfwbQVn2DzwaOYtXMvSldvwvLdnyO3ciaqeYYn5cG648RZzN2+B7M2bkPpwpXo0m8wnHKHInbCNCyh8Mt27cW2I6cwddV6LNy8CyU1c6HiGYSWgVHYs/8Arl48T+1QBFlfAsvuflhcMwjLZpVA36UH3EKjkJ+TicqJ47B44VxxZJifMK4CgwryMJGOlZMmiNnQfK1i1HAMp85uSAmD90CUEqzzfeWxkvxiwHDOn/AZ/Avyc2o/2dPb5sTxY+l5GoXBRYNQMHAgWvpHobFrSC3UEZjJ8mdogjplgjrFkBQos0WSzpUI4lQJLmUjsiDFIMefqgnmmvYZiEZd/RE9qBw//SRWKntLnvHgad6qzS0Y0ikDBQAKJViTJyg1ontoEZtKQJoB5YR+wsL3UdYQNMksoXAllEcJPibYKqf2vnPjCnaumYj9e5bj/rVjuHpkJZZU52D5ssWIHVgCWb9YyBOsKRGgeRKw5xHE+Xh7o0fPHsgdkIOCEaOhRcApJ8Y45qAp1VUqMReyvWIhxTOeCXrZSteMJ7DUT2IhuGOgkyZAlaWXmLxJ09AjLRdStt3EbiSKdm5oZuMAuU4uUKJzKTqXsqYftsgE2HoHwLx9J3qL7QK/gCAEE1gEkTp2cxNWuRaWrencFe5ePdHT1x+Ojs5o7eQG/YyB9FwVo01aDuToBUSW2kUppwRrjtV+FvxQ5WcxMvhn5PVLhR7Bl4muAb2xt0fHNgSxutTJaFDHSlBlSJ0Pzzw1obd4PQ1VEVZLVYmASw06mqpQVVWGiYkxWrakTsOC4Jc6KU0VNWgTsPE2XrWqSx2NLl3TgwF1ZIa8xZeWgdjeS0ddQ3Q82mo6YqcJTWVNdGzbCV07O6G5oRmsqN0tm1tAW0UdAZ5O2LF+IZbMrEHHlpYEoAY4duxtqPsZ34EXH2ZA4c3h2cLAnRMPcOcN4Wstdb2Fpe7+6HG1ljoVFQEmc+fOxa0nT3Ft9txaqHP2wC2CmXqoCwsLE58p69O8ePYCdl/eC8etSWiyygFKKz3QfEcsHFeGIn/DQFx8eRlfvX6Npy9v4yFB3ROCumcMda9q9QmdPyFI4+Pj14/xiJSPT1i/eoKnXz7B81esFP45wZ/QR3j84i5B4U18+foeXn7/GDVHlyFi3wh0PJWFJuud0XlzHDbf2YMrFy/j7BdncZbgrKGl7trUaW9Z6hISEt6Mm+N6sdZb6hq6z9+9gxvUH9Rb6hjqgkJCatNgS91tgleCupsppti1oiVWzjLHicU6uLtWHudWKGP+CFNMHqiLNSMJ6tKs0dbOCko66gQ2tVDHqk6Qx0CnY6APPSNDAXbOrl0wrbonFk9XwpY5ZjhzbAvB1RWcZ0vdhs14GRePl8Nzcci+E04OGYIzft44b6yHkwx1LUyx08Ic61uYYCw9n8mdOsKhQ3sY0EsMf25la129xc64DvB4tyZHTx8kBQZi05gKXFi3CedPnRRAd/7SRVw+ex43CgrpJXEQOg6IgUthXzj28iMgJHhytIVlZE9oh7pCo5cDtD1sYWLdElpcN/ob0tDXoSPVt85KJ5T8+ahjqA/n3j5wGJ+DnL0LcercaVw4R3leZEvdVdyLpHpaWiG+ty+V2Zx+gxwFpBkaGtLfoAnMCVT5Myxvy6eiIEsvUmowItgzMzWFJUFdG/rbbtu2LWxsbIRlj612Xbp0EV9frNu0QjeHLti2ZZOwRPL9Zqivt9b97S11X375JT77bI+AtaFDilFKyhMkeHKDgLHyUgFwDHdsiZtA4RjMGPLYn61vQ4fUWuM4LI+RY/gbJj6tFhO05YvJDyXFhcIix59cGQTYIsdAV1SYj/y8/ujfL4O0rwA7BoPsrHSxULEnQV16ahJ6RMeL8Um8ZVOz9k5Q8AlD+vDRKC7Ih7KyGrw8umP58iWIHToKWmEpUAtOomMyVHrFQTMmCxrR6ZDrEQ7lgFiY+ATDPywKNtTxObt1pz+07nBycRfnPNbIrqsz3Dy90bGzA9p16Iw2bemtwbMHesUnQ4mtQF390DI8Ba65pfAYPAYRY6chbPw0aIanQYvyM/cLQ4teoegSlQCv+ER0CgoVa7a1ie8HtwGlcM4ugdfgUXDtXwKf4hGI4sH3o6oQXjMfXbKKoEbl16HOvvfwCYipqIbv4NHwKBgOI+pklSMz4FZYjpixUxFQOhaxdHQmyOtOkNc1swB26QVolZAlJhV0yyyE18AhyBg3GUYRKWgSmAifoRWYtWINQlP6wpR+6MdUVWNqdSVmzZ6B8RMI6CaOp7e4EgJkun9lQzCB/KZMrUbNtKkYRZBfXFSIAQQqg+mejh49kt5+R2H69BoMH1Eu9vMdUlKMwYOL6B6XiGtjx/E+v+UYSvc9p38WCgt5raihaNOzN2T8o6FAICwX0w9yBGsKIWlU97rPyxHpBHX8STeF/FMgyyDXbyia9i8Vx0a9kuA9cETdU/x+uU6dVouQOHzUOwnNKA5r03618fnYpH8ZmuWUojG5TfsPRtCAQhhkFeJjDsPXOJ808us/BPlzl1ObVyNx8gwULlgJt1HVaJQ0QMCgVL8hlE4ZpFIHwi6hL6ZOqUTH9u2hp6OP8dQG4cnp+KiNA6S7ekOeYE7EIXhT6s2zgnkMH4/by0WzRII7/hQbkQpZ7wgC82DIOtZuI5ZPUMf73Tbp4Iw2vcIxdekahOcWQatbDxRXzkBUwVCxhp1HbDJcI+LgFhAs1qXT1zcWn1sZ5nirPD7nXSV49isvQMwLEusSBMXEJ2EdvRiY0DOZv3A1vSSchlnfAqhSu+w4X7so7ocqtVAHFA7oC101ZWgqqaAwZwA+3bYVhXk58OjmCD9Pd/Ttk4iMpAS0atEcasry0FKnsKoqUFNSrrO+UWdERy01dbGXqzZBWr2yRY4tcwaa6tAnIAwL6IXs1HTEhUUgLDAIFi1aUUdjg/Y2ndGxgwPsujjDwb4bKkaMxYY1azClchIWzJmPYSVlaG5gTJ1xJ5QWFiMxOlYsgWJp1gLHjx4R9aiHOv6kfPPWNdTU1AigYUsdz4IdPXo0jpw4jqvUMT/w8MYzRS3cr54qoE6lDupmzJghdlq4PmceQZ0eHjt3J6i7/gbqeLYof35lAOLdJ2ZNm4V91z9H1L48eJ7IRqtNvaG1wQ92q6MwaFspzr+8hNevXxGo3cF9grpHBGNPCMwev/gP+vIhHj2/j4fP7lGcB2+U/cW1F/fw9MUdvHxxH09/fISJpxag69YMGB0IRbNtXWGzLQJbH+7DkYOHqc8ZhaOnTr1Zp652osRM3Hn+7K0dJRhWeUmTadOmYfXq1cJSx1bN2bNnY/HixcI6efH+A/H59Vmdpe7ukyeIi48XaYRHRorfjsc9Q3C/vx7WzLJARooLqscb4bNPpLFxiSzy8rogPqkdKkfLYtpwaaSG6cO+szFatzOCTWcL6jeao11HY9i0oxeMjkZw6Noc/v5tkJ5GULbQCutmNcHelWZYt4Z+f2tm4+LNG7iydgNeRsXg1dBs7GvXEosT47CsW1d8bqaPlW1aYF6HDlhKQDPf1BhTzIxRYWGC8tYtkNXOGs7trGDUogUMeJFx+rs3NKMXBXqJ6NvTE0eiQ3Gtiw1u0gv85dnz8MnqVaiqrhZbdl0jqLua0x+jpgyHW4g35JTloEEvMVr0rGvp0MsJgWnzNi1h0tuVfotdoExw19zHGS3tOwprnaqOllC22KnQ0bi5CWx7usIyKxgyGT2gMDwa/fYswCJ6AZ47e07thv03ruNBdAJBnTWi/XxgTX8zkWHh6GDdFs1NmotlgXghbwY8TfpbNNTVh5GBIZVJG82bN0fr1q0FzDHIsXbq1Alubm5wdnQQf9taysqwJ9hlw9HixUvE381ZehHiHSl4t5S/PdTxbhKf79sjPqey9aWsrOQNePFYt/rPp+zmWaklgwsE+LGbrWvsxzBXH5aP5QSDDHJsgWPLHcNcHsEaAxuPnauPy4sNDqQfXfZnZdAbkJslLHXJyfHoFeCL5IRwpGT0QXR6Jjr7BkKqjS2a2jjCOSoRAUmpaNu9Jyx9AuCcmg3vpDREZA+AtX8ktEKToU6q4BMDvagMaAT3gS4BEY/Takkdfa+wSNjQD6unty+CQ0Ph7ecHVw8vOBLcdbJ3QvtO9ujazQ2+/gEUrgt69PRBREaWmLWqHZwMOwIpO4I6h8IRcMgeBPPwZKjx0hMTpqByehXGT5uIqmWrsGTDBixeMQtTZ1Zi3qpPMGvVWizY+TlOXr+NLcfOYPfxL7BqzwHM2rUPp+88QNGshWLsmUlCDlbsO4Z1B45i+totWLv3ML1FjYQsQU/ujIXYcfI8epWNR/nStRg0ZylW7DmEtZTO7hNnEVw2DoPnr0Fw+UQBSoZ98mAe1w9tU/PRIjUPhrF90bJXCFzcPWFHde1s11XUuYuDE+wdXUhdCWy7Ce3i4ExKR7puR0e+ztBbqy4iTmc7vsbu+uustXE6delKR0cRzsGpNl0+d+7mChdXD7QLjIB1QgaskvrB2D8KukFxteP5IjJqx+wR3CmRWy6jCNKRmaRZkI7OhpQP/QB37SXaG++x1N24fg0BvAND90jIBadAju69LMWXiegLmXDSCEqH0+IjWwHJr2k4pU8qw0fyk6XrTcLSYV88GlO37sHQpZ9gwOzFqN62B4EE8o2DkiEXTulSXGlWCtvMJwofufihmVsApNwDKP8QNPaLhVRAHKRjssW4P9ZmBPiyvPQMAR1PzODPsVJUT15CRrVnKORc/cW6d/LdfCDl2BP9qZ5dY9Ig1dEFLgSOAdkD0dI3FK7UdkH9CsT6h01a28I+PAGOQRFwCQwWY+pUCU54mQsNLR1YtLQSMMdQp0o/3PIKClDX0EKLFi3h1jsU7sMnwpxeOoLH1aDniEnQ6NMfBvllOHL9Vl2rfpjyM34Q/w8t7gdddTWYGhgJVZCWhjr9wJsYGkFXWwe6yqrQJOhRUVCCka4h9DTJT1MXOura0FBWh5KsPBRl2SqgCSsLK7SxsEa71jbQUtWk65oiLFvrjLS1MSQvH2sXL8WyWXOwZQ09F7kDYWnRhqCuE0GdHTp3doQNvQx60O9JeHCIWKPOy90F7t26QU9DB76e3TG9ciKGEti14v2nzcxx7Eitpa7hmLrabcIuC2tDvZVBKHXIF6mjegN1VbVQVz+mbr4YU/eLpe6RgLpfLHXvbhN27dJV7Lq6D4G78+F9NAd2W8OgvLwbTOa4IndzES68uiqg7tGr27j31VUCsnv/HdT9J315H08I6l6x5Y+gbuq55Qg4WoJ2xxPQ+UwSwo8Nws67+3H9St3WVA22CftPs1/faq93lD+/3s4fJCx19wkw7t6/j9iEWqgLo7bhhXyf0sv/oajOGFRkj4rB9tgwSwlffNIUF5fK4uxiJXw+RQFji9tidLk9Vo2URc3A5pg8Ogwzh2hg1pCPMWmoIsaXKaBqlBQWVsihZqgphhVZYtJwCyydoIRP5+ng7OmNuHT5Fi4w1C1biZdBwXiwaxFKI3qjKjIMh6wscclYB0vdHZDj1RWzjXWxOSsdc4oLMbaFMYbbtMbk3H6Y7uSA0tat4NPSEh62nZBu0xbzLFtgr40VdkdHYG1cJL4YPBhnp8/GlQt1W3fRM8SAfDkrEykj+sKzNBVeGbEwtDSHipoGDIxN0crVDkbRXlCOdIFSRDeo93KEWogH5IO7QsenCwxsrYRVztCiOTr494BxZhjkymMhOyoeUmWRkB0ahfQVk3H2wllcuXS5dvYrPYc8pu6ZeWvMr5wsvib4envDqlUr9EmOgie9gLk4d0M7Kyu0MDWDvJQ0mnz0Ef3N6qFTh45iPB1Dnb2dHZzqLHz1O7rwhAv+W+dJS1u3bqoF+Ib3ve7v6G8NdV8T1B05clB8Us0f0F9Y1IaWMHQV1EIaKfsxvDF0CQsbXRtWNgQldI0tbTz+jYGwlCc91IUXwJafQ9DWH1n0EIpzUoY9tuJxHLby8YSI9PQ+FD4X/bIzkJ2VJo59kuLQ3dMNEaF+6Et+Q4YPR+SgEsgFREORoGTw5GpU10xHIT2oemYtEZWUjPlLl+GTDRvhT4CnnJQLheSB0EnIhSEBkkFiLkxS8qAXQwARkwr/yBi0tbElmPNHZHQk/Hr1gm+vAAF54tOUZ08BPa7dPelNwpauB2BIxTi0Ts6BQ8Fw7Dx9Hqeu3MDAKXNw6e4DDFuwAi0oz0Vbd2Pv7g3YtWUOTp3eg0fXj+Di/nnYunEhVm/aCuvw2kH1cr15fFg6VKOzIBfaF81yy/FRv1LIExjw2DaNyL5i/BhPNFAmcFCmcIrkpx7bD0p0lKVwyrH9ocLXwzIg1YsgluI19kmg8xSoEkBoJQyAFrWBYWohskrLMWEsf2IvpXs9EgH0I+jQAN4Y0uzp2JXAy8HJjY5u1A7u6OrsRuEY9Gphj+MwnHFY9ndggCOgY7eAugZanzZDnVU7/tRtDdvO9rXxSJ0ImgcW0IsBQX9V1UTxqdctto9Yr48naaiG8mSMVCjRuVKfAQRb6ZAlGJKheyqTXkhQFIOPnfzRtBuPWYxCC/8ItAyOg25APBq7BAl/eUpDJntInYWvFFJ0lBIWunJIU5tL5Q4j5WM5+dF5Thmk+cj+dW4pCtuUztkax0dhxeNwFEaar/cbQkrp0lFhwDDI9BsKaTqX5kkxlHezvsVCpTIHQ6pPPqQDkwScN+MJHikFkKYy8hI0Sj3CIeMWLBabliMo5Mk+YoHmbr7IHluNLuGJaNS6M4w9eqFD7ygo2jrjI6suMO4eKLZ9a2TZAXahcWjv5QdDKxtYWduIbcDs+d46doM13QOGOp400d62Mzp06iLuR5vWVuhIL0ct84dBM6sYjvSy0K10LFQSCeoGDsPpW3fqfi0+TOHdJFiGl+bASEebwEsPrc1bIKcsB4njUuE0yB1dBnvAZ0QkukV0h5qqIsyM9KGppkQwZYkBBMjjR0/EmWNn8eTec9y8TB3+tfs4efgLulYAe1sH8flUT0uPgE8LWooqKMzqj9UrlmHl8iXYtGEt/Z6VEBy3Rgder66drYA7XoIhIzUdw8vKERYchOz0VESHRVB8VfR07ITPNizG7KrxYiuxli0scOjAflGPekvdz/geL148wfEjR3D4wAEcOXjwjfJOAkf37sVdF088V9LG9THjsGHHDigpKQkwqZkyBWeo4z43qQrPCX4edHWj+h1DQhI9Q3Q9iP7+z546haOHDon0Th48gq1f7EDP3f3RZncMrDYEwHhrL7Rc3QuZW4px7vUFfMmfUNnK9uoOXjy7g2fPCcjEJ9ffq48J7O7i2YubePXqLh5/9xBzzq9F6N4SuB8nsNxPL/cnRuPz20foXhzFkQNU76NHcWz3bjwgaH6mro/z4yfi7JXL8PP1FfWKiY7GmRMn3tTrX+mhL87galYuXkqr4FZYNM6dPYtwgjlOg61+J0+ewn2PQFxI1cGJ9Qq4taMlHu/3xs2dTri0pQP2LZLDtGFqcHVpBVNzPTQ3VYa+oTp0jY2RmeqCVWOaY0aRPMoLzDB2uCOmjnDAmBHuqKjwwfwaLyybpocti01wdN9KHDl0AoepzKdmzsELgroXRem41K4lHmSk4sm2dbg0oB+uFRXjyrASzPNyR0s9fSjxJ14DQ2gYGkJBSwuRAQFY4+GCNR2sMd7FERPDgrEkJgqLU5KwNK8A2woKcW7YKFyYMZfu9SEc5vahZ+jErk9xNSUdOZV5sBgUCY28CCgOj0f7sbmwKu6D3pPL4NI3HqY9u0Ld3wFKfg70W+UCIx9Sl45Q72oNdQcrNI/uAUOKLzckCrJjUyE9IRVNRyVCpiQGfZZMwMFD+3H80GEcOUx503N4OzQaL+ilyc/RAbJy0ujh4YjgAHc427eFv7czstLD4OJoCznppmhM96QpQR2/cGmqqYnPszyujne46NC2HTLTUlAwIAehIcHkbwl9HR20bWOBtWtW4tTx42/d9/q/oy9fvxZ/a3+UfFBQx8R6iBq8dOggZGWmoW/fVPTrlyEAjK1qgwi+eJwbW+gKC/IErDGQ1cLdwDfWObbeMfgNJj8eK8dLknAatWPl+qF/v0wMFKCXKwCO/fmc/XlCREZGMrKz05GRniw0JSVBbLofH9ELXmnJUA5Ngl6P3lC094AUf8bqnQjFnKGQyymFbG4ZZPKokx44ElJ5w6GUPxwahaMgmz8CqikDYdQnj0ApExoEBTx4v3VsOnzpTcGOYKNjJ3vYdOwiOr3O5Ga46WTHlqVusGUrEwELQ133Hr4Iz86HIc8WJcDSJLjSih8A7cQBUCNViMhE0+5haOTkg4/seCsxX+i6+0DTrRf0QuIh6x2FRl190dQ9CHoJ2VCJzBJLm2jG5xCsZUNmwHDIExCoEbBpRWcT+LFSPgQxqgRranH9CQCzRb6qpCoEbepxOdCIJXgjtwZbsfySqF3SoBCcTkcCx8AUyPr3gVJgH/QpGEwQXoxsau/JlRMRGh4pwI2hjcGLxxHyQrSd7Z3qgM6tzupG8EbuWitbLdwJvzowq4U9AgcBg7WwZ+fgJKx0Dk4utZZPakeeaWli+v/Yewv4Lo9s/7+7LS4hQtwVggQIJCEE4glR4sTd3d2NAAnB3Yu7u7u7u7tbhbaf3znzTSjd7d3d3tve/+799+F1mHls5pl5nm/mPWdmztGHYfde4p4BdA9LSlqKWBgzdqzE/I1zFPvBjYdiWCoUgpMgR4DXkcrZhuqmNb1HhuG2FDavcG0bm4s2frFo5yMxrtyGhBcjtKN6acswR9IqrRSteYiXILoNQW5rklax+WgVV0hSIKR1TPMx2m8KW8ZSPL4QbUhac5yPk7QWQvfwfXSOj7Hdv9YMbJ+E0qNjvJq2VZO0pu+kLRthJiD9itPwjYUMm6JxCUQ7x6HCeHQ7ex9Iuwah4+ChwnhzW5sh+MrMHil1Y2EREif837Kv3mHT5yK2bBiKx03Fxn1HEZJH8Ni7PyyCo2EdGAF7vyDJ8Ku6FlRUNaDOve4evQTQsZ06XiyhoiYxQszDslmFJZi/+zCsa0Zj5NqtGL92C9TZbV1JHW48f9H01+Lfc2ueU1eUF0+wpgEFWQUU56Yge2UBLKb6wmyyHyxnBcJ0hjcCpibC0tEKCnKKYjgnNSUX69bswNkz13Hr2n3cunqXoO4uLp25gsP7juMihcX5RZBq114Mzyp0koGClDQSqRNZXzdcGD8tKSyCq4sHenTvjX59+6O/2UCYmgxALyNjJMcnYMyoOhTkpKO2rBIZCalQlpaBi40FDu5ej03rlsGIfnf6Wro4sG+PKM/fQt1JAhluiBhUmuUow82+fZ+g7kbdSGw/cADy8p0FmIxpbCTYuYYL1Plthrpz1MB9DnUXzpzB8SNHRHqnDh/DrgvbEX68DHZnsuB8JAW9t4dj4LpoZG2swuXXF/D+3WM8f/UYj18ziN3BCwqfvXn03xLW0D19/QhPXt+lNG/hNUHdyx+fYfrJZQjeVYqBu+LRZ0so/HcXYeO13Thz7ASOEYwcJSA4sWvXz1DXOAYXrl/7BdSdI1htLtd/JUfOn/sF1LHD/c+h7vTpM3hg44b7hdZ4dLsGj05l4snFUjw4EosXZ0txcLEKJhW3h/UANahqydNvSJN+Y4rQ0lNHUkRPTKxWQnSUIRTVldFWpj2BVye0l+tEoSzcPfpgyihdbFzSlZ5zOclpHD19CucmTsUzO1s8mliD7+5dx7vDO3HLZTDuEpB9fPMMN+fPwnR9NaQPNIWdSR9Y9+sFS+MeFDdCnrUFxnbVRS11FgI8h0BOVR1KGjrQot87mzbxcHbB5TnzcXXeIpw+RGBD9cPf0OntO3AlIhLp4yqRvmQqRm5fjVWXTmPeiUOYfmgnTCbmQ6k4CL2ygqGYOASdwh2ok22Jbt720NDTEQsi2lNHoq8ttRvpYZCOdYZcVTikxiah5cgYtCwKQsTs4Thy5BBOHqGOCIHkUfoOGeoea+hjfEUMNq+vx7CqOLg5mWPsyGQc2zcdLk6D0L1rF0QF+8G4Z1cxr47tOepqqdPvywxDhrijb+/ewg6kq4szTE1NYGNjI+bmKXTuDEN9LaxZtQxnmgC/WZp/R/+noe6HH3/E1auXheFfhqmszFSCqyRkEMixlo3hjLVphQXZElBrArJscTxNXM/wxud4mJVhL5fiBbkZKKRrebI9wxyDYFGhZIUrX5tCAMlDrpxPREQIwsOCEBsbToAXSfFApCTHwZ96GynRPgjPS4FKQLRwocRA18EtFHLxeVBILoZGainUUkqhnFIC2cgsyKSWQyO9CD0jE6GSUozOEVlQDpaY5ujI9sosh6BFPyu07WMB+b4WGOjhg8E+1Ctw94KTXwCc/QJh7uAsFlKY2tPHYucEQysHKNl5QoFAkm3NKQUmQoFEbmgCFAk4lBILIUOAJx+fK0yMuBZVI7+sDNpa2uhq0FXMN/OMS0b7wQFQJiBUjsyEVGCqADOGtI7B6QSlw9Ahrw6yDHJ0jRwBXGcO6Vq+huFPOiwDchTKEeB19E+ClD+dD8uEYmQ2lAgYWCupEpsD1bhcqBHMcqhKAKRNYSX9wZg/by71FOvEXDcvbx+Cq2ZYk2jqOGSo4+FRjgvNHAMdhRwXwNYEdeYEeBJNnUS7xy6oOGSYY8iTXNMU0nXs9cPS2kHcw9DH+VjZOKBueJ0Auhkzpgo3dCG5VJf+iZAiqJViTZbQmtXAdMQk6gnW4S+8iIHqoC19A22ortm225fh6fgrS2gKvmQ3ZxRnG3at4/LRzj8Bbend8yKJntHJsAyJRAcCva8yq4V2VGjeOGRNHeXTHGf56rM4C59vlVOLFgTg4j6SrzJYc0fnm7R5QjIq0SKdJKMCX1FebShk7V0r1uBRmdoSzAkD0wRzHQngeGFPB6cAArwwdHAOAHvlaMvDt/StswcOaWtXJNaORv+gGLQysUUXzxAYB8ZAeoAjWvQZRJ2HIVCwdEYb+qYHBkqGX/sPdoWuHjvyZ28SmtDW1UMPo75iygHXv7Yu+4HVFEO0vXr2hpVfMP2eitCOvh+jgmFQTshFW+p86JTX4/q/O9T99B39/yMqChKgo64KJeqpa2uromhCGaJWEqTMj4Xj4jg4zImm928H6bbthfFSnivnNtgduel5WLN8Hc6euIBrF24Q/FzEqSNnCe7u4cq5awgPDhGuvvgemY48hKsI2Y48706OAFIWnaVloSCvAj3drujerZeAO16E1a1rD2FqYaiPrzBZYtKnl7Bfp6aoJtKyMOuPPtSZ0lDWQFc9Xezft1OU5/PhV3boz2Y4eMioebL3latXhR/Pq6dO4jH9hnl49f70mQQq58VcKAYTnlN37+VL3Jj18/Dr3Zs/z6kLDAoSbrN4aJfTvHn1Jg5c3Y2huzJheyQDg1aGwGlPLvw2lqBkzTDcenMJ37x9QgD2CPffPcDjt3ebhk55scOvy+fnRPy1RJ7wsO1LArqXT/D4JUHdG9bUPcCr755g2aV1iNpUBM8D2fA8k4+4Y3XYfusgbl2/ISk3O/Q/dfrT8OvtqdNwn8oZGhoqysVGlXn4levsU339ilx++ODT8OuDkCg8ePxIGB3mNHz9/cXw61Mnb1xN6I0750vx8EQsHp9MwpMTqbizPwSbZ3yJ9XN1sH6OM74eY4hJDd0wsl4fo2uNMLVeGlPqvsKYIgVkhukgylcP8YFdkBCoj8y47pg51gVbZmli23xlXDq/AVev38Vlyu/67Pl47jwYzzP9cUe1Mx6mZ+Gb54/wfvdWXOyhgzWyrbDV1gI7wkMxr7supvTsgnG9uqCxWxdMN9TGVB1VzNFRxzgbS0z2H4pFYcFYQ23r2tgoHMjNxtUps3Bt6Wpcv3BezKfjb+gGwfKVsDDkTipBzea5WHh6P4bt3oBagruGneuRuGoGNAjM+od4QDvcDe1CBkMmeDC6BzpDvZs+ZBTl0Yl+A72crNEr2R8ySXRNZSBaT05Ay4ZodCgNQfzSsTh35SKuX6U8+Vum7/AR1flDNT1MqU3G+rXDkBTnDQtTY/h62GDXlgnISPSDoYEehg5xRg99Dah0lkfgUB8EExMYGRqgm74OenbVRzcDXZj2MUIxMcbo+uHIJ7bQ01BHTzq/fesm3Goaiv/03pt+R/+nh195+5HA7tvvvsV3339P8p1YESuJfy/iv5CPHylk+R4fKc73vnn7Bg8ePsLzly9wkHo4YQ3j4FJSA9fCCgzOKYFdXBriymuweOkSzP96NiaMH4Pp0yZh3dpVWLh4EWLy6EcclwKv+BR4JqZiaEYOfKgXFZCZB5+0bGi5+aOFlQu+sh4ijNm2jcyAd8lw4WB54vh6TBmThRlTq7F79048vncb8SPGQDOpGNpJ1MP2jkEbp1AoEPQopBahJYFVSxsPtLR2Q0s7b0j5ECz6sA22SLQLSkQn3xhhwkM9LAXq4WnQiMqESnQ2TDJLEVFWDcO0IoLGcvQoqoNSXDa+GhwCqaFJ6EzXKMTkQiUuC+YJOUjOyUFMdBjiYyJQXUc99frRUCcQZA2cRnwBZAJSoRiVA8WYPIKXYrQurEf73FoxnCpPoMhaODmCOHlKVyYkneAuC7J0TJpEgUBPlqCvHQFEawIMKQK7njFZMItJg9LQaMgGEGzyQo6cUhinFUMlNB0lYyeLScKNo+sxenQDvH19BahZWNoJzZxkKFYyV06ibaN407CqAD/WxjVp2CzEfbYSkGsanm3W5gkN3CCJBo+P8zV8XMzLa4JFAYl0vZWtPUHdMDQ01GHSxPFgryU2EdGQ8osT5dWOTUd7BqRcAt7sKqhHpaIXwbadgyNs7R1gZWdPYGgnxI7iNrYMllawsrZDPycCHf9ofEn19xWBFK86lQlOIhhmG3sJkA5KImED0GwMOhVSQnNKoE3SiYGS6lwqNAOyBN7SFJemOuR3I+4JTJIID4t/JlJC6BuitKUCkyFN17ANP7nABDGMzOZZpL0j0N45ELIeYcIuoJQrwRQbknYPgax3OFrTN9nGxgsyroEC7Do6+qCjzRAk1jSgl2cwvujWH2YEdxHUcVCzdYO+iy/8s4rR1dUXX3Q1htnQcHS3dYY+wVufviboa9JfDLH2HzAQxrTPMGfUy5jezyAY9TYmyOuLHj2M4BoQAp8xM2BSMgLJU+chd84S6qzkQauiHjdevGz6S/HvuvHw60cUZMRAR00Nasra6CxDjU2HDpBq2w6y0jIEOzJQlSYQ6yQNmU5SUFdSFosfZNg6vYYGzE1M4e3mjYa60Zg0dgoyU3LgbOcqVq7a0PfM8+z4WjkpGch1khXCCyzkKL3OlL4sgZ2cdGfal6PrKB9ZJUi1k5IMGcnI0v0SAJSAIC++kCGRFatzteiZe3Q1wL49OySladLUcZnu3ruF6dOn4/DhI2Ky/86dO4Vh4d0HDuAa/a1lUyXPOynh+tjxOHT2jPBBy2Aysr4et54+wfXpswTUsabuJjWozR4lXF1dRXoMdQsXLMTsaTOx9souuG2NRc8trui20x/mO2NhutoXAesScfn7S/jh4we8pr/9T396h3cfn+LNjw/x4scHeI1nFH+Ot989xzcfX+P9xxf48PE53n9P8t0zCp/h9Y/P6PwD4O0jfPjwGHfwBA8J4t59eIWXP7zEmx/u4yVeYdLJDfDcVQi7wykIujgMBecm4MiDE9izczdGN47GnoMHqdwSqGM3YRdGjxOeM5qhjl2J8cT4s2fPCrBdunSpaMR59TCbN5k3b55YTXzu7h1cZo8SrTrhIQHGnfv3EBUTI9Jw9xiCa5TGY0dPXE4wwcX94bi60x3X9w3F9QN+FB+M48u6YWq1NIIDzFGRo4IFE1oiMVER9q59ERujicRIU2TFKiI1oi9qivsjPVEJ1k59MXuyFkYWdYKPd19sXmKDdSsbMWXqbJy6chm3Z87FYxsr3B6WgUeRgbgXFYIbkWF4EBWOu/k5uOw+GHN1lZAb7oHKPl0wR60zqrvrI9rXCwV9umJSagBGWZlglIcd5kf6iMUU6SH+OOY7BCt1VVCaloTTG9ZhzaIFmDxlKk5Tndw4eBhXAgNRsKAO4StGoeHABpTtX4/qE9uRvGUBTEdmwCIpED3cbNArljqYKW6Qz/CCslN/6HhaQzXTBx3S3aHoORBavtYwqaa/rbWRaFnpBbeiQPhPKkXBpsmYu2AuZs+cjfOUJ6/0vRUWjed6BMMjcqi+hqIwOxIjatKRm0HtZVkKHG3MMMC4C7zd+6N1i7+I36rrYHshPbroopuuNnoQ0HUnYc8tESFByExNRmigP3WSlGDWu6cwtTZv/nzxvnkuHa8aZ+H4/3mo+z23E5evQD+jGC39Y9GRAKOteyBaWLqglZkN2g+wRRevQJgFhKOfbzBUbVzxpVF/fGVkjha9BqBFX0u0tnBEByt2mu6J9rb0wTj4oZ2jPzpQQ9jWwR/SfvEEMamQdwuBb34ZQUAsugeEwig4CsZ+YTAdGgHN4EToJBVCM7EQGsmF6OXhDc2gOHzpFIL2Tr5CGOxa2PpClhp66dAUtPeOhkJcDuRyqiCdUw25hHwoZpShbQ5rZ6gBza2BTm41lAqGQTF/GDQzywkAqbEmQJNLKCQAzIRaQh6kw9IxIKUAidk50KUG1NCwO0orypFSUQNVavClA1KgGpcPldh8dE6rgFT5GOrNNAqoa8eaOoIH1szJNmnl5AlupAkuOhOUsqsthjq5cB6STSPgqcIXecOhUzwSF27ewdmTJ7BjzQwcXlWDXRvmY9mSRagZOw6dCSYiC9msTKUYTp88eQLCwiM+rfjlcKC1rUSbZiNZDcxaNwY2PjfIyl7Mr2MZZM0g5SBAzdbeEfaODgKyHAc7w8nZBdaUHgMd389AKKRpX6L1Y9ijtCk+0NIGObk5qB1WRQ3XFOE/2I6gTtijo/pplTcMXxGct2APDh4h0LMejL59+qI3wYm1vT3MzPujR08j2u+LnkY8h8wIllaWsLGzRe+ePaFpR98dQ5TTUEg5BwgXbzJeEcLAs5x/HDoT4PGK5c4EXp0JwOSDCKgJ2ngouzPlKTSmrE0lYa0pH1cgsFOia1gU6H0q8P08JC8kAfKUDqfFCz04XXGeF34MjYMi5dklitKiZ5BjY8rskcOTnoeesZWNtzDGzP6JeShW+PNl/7mD/SBl74mE6nr08gpGaxM72MdnYfKS1cgYPhp1M+ZhxvJ1SCMY+crQGFZBkbDyD4VrULhY2SpLMCJNIKGkrCaGvvX0DQnsDCDXWVG4DlNSUhGGiOOoM7V0/zHoZpdj+KrNcK4Zhb+G0O+osuHfXlPHQ68MdhnxYcJPpKaqjjAzoqaoKhoDngenJCcvAIyt0bNwnM2VyHTsJOCMwUxRlq9TFosi2CSJJN5ZLKxgMGPh+yQgx6EMpOn+Tu0pTSmCR5m2aNvqS1hb2KMotxxFecUYUdtAjU0+QvwjKC/KX0oKMpSfLC/aIMhTVZYnqFRB3149sGeXRFPXDHXsJow1dQwpDF+sZeCVnGI15507uHLiZ03dwxmzcJgarGZN3YwZMySaupm8+lUZT61+uVAiJCTkk6aO4e7OjdvYc+MovNemov9qL9hNcUf35J5QzDOA7jBz6FXZQqHYCvJFNlAosYF0gTkUsy2gn+8Iw0x7GGU5wzDLFQqxFvR3cyBk6Vyn/EGQpetVCmyhTPGO5f3QpsAIiqXmdL4vOhVZoGONOWRGd4f8eB20H0Yw3jAAfVb5o9dGb3RZ44GBq0Kw/t4O3Lt9FzeuN5X700IJVdyZxuV8ITxJcLlYU8eT47lMXG8sDHXN5eS6E3XJDv3zi5s0dZFCU8euHTmNIZ6ewjjvUysXXEvshYs73XCHwO7BQX/c3mqLK1tscGdvPE5uisGGlSnYNMcE+2arY9/qOBzcPRrbNxZg6dQBOLQ+CBsWReLQ7gqc3Et/kxdbY/vEVtgxvQ22zFHFsXWGuHppM27ceogrBJU3JkzBc/rb9awuFQ+qSnG9JB9PYxPxaOhQ3A7yx82yUpyuLMeu0hJsdnXC0b6GOFFbjaMTJuL49GnYYmqMfe6OOD9pMvbV1ODCrGm4NnY03vq44Pse2nigr4Vnw2tx6+Z1UT5ehXrj4CFcD41C9erZSFw6ChZfV8F29QR0n12BPktHwG/FZAwaXwy35Q3QKQuHXmk4AuaMQP6qWbCbUAr9cXkIWDoRafPHI2bVVHQaHoevJiaj3YRkyI6IQq9JuajdOBcXLp6nfG8JTd0lyvtRXDKe63bFrLHDEREbCzfqZPj5+SGRvs+ioiKUlVUgL7cQgf7B0FBRhruzA8Y2jsSEMaPg4ewIB8uBqCwpwshh1Zg5dSqqyyth1K079LS0haFii/7G2L17O+7elXzjDHIMdyz/5xdK/N7bsYuXYJhThtbUIEgR2HUKikcbN3+0I1gLTMvCiMZGVNWNwPBRozBmwjgMox5l7ch6jJ4wAd6h7MQ+QEyCZ3tiLVNL8WVaKQZVNSBjymxopxWJhQTtCeqCy+pw8vgRbFy9CFvm5WPPynoc3rcT1y+ehXdSOjV6K3H/xhX60S3A+hUzsWPLGlw4dRwPHtxF/uSZuHn/Ph7fu4mG2jKU5qbhwO6tePv0PmYuW4FJazbi1ZMHlPZyrF08E9vWLcWZ44dx+vBBRFaPwLYTp3Hz0nlsWTYZB5eVYvuqmdizYxsWLV4EBYYHGy9YBEVB0dQKGlaD4ZRdBL3UInRIJCGQ65Q9DK2LR6FTbi36BYajZ1YJWpQ0oi1BnXQIz5EjoAvLhExkttAAspZIhqBOJpyO0zHFqEyq1zR0Si+HeUYB+tD9X8VKPBTIEwjIE7R08GV3YlFoPSQSHb3ikF8/BrPoh19SUohqgruhAYGf5tPxUKqQJu2aADe7wZKFEgRfPJfOysYeXl7eBHBO4tohHu70B9RPSHh4MCIjQoQBaMfBTp/AjecjCs2cADrJnDwGO05/kLWDSLOiqgITJ43H1/PmYOL4sVRvkdQDDEBXR1dIEbi3JiBtTRDetr8t5MysoNS9N7r16g1bGxsCOSN0J5Az7N4DegbU+Ojpw87WFmaDrKBq3B/yg70gQ99ex8HUOXAkGTxUuBtjf7mdCOI7ETzK+MZClj11sBkVqjMZnzgxrC4WaYhQAm2KrGnja0hYm9vJJ5aubRZKh+qaPX/IUbrsSk6OwY2PsdcOL/afS/mRcMjeNtj1Gvv6bWXH/nTZFVoowWcAAV8YOrkGQo6Otbf3RhtbD8iwQeNhjTAeGo72Awejrbk9WppYo62ZPdqY2qKViQ3a9LdHO+o4WYfEoJ+7L/rR++O5cmYDBhI8WwtQN6N3oavXVTjy52HYfmb96Z1bwdLCEt0c3fAFdRq+jMrCF0GJ+Co8DW2jM6BXOQo3nv97a+p+EBZNPmLMsGz4OjvBlv7gW5j1w8D+prCyMMcA034w7dsH5iZ9xSpU9svKDveNjXoI6durJ7rq6RB0EZyR6GhooKehEbrqGqJn1550Tz8xXCrdoQMBYHuCsvaQbt8BwUOMsGSKNVbPH4QZowfBx0EHjeX9sXJuPyycaoyUoC5IDdXHgsl9sXJWN4wo7AF/JyXMaeyNdXN7YM1MU4R69YOKkgKMexti585NojzNw68Mqtfpb1gNNdAHDx4UgLJp0ybk5uZi844duHH6DJ4MsMEzaWVcHTsBh878rKkbMXIkbrGbsCbjw48sbCSauiaoYzdhPETJoDOB/vbW143E3suHELo2B66LIhCU5oOZI0chMCcabjWRSNreCO16H6ikD4JjTTCC5+aiT9UQGGQMwpARoUiaVYChk9KgmjoICjlm6JhnjHYV5mhbTdBWIoG4DhVmaDHMDNrDHBC5MBeO81PRut4UXzQo44tRymg33BTa5aFwrK9F4uIJSN7RiOStI3Hg9lFs2bSZGvk8bN+z55NJk2dUrov/habuDNVFbW0tplKDz+Xkxnwk1cn48eNFo37+7h2cS8vEy1a8+jVK+EJl+3SchruHB9X7TTyxdMKNVFPc3G6LW5uscXenL65ucMC1HWFYPN4RebEGyM8wwMYZWtg6QRE5iT2QlmSGEXX6WDRbCTVVligp8EVtqRvmTzLG0bmyODT1Kxye8hecmPolrq3Vw+IFw1BZNQKnCDxvT5iKV9QxPjmuBie9nHHWsj+OuA3GeS93XIyPwpFUgsisOCzITcJGs5442dsA82wHYHZKNGZ5DMamHnpYmxSD2WXFWD5mOE7XVeApgd/Lrmp401UZ3+ip4q2HM+aMH4fy6hqcunABN/fsxy2CxuFrJsNxSiH6TM+F15qJ8Fg2Xmjqhk6rhkdBImyTg6BaFAjVslBYpQXBMdYP+nl+0K0OQb8YTzgVJKBbdhCUR8dDZUYW5KenQWpiKjqOSED+5tmYPmOqMD4s7ONxx4RA+gX9LVo0rR5WTo7wJaDz9PIU7y8uLg6BQUPh60tQb2EKLTVFKHaWhs0gC2FUWE1BDqrysnCwsURsVBjM+pkI+5HCdqQSr1BXRv9+xsjPyxFabfYgwppaduh/+v8Pxod/7+0c9aZ65FdBOjodnYIJ6LjBGhIKpcAENExrxLm1RTi5Igs7F5dh8YwqHF9bhTNrcrF7fibc3QejI3t7iMuTWPbnie5ipWEV2hAAtU0uFg2oalI+OlLDrBMQA5XAaLT1jUIrf2psKQ+1SAKfuFx0Ck+GUijtB7NGhhpZVz9oBlADy7bRwnjFKN0bECWesQXFOw6lfQLRznSOXZCp2jmjs7kNOtq6oS2BgUxoIqWbI/yYyg4JhiLBk5JvJNTCU8T8Og0CLr2scnTiifvOIWjnEi40OXpBMWLhg3TOMLQikGtdMFJo5VoXNqAVhR3LRqMdAx1Ju/wR6BSSDkWCus4kPEdQLjpXDLvyMKwYguW5e6y1C05Fu6xatKQ0WxaORJucWqHd652YBa2IDHTwSYBRfA702ZxJYiGKR0/ATPphjRhRK2zPBQQFC4iTDMH+vGCC4cvK1lEAnYjb2MGebfR5eokfnZe3J1zc3MUfPt739PKic0Pg6e0BD08PMazj5OICB4Y7ul9o6EQ+P2voWPPHUGdj64BhdbWoqa1EWXkx/RGuhMXQYLTzikY7gq2O9E5b+0aIDkEnAhZtNhNBMNKXGlnjvn1hRHDHbmJ4mLFXn77oY9wXvXr3Ru8+xjAZQI2L8QC07msNKQKjTgR1MtRhYPdkbcPT0Yo7DSklaE1g3Ibt0hFsf5lWLla88urXZmkjVsFWSySD4kIq8RVd+1dxvWS1bJum61ul82pYEl5lS2m2Si2jzglLKVqllIpVsfwdd2RtHoEd+7LlhRJy3gSaBLGyBHrtHf0gRWAn6xqAlgOc0G6QC5JrR6HbkAB8ZWwFj/RCTFy0Cmb+EYgsqcGUxSthH5WEL7ubwIqgroe9K/RNzMV8Ol4kwYsl1DS0JIsjeF9NUwjH2W6dvLyS8DxSuHAVfBunYt7Og2hcsxmKibnQ4eHXf3eow/f48cdvsWjWcOzauAzHj+7Ggb1bsH/3BhzYs546bOtxcM8GkvXYv2st9vOxvRuwa+dq7NuzDufOHMCk8Q2QateOGhB1DLazh+UAC9hS52Cotw8iQsPE3DgefpWW7oCO7dtBW0kWhzcOxPWDutgwqx+uHTTEs9NyeHBMFbuWdMPRTd3x4oIinp9WxOmt2thBx56eN8Tby51w+5gati/piXvnbXHhqDuMuylB30AHmzevF+X5fE7d+w9vqCN6/5O2gTVN7ND/OpsjOXwET0wGCof9D+Yv/BVN3QvcmjBZmDx5MngIbt+69XeaOtZisV23B3cf4PCNQ6g924CIfRnwmxKBSXumw3dCCAaO9IDfokx0rXGHUo4VHMfFoXzXNJgW+UA3YzA8J6RixI7pcBweBakUC5iMDUHEylLYT42FVNYAGI/wQ/aWeoI4+j2XGUG31gGBs3Jhtyge7SeZoPUEM/SeE4m0FRORPHY8slesQeCWCeiwyBWGu6Kx8cEOPLh9F/fvUbnv3Mblkyd/nlPHmroXf6+pY5Bjky1cNq43LmfzPkMdmzS5X1WLl62lhabu/qNHKCwuFmkMob9pQlNn44wnrsa4sWMyzp5fg/17p2DPtkZs2zaa3tU07D+yCYdObcHmlWXYvLgAW1ZPwKnju7F/51xsWFCIVYtG4eChXTh2dDu2rizHwVXJOLejDDcOE9xsi8PFfcm4ffMo7t1/giv0Tm+OHI1X1Al7uWMxnh3YiKebl+DRxiW4t3kpbm9ZjmOzxuAK5Xn2+DbsGlWO7WWZOPD1OFw8ug0HZ4zD7qo8bBpTgbNHNuDaqW04OqMeFycMw5154/B0xWTcn1qOW1MqcefyBdx7+BBXuJ5278Uj6uDXLR+O+LWNGH5oCUYfWo5Ru5eicccyZC6oR+6S4chbMQaRU6oROqkUGQtHo27T14iZUoXIieUYvngqpm5Zgsq1MxH9NaWzeBSy1k5G0ba58NoxDrXnl9I3e4feH31v/B1T3T6IT8FLBfodVBRi/tq1WLp+PeYuX45F61ZhwZoV2LxvNw6dPYUNm9Zh6uTxmDt7Fvbu3oVtWzZg+tQJJJOxY8dWHD12GEuXLcWM6TPE8PqcOXMoPh2zpk/BxQvn8ODhA/HuxTtv0tb9qan7jdu9Z8/Rr3wkpGIy0DGcemIESW2CE9DGwQuWnp7IiPNFerwv0uKGIjXOj0I/ZMT7ISXGDyYEEFIu/mhDDW57biSp8WRfqa1TitGaQK1jYgH0E3Kh6xUB9aGx0MuuFHPlZOMK0KV4GMomz0RvCqVTChE/rA7bt6zB+pWLUVGch5qKIjQMr8bEsQ0YM7IWo+qq0DiiBiNrylFbXoT62go00vnRdKyB/dQOq8IoBiC6dtHXM6lB2I5Vq5YjfUQjdOgZZINTIJNQQD3QarQvJkArGiWgTCYql/7w1UCORJYATZlASyFvGDonFkMxoZiuJbDj4VYK2xDItaF4OwK7NuUEd4V0fxjdw4sh6D5eWasUmw85Ajmer9c5OkcsmOCFEQqROVChvNRiC6EcWwCl6HyCwSx0Ds6ASkw+7efRdbmQD82CYnAaUiuHCVMmxSUF9PHPQFRMbBPQsdkSBjjJQgeGOdbqDCTwYhBjsy6OTi4C7GzsOe4EVzc3OLu4YTD1Km3t7eHm7i5Az8nFFS6u7nCm4zZ2PEQr0fyJeXmUF8ctLCV5SPK0QmZmJoqLC6hH1YgJY0fDOjgc0hFp9Pzp6B1GoO4yFG0HDob0QAd0MRuAPmx00rQ/Bg4aCGPqjXXrYYQeRr2Ftq5Xn95iSLZnr17o1qUrNPtboqM9A5032hKEm6bkw6O4Cu3jc4XnCPa3yzD3RWo5BlQ3onL6XKgQmP+VAY7ea6vsmib5LJ5Vgy/ou7QcNhZ14yZCI70Yf6HrJYsuKCSRLJZoEl4wwdDI3zOBXfvAZMh4R4sFEjIeYcLvrrTwdRshFtLIeIaKVbBt7YdCzi0Q7Sxd0La/AxKrRkJvsBfamNjAPSkLFeOnI6ygEhl1ozFq1kL4ZxfhC92e6O8XioF+wbD28CVoU4eUlDTatWsPJRV1dOvZWxghZpjjIVm2UyevoCj8v0bFJmHixp0wzq/B8CVrMHL5esjEZUG7ouHffk7dD/iInxjqZg7D5tWLcXD/fhzctx9rViyj3zCVp7oMI6pKMaKyFPXV5Viy4GtsXr8Wu3dsxp5d63DsyE6CutFgm3Y81Mq+Jo169ICZiSmMe/VF31590Iu+Lx4uVVCUhay0FNQ6d8LWJf3w/qY2Hl5QwcPzcri9Xwp3DnbCnTOyuH+Gjh3pjLsH2+HZRWU8vaaNZ5eV8PRUO7y6JI0Pt3Tx/UMtvL5jhTC/PujevSc2b1knKU/T8CsPK1+mBph/I/v27ROwsmbNGuGveN2WLbh5guCGOjpPZVVxadIUHDxzGopKSgJM6urqhKbu5vhJAuoeUCf15mfDrw4ODgIUGRL52qLcQmy/vg/uW6OhtLwf+m8eAvOZzlAe1gM9awfAusEd3aptIZfcE3ppprAqc0OvShd0SjWGVsYA9Eu3hlmJC2RSqENV5QaPhhAY59pBLqYnrKq9EDshGcaZVuiY2QXyuX1gWuYC3QoTtBqngZbzDKA1dyDyD5Yje2kmHCf6IWhPCvru80evTUHY9+Qg1q9eK8otNJRnf9bUXWgc+3eaOq4n1tSxQ/+GhgahjeQGnYf1WHvHjfx5grsz6Vl40aqTWChxh6CqeaGELdXNlUuX8dR0EF52kBfDvLzCmONC2nfGy7ayYj7eU5KL+cW4TMB4gmAzJSUFY8eOk7giozxZq8ruya5cuUqgeV0Yji4uKRFwcePGTQHf6enpOHHlMu7wu6J0WV62khbpC2nZCa9aSOEVh192xPOvOuJiXT0u0zMfO36C7s/AjJkzxaKAU6fPIC0tHWPHjcO16/QMl6+gqLgE5RWVBFTXxHONo3OpVNZT9AzX9h/AU21DvJTXwGPqDD5x9cZ9OxfcHGSPhw5ueEadgccDbHDSwRVHV6/BTSrnsSNHkZSQiPlfz8O9u/dw8sQJJNL+1MlThH/Xa/RdlRQVo37ESNzgPEnq6+uRn5+PC6ypu3kDV0Mj8aJDZzzT6irkuYIGnpE8V9DEC5LnndXo/argTnAErp2/gAOHDyOJvl02lM0LYQ7TfnJyMr7++utPmtmMjAyhdeb3ze+YXaEVFhZKNLPU4WEXYSxc939C3W/YHr18BdOaRnRKJBgh+GkVmYHW4WnCQbmObwiKMwLg6WaLiCAXTB8Rh/BAN4QGuKIyKxiG3oH4S0SGmEclRQ2gPN2n4hGIPgMsMYAadAvqxbD6/NKl80gsLsdX5q5QSMiDVGgapKjRZOv/g3NLsG39SuzYshaTJ44VhpF5ZS+HwkVZVblwh8beMSQ+bIcLt1ijG0dieB01AMOqhScN9k9byd4ySotQR8dWrVpBfyxu4MjBvSgZXoek4Y1IGDEGUtTgtySYa03SMn84AWYuFq1djyr68SZU1GLtutWILCjD6RPH4BCZQCBBkMpgx9q6ogYBdW0E1I1BezomHZoJ5cgssVhCiSBOOb5QLJpQJIhTjZMAHM/JU43NgzLBrHJ8AdTieY4er3ZloXN0jwbVBYtKcjE0E/IxbNosrFq5DMOoLLxQIoh66qw1a57rJoE7ydComA9HACYAz9qBoG0IAgLZbZsviR/94fQWy/6tbR0xxNNbnHdzc8WQJu2dm7ubuF9o54SmTjL8OtCS0qY8ePGERFtnR39sqKdHMM2rX+fNnYWhqQS1Q6MhR3AzKDUfs9dsRGJ1PaQG2KO9qSVkjUzQleDE3HwAevTsRUBiCH0Wgy4ibkoNcS9zCyj0t4GUzRC0dRqK1iFJwmtDK5I2VBesNRN25vjdZddKVrSS/JWhLXcYWufVCWnFwvskHAohQOd9vv5LDnPp/uZzlFbLJvhrSVAvVsvSsTb0PXcISIK8LxvDDiZw46HZSIK7SMgS1LWnY3IcOknmjnb2CEYrS3cSAlJnP8g7+yJ1xFj08ApChwGOaGtqgy97W6B9fzu07GeNv/SyQFszO+E+zCYiAX1cPNGDQJoXRHj7BcAvMBh+QSGwItBmbZ2OnoGIO7q6wdXDGw62DlAws8QXoen4C317XwQno2VkOlrHZEHnP2D49Uf69+03bzF5dC727liDAwcPYPeu/Zg3Zz52bduOKxcvUSN9iRo4Cq9ewanjJzFj8mTs3LaBev8baP8Apk2aIFbD8kpWDtmQadcu3WCg1wP6OnrC/VdnGRnIyfO8uI7QU1HAwc22uHlYF2um6uDqYTW8viGHu6c6Yf0sTRxZq4d3twkGLnfGlX1KOLhKB+/uGuHjEyW8uqqME5t0cOvEIODjEOzcEAwTIz2sX7NSlOdzTd0HKtejR49+oanj/Ws8t+zIz5q6+/MW/J2m7u4vNHXuv9DUsWbr+fPnQnv15MkTvH72EsdeXUbylQYMOBKJ/juiYLkmGqYrfRC3OQ3Ve0Zg6NwkDB4XgehZGajbPBJ+EyPQv2wwvEcHo2R9NUJmJsC02hmDGwNQuKYCmSuLYTXWH9ajfJG5rAgZ68rQd6wv+o7yQ8KSPGSuzcSgOR4wXB4Io1VhsNqQiMGbU2G+KgJ91wSgz+ZgeO0vw+bHJ3D31h1RbtbUXflcUzd1+n+pqXvw4MEnTR037KzhZO1ks6buXmUtXraRxkPfIHGuoElTZ2dnJ+Z+3aRrH586g5c7duLl7r14TvEXBA/PCTKeE8y8pPp7/fARXhBUPiV5+fIlvv32W7x9+xZPnzzFi+cvxP77d+9EHbO8efPm03ne5zLxczKEXKI8r1Ge/CyPqAwP6Ryff/zsKR6+eU3yBk8/fMBzSvPZq1d4RPc9o3w5/VeU90Paf0og/+H9B7x5Tdc/eIiHDx+Kc83neZ/z5VBozahu7s35Gq8LSvAuLRvv0rPxprwGr+sa8Lp2BN42jsPbqTPwfuxEPN+1B4+orp8/e055vKfyPccjXiBJ+9/Qc72kzh+XReRJz/eSruV48zEuF9c9Gz6+SuB1bctW3B49XnyjN+kZbs6cg5vzF+HmipW4sXUbbmzfgev8+6V7rt+4Lu5ngOM02J/r5/vNmtibVG8iDxL+DvhYc57NGjuWP6HuN2zP3rxF/+HjIJ1aCPmUQrSMyRFW8zv5RaGns4dw+xUW4AIfT0ehbfEa4kBQ5w53d1eY2DlB3S9SmOHo5BKMrzduw/5d2+Hj64f+FoPQ29gUCvbuaBOaQumXQDmvFsrUeMoHp6ItNUiKsZmYNo964etWorgwB5npycImHkPaJ/+1I2oxbmwjGkeNEIDHYDd2zCghDHrjx40W53jlTHFRLgro/mZ7e7k5mcJmX2ZuNsFVJkFkkRgeFhocbuQprugXgZi4eHhRj9HeyRnhkeGwdXREWkoyTIb4onVUpmj4GQIF1LG2jqR16Wi0LxgpoE6eAK4za+cI6hR4IUZEFjpF50OqoA6yBAgKBHeKBHcKBHXy0XlCm6dMz6IcVyTOdY4iyIvJRdekfCiF50AlPBslY8Zj1swZGDd+DCZOGieBOgI5BrfmoVbWylkS1AkQI9DjsBnOzC0kYNZ8rNlUCXuZYGgbSGlxvHnenOQaiQgNHd/bdF/zKlg2Pjx8xHDU0bupr5fUvWd8stBedfIIxcCkXERXjkAsQZ2Oiw+6mg1E374mYlFE127d0a17D3Tr0UsMvxqbmAjH0CZm/UjMRAdAkyDor9Qx+CoqCy3j89AmMAlSngxTPL+N57XFiPlx0gRbPLdORsytixcmVaT92aNFCmQD6VsjIJMLSBQuzHiOHYeyfnEEZDFNEitETsy5ozR8ed4dCR1TCkqEJn2vbKews18sOvNcOsqTga69exhkfaMIPAPRaUg4OnuGoSWBXDsHPyh4haEtL+axdENnF3+kN0xAN89AtDF3gFdmEdbvOwr/7GLUTp2LLQdPIKd+HNoZW8AqLF58Zz2pfrXZXZCmrlgIwRo6TXYhpKkt9jmuRcJxRWU1+p0UYfzWfdBKL8HqI6cxsHQ4QV4yDAjqbv0nQN2H9xg7LAd7t23C0WPHcfjIYUwaPQpzJk7GresEBPee4PFdaljvP8PZc2cwsbEee3Zuxb4Du3H+wmnMnDUVygqy6NS+AxRkFKGtpQ9dnS7Q0+uKLvoGAvSaF0nwggkZKWnoKnZAVoQJ1szPR3mWF9zMzZAR6YjFM9MxssIXA4yU0K+7JrIz7DB3dgqy04bAorcxspK98PW0dMSHDoCrtSGcbYxhYdoP69evEuVphjrW1J2/cAYJCQnYv/+A0FCwpo4nlG/csQM3qZxPjM3xtLMaLkyZjtMErOxaicGE5+HdJhi4OaFJU2fvjFvUAMbEx4vzLF9++aWQ5v3fKomxCXj57AXYhVdIYAiWL16Gh3cJUM5fQlx0LMY1jsWD2/dw8+oNFOQWoLayBneu38L9W3dRU1GN0qJS3Lp6Ew9u3sOUcZOQHJuIy2cv4tHtB1jy9SJEB0fi2IHDuHf7DlauXCnKveVvNHX/1Zw6XuXIWjPWEDU3/FlZWSgtLRXAd4Ea+zNpEk3dQ78g3CX4S83IEGkw1PH1LwhKeE6WhjqbnNGHIX0HLN2oA6muogpZaV5J3UnM5dLW0IQsfx/SMmJxjoGOLlSUlKDa5Ce4C+0338/CE/r7m5ph1apV1NEehmPHjgnAYjdWu3btgq2NLexJeCoAi7MD/W22sICOppbImxcF2FlZU4eDftuUPj+fo60dehh2g6Yam8zRhPXAQXCyd/yUBp+3omPr16/HTgLVAwcOiHI+fvQY2Tk5sBg4EI721Nljoeud2PA+5cP5sSs7dpTfr4+x2NdQVRMmeQZS55o9tmjSfp+eRpSfw6f8WKyo3U5NSRV5VVZWivfCmjLWmLHWrYRAuqai8heSmpgEX08v+Hl5IystHbmZWcIskLeHpzjHtiH9ad+DOqUhgUGoKq/4xf1VZeXUtleLDtDy5ctFXuzz98D+/Th6+LCo5z+h7jdsL6kXYtkwEdLppQK8vorLJ7DLFtb/a8cOx51dtbi/pxq3tpfi6o46nN9QjPPrC3BqVQ5KClLQMyYTHRPyIZ9WCim6p6Mt9eTMLdHfpD/6GpugtroST+/dwoixE9CCGsSW6WVok1SINtFZ+GJoLNxLqnHk4D4smj8HJUX5Evt5xQXCSDLb0WP/tkJrx75raypRT5DHYFdL4McauerKUuHpgq9lm3rsZYPt6Y2oq8b6tatwkBqCmJGN+CqxCF+xP9K0crQhUUwrJrBMhqK9mzBq7DDYEZ5D3OExZAisrGzQo3tPdLFyQJuIdHyVXCI0O22K6tGWNXUlo9CmbAzaFtZDiqCOtXIMcp2jc6EUT3AcmQ05AjWee9eKruN5dFIEtD2H+KBHbJpIg491yKmDUmo55CJzoRaWhT7J+dCIz4d6XB7SakagoaEehVQn4yeMQXRsrIA5ntsmATg2MUKgbfkzzLEmr3kBxc8g1zwHTzJkyxPtGdaaga8Z9vjeZg2d5P6mUEBf87WDkEywy3YMeUXu7JnT4B5NUMWLBtyCYJNRgq83bMeIuYuhMtgL+v0HwbBLN+Go3t/fD5aWA9G9Zy+CvD4woOO9+/SlzoELHAcPhgnFVb1DwEaK2zFoDQkThn5ZI8bux9jmX6dwkghekJJFcEx13rQwRZnqS5bislE5kImhOIkMvQtpEhHS8c6xFOe5jXSdTNNwOc91lCWA5PR4/iOvWJajdOVDUtDRI0qsthVDrx7hFEYQzBHo+UZDlgC2hZWHGJJVom+6vb0fOjj5Q949EC0HOKODhQvSh4+FurUrOpraoJ9fGIrGTYNzbCqSqhtQN30++vqE4AuD3jD3j5Csfg2OEPPo2rRth6+++koYGmYj27wiVklZHR06dhTHZeXkYWDQDREJKchdtAZuDVOES7SMGQsgHZ8D3YoG3PwPgLrvvvmA0bVZ2LV5nYA6biTXLV+J7Rs24cKFi3j69JnQKnADxo36/v37cPjQIZw8eYL+yF/ElKlTIEVAx27ALKlDoEuNrrmJGaIjIoX4UIPSbMJEsvpVFvKyCgR40mjXuqVwTeTn6wMPdw8Y6OpQw96ZGj8FatRl0atHV2qEe1C6gxAaGIiehoaiQe9N366CvAxdI4de3btg7arlojzNw68//CSZU8caCaHJocaIn12sWiUIucpDZ0YmeK6khbtLluHMtatQowadwYRHNHj1661JUwXUPRrsjkuUBg+fnaMGjg3PnjhxQkweP0XhGWr4WM7x8BRBE8slkmtnzuA6gcZ1Cm/RfXcovH3yJB6cPYc7dO2Vfftwbc9e3GGTK/v209/0nbi2dRvu7N6DWzt34ermrbi2bgPubJIMFws3UVQOBlQWhgreZ/BirUpzOXkIjfebNZSfyn3r1i/chP2tpo7dn7GGhu9jLR2ny/dzPrzPefLE+UtUp3craj5p6h5Q2lW1NZ+gjp+DtWqj6huE0WleKMNgw8KT8c2oE7mfyn7u9BkM7G8OLTq+fNky3Kdn5m9Fh74fhifW3k2dNBm6BGM8X7M5DQaxHt2703e4X8AjPx/DDse3btosIOnz63lfU0MDyyiP5/QtJ8bEogP9thneWWtWSqAj3VEKoxpG4R3tH6Bn602dXo0mIGPhMigRcM6fP1+YJON64XI+e/oUgf4BouPSfC2LAu0HBAQIjduq5Suo06MIKwI7rtuT9BvTpudj8ON91tplELyx6Z/P02DAdaa/x6wVZq1jc548PzIxLl74Webnahb+/dlRe7lr7x5s3bpFLFLS1dER5T529AhcHAcLoPx6Hg/93sXs6TNEPlw/zWmIMlP985QFfofN75+fk0OWP6HuN2yv3r6D3eipkMoshxRB3ZfUqLZml05DQhGSU4pFS5dj/uIlmE/hOOpdzl20lOIrsGzNBmQUlEDRaSg6R1BjG5ODNgkFaBHCPjnjhbQOTkRb5yAoBiehvWcE2icWogV7FqDGs0V4mrj2L9RwdqDrPIvKUT9hIpYuW0QwthIrVyzBylVLsW7tCuodLSOCX0IfyhJxfsnSRVi8ZAEWLZ6PxRRfxudWLCZZguUrl2Ix7TdOnoyA3GIouoVChhrp9tnVYs4UQ6VUbA4MAiMhGxhDDbUfho2diJzcXLQzt8MXdp7oTQ3uhnXrYBcaixZUrpY5tWJoj4dgJfPqRoshWIY66fBsKBHQyYdlQllo4AqFFk6VIFI9qRSqGZVQICDsnDccikUNUCwcCfncOshnVkGWgLBPWAL6RyRCNToPCqFZ6OCdQBARi/TaBkyZMlnMXxtWV4PwyKhPUMdaNPai0buvqfDjykOwrHlrhj2+TgJxBGVNQMbyM9g1QVzTcQnEMQRaivMCAj+dI+hj8KM4a+zS0tNRRKDJQ8LTp02GfypBrV80FH0IgoYEo6ODFzpQHcrYUqNq7w05G3coWTlBYYAt5E2toGBiCUXTQSSWtG8JZUtHKDl6ESzFCJMist5RJJGQ94+DFH0b5qn56JVZjC/p3X2V/Zmx4Wwegm0aNmXhIVShgeX9WrTMJWmO8/sjac3HOA2RTo0waCyJS9JszdMIhOkTegdDGOR4VWyk+Ib5edg12JdWXujkEUbHw9DKxgtSboHo7BaA1gPdhHeJ9g4+6OwRgowxU6DvG4a29p7Cfl07azdIUb3IOvpCxsETHey90M7KFbZx6ejh6o0uAyxh3M8E3kMDEBASDh//IHoP1mI+nZ5BV9g4OMHRdQg8fP1hY2MHE2d3yMTniUVKnamT1IE6V62jMwXU/bt7lPgRP+GbD28xrDgB2zdSx+vIUexnq/mHjggvBAcpfvDwARw8eACHKH7kGB0/fuyTXCSomzZ9GmQ7EbQRuPXr3QcDzQYI+3QO1nbwch8iFk7wQgk2ZaIgK9Nkc04ibA6Fz7s7u6A4v4AaXPr9KaiKBkpHUxneHu7w9/GjTmsxNVImAgoSqFPlPcQTirIEf8qK6N2jG9b8DdSxpu7CxbNIS0sTLp0YSHj1Kw8xbt2zG7eonE97meKpggYuz/4ap6nRatbUDR8xAndevsC98mq84nlhcqp40UkJ7Nz/Jc8RIxHH5DXwUkFTyAue06SsjRequkKeq+jguZoeXmgY4IVmFzxX18cznW54pt8TjznU64GnXXvhac9+eNDFCE+6GYvneWZigdvd+uABPxv9Np8NssdtuuZKQCiuECCyYV+e28Zznrih5XKx832eI8UaFd5ftGgRIiIixNwphru1a9eKcu8iCLpBQPmYoO45leXKuIm4S8AQ2gR1Q4cOFVDHgMRzEVnTxmDH+fCcLoYg1uBcvH8PF7LzP2nqeBJ/CT0Pp8FeCRgEXr16jcZfgTqGBoaNytIy5GfnCM2by2AnVJdXICUhUYgnfTNVFTzNpwEjaoehb6/evwAshro+dGzFihVCm8jaJIYNXqW5Yd36v4M6jhto6yAjOQWlhUXCriJrxmorq5AUGy88l1haDBQrhHmO5MRx42BraSXyaU6Dy8BgxlDHwMN1y/XCw7HsUP9voY7LzZq34dU1CAkIFN9zdHiEKDNr0HgRkb+vHyqpnBPGjRdQx/d9/twMdazYYHhljSSXj8t59sxZ+g3E/R0Ech2xoe+8rGzER8eIZ2YNIZevMCdXaOf6U9lLSkoxduxYFOblifmuXF/NaXBcj+pq9+7d2LBhg7BZyN8De9Hg+X8MlX9C3W/Y3lIvwW38DEhnV0I6swKt08rQNrMSbXgOU1opWiUXo02qRHjlYetUOs8rAjMq0JYaxDb5wz/NS+LJ5Wyx/6s0id/O9pSeMA4cloaO3tFoS7DYip2jR2Xhq7AUSIWnQCcyGTLR6Wjt7I/27sFoM5gaPWcCRRJFnp/k5AW5gfbo3HeAmJ8l27MvZLr3gSz9EZIx7A0ZI1N0srCHFF0r7R0O+RACg4h0YYuuc3IpOkdmC28NytEEX5S3DDXu/Nz8fC2pPG0T8qEZlwsNOt8huQhtqGxK4ekwyquGIoFnBwIBHnYVQMdh8xAsgV3bYoI6gjlNSl+Nh1YjsiEfnAGN+EKoU/5qBHdaKaXQoTrTItFJKYFOcgm0qU61koqgS3E9Agk9ypfjunw+pRj6qaWomz4bSxcvFIafx4xt/AR1vCCCvTuwizBt3S4w6tMPbK/uc6iTDNPysCwDXDPUSWDuvxIGOtbaMdDxtZxH8/AsH2dPFGyouLC4EAUF7HYuB3XDauASEQs5zzDIEtSpDgmEtM0QdCaQUXT1E6Y9ZAhkFAl6lEgUCYCUhgRBiaBH2ScCGgEx0AxNhFZkOrRjs6Edk40erK0M5ZXQaVCn70U1lg1E83zEPKjwXMR4npdI4CzmIhaIfRV6hzxXkUWJhIe6WWOqRJCtGJMLhWiSKBL6FjTY4HRUDhQIxJXoO1SMyKR4hsTmnV8sOrqFCcDkRRHtqUOgQqDZkaCuha0PxeMkQ662vuhMsMcLI1oOHIKOwq6eP1pRR+irwHh0Ck9F8rgZkPOLRHvfKOROmYOth09hQEYx5IZGo3LOYpiGJaFFX2vYRSbA3DcYRlTv7JZNS8dAmDBhN20skpWwPK+uq3AZpqtvCBU1LZRR4z9z71EoJFKjsHwDxq3cgI4EdlJZFdh+4VLTr/vfcxNW6n74Bokhvhg6xAWxMTFCEqnRSIlLQGpCEtKTEpCZkojstCSSNGSnpiMnLQP5mdnIIxlkPgDtW7cRw69stLhj247o1E4aUm07Uby9sG0nyzbmOraFXKcOBHIdmwCPjQnLicaJQ4lJBSURcqOoRnF1ZQUxtKsgx3by2tH9HSkuQ42oAlTkVcV1PQ27YeWypaI8zcOv7NP22vXLYqI9Dz+ytmr27Nlild91gpA7R4/hBYHTKyVtPF6xChdv3/qkqZs4caLQ8G3etg1n2B7Z06e48eSxsId2/dEj3Hj8GFfp/KU7tzF/5QqMHD9edFy37t2LW3T+5sOHuE7nWSN488F9XCOwukH7B48fxwV6Dp7Tx8fv0LVrN29GOcESm4m6Qc91maCJ56OxcPwqQdVtPkfPd53uZchi8GJ44wY3jxpmHp7jY9zgczlXr16N45QXx/kYz8vioefqEcPF8OubATZ4T1DKduqevHsnAJDLzZq6kydPCk1fcx7ciDPIsaauedEEa+ru0Df/uaauhqCD0zA3Nxd58rywr2fPgZ2NLZwHO8PFyeWTOJM48sIxEj7n5Ogs2XcYjMEkTo7UaaJ9BzsHIU5/cz+fYxNRDOs834yficGD58Rt27JVOLfnoc9ePXp+kt4EcbwAjP0E8zkjghmOd+9qKI7z0Cvvd9HThwF7kKF9vqf5fr5en47zsOd7aqc5P64bhrqoiEixQOjz/PoY9RL3dNEzEOk3598snC8LD/12oXQ578/vZ+FnYZd0XC5+F82aOtayxVCe7H6Pwa9ZVOQVSRQ+/a74t8GwKU8dp86dpEUniPf5HGvOOeT5rnxPcxp8TFVZGXv27MHzFy9EOfl98rw61tJy/E+o+w0bq37dJs6CXF4NZAjsxIT0nGqYpOZiQHQS2mVVoUX2MHQkiOvlNRTdUvPxVc4wtMirg158Jvr4BEImq1LAXOu0cnQLCEPXsHi0IEjhVbBsykQ9JEkMY8mllQhn7W0SC9GeGmxu/FT9wtEpiqDOMxxS1ABKe4YSJISgq08Y4rNzRQ82MioaPY36gh36s/QikGFTGT17cdwEfgFBiKHeVkJ2Hnqml6A9PX8fTz8YhcUReDWIyfJS4VnoE56A/u6eUGU3ZAR0LQpGQDG7GiMWr0TjjBlwz0iFW2E2QgoKsWTDJqSMmkCgW4lWvDCCII5XwbbhOEnL8jFoXTEWbStJqD7k44oI5IqhkVgsVrp2CkqHSmo5FFPKIZ9YSlIC5RQCRtpXItBTTCqBQhKHpRSWEIDSdakVBKMlkKd0+tP7cCiowYD4DHjnFsMtMBSWTbDGw6684pUXRbAIY8MEBUKLx9eQNMeFCNj7eRj2Z5Ecbx5qZXhjkGN7dexRgvdFnDV4dI2ZqQX6DnZDT89AWCdnYUBsGmTtvPClqQOkHH2h4h6AjgRxrQYMRmsLZ8gyxPmEQ4HFlyCI56gNjZMY/mVDv0HJUAxJgWJoKgF0unDhxjb/lKgToExALfzJsuFqYVA4g84TfIWlC9+5CnRMge5TCE2BAqXBIowOh/J5up73g1MkhomD2LBwstAEdg5kO3YSA8M8vMqhnDA2THE6L0Wwxt+sQkAc2jkGoA2JEttvdAtBGwd/Ar8oYb6kpY03OlEnpKNbEFr7xaA9gWkLdnvmH4c2QQmoWbACxeOnQoa+4xZ0nXlmKfSpE+OaWYKIiuEw8g5Bi+4mcIxOhqm7L/pa2wuDw23athXDrOz7lYFdWVUdCooqaE+Q0oKOyysooQ/9Bjwi4mBeMxpdC2oRPnU++peMQKuoTOhVNODSo8dNv+5/z+3V8ydIiY2Ecbce1Aj1hqamHsGNDlQU1aEoo0R/9FXoj70iiXyTIWJFYViY584p0TmOi2ua4oqySnS8M13PQg0GNSys8eA5SjxP6HODxc2ND2vsOGQtAUPdIIuBiKVGy7SvCdTVZFCcYYYtS+2wbYUVZoyyhnEPJchyHooKAgAN9btgCXW6eGuGOtbWffzhW2zfvh0J9PeIh5QZ6li7UksAMjQ0FLmyCpjZrhM83d3RMHq0cJHGYOLk5IR169YJ2GEg5JWgHh4eqKqqgr+/vwAp1mQwULAWjOeksbaM56011NcLO5CNjY0oKysT2i7Wek2aNEn412RND2vaWFPC89Z43hKvTOXreQXiaHoOtgnHeUwmUJwzZw6ioqKEsLaM8585c6aAVV6tyCDGZWyGPU6P72OzK6zZ4eesqKgQWrasnBysWbUKFcrqCG/bAdPikxBIedva2opyy9P74vsYAPmZXVxchIaIhxG5Dtjen1iZ+itQV15Z+QnqGATEIgRqzx49foKHT1/8vvLsJe494EULjz8NEXOeDD4MHDwM+/Tla5I3v5+8eouHT55TnpJFGly3nCcPEbMv1KcvXv36ff8Defb6He5TOXn4lQG9uZw8lM4LRp5znvRcv7c8e/lKDDGzlvcT1JFw/n9C3W/c3r3/APfJsyGdW4XOBBLtc2qFdqotgRBLO5L2+RSStM4fjrb5dRKh4+z/lIewWLvVjhq1DsHxaBcQgzbU8LX2iUBbrxB0GDgYMv3toeAdBsXAeKhQA6sSTI05NaTKFFcNS4FWNDXm1OCrcCMdlYGWdn7oHZSIxIIiVNAfhrDwSII4M5iaW8DMfCCBiCVM+1tQo2cqFmO4e/nCn/4gx+QUwDQuG+psHoTgqX2JxCZcK9auEWBJReWhbVE9AV42VNMqoJBVTZBairIJM1AzajSqqnNRU5mG0uE1aPx6IeKHNQpn8Ax1vDCCpWXZGHQuqMMggkPj9Hy0qRyHVjwcWzUW7eKLxKIJhrrOBHFtBfiNQRuCv9YEf1Ik/bOK6b5CdGAwpPs47RYV49AjIQPWIRFQLG9EC35ues6WBM4tCaZbUJ20CYiFlI0rXAnueCJ2aFg4AoODERUdjei4OKTTH2eedxdBf4h9hw5FQGAwwqlOEhITxdL/xORkhFKD4TfUH0HBIcJDRUpqGuIpraTkFASHhSEgKAg+dJ7TSUlLRWpaGhKSkiiPGPRxGoK2BNwyUWno4BMJBdcAqLn6Q9ojFPIE42qewZAdEoJOrMEiKOrsyUZ8SXgo1SsK8j7R6OzLNggZqthzQ5Lw5iAXRNAWTIAWTGDHhpxJZGlfJojALDid4IzPMcAx2FHIwMZhCF3/CewY/NIJ6OgcwaG4VkAeAR19a50JHuUI6uQI5j4XAXUingxZXlhBcSEEZnIMn/S9dnQPQzsnglMqY8fB/mhj5ytW+koNCUUbyoO1zjyV4Ct6hq+o89KGYFA+Mg3pU+dCKSgOX7gFo71HCCzi0qHq6IV2ZrYwD4iClpMX2htbwCkqEb0c3aHfrz/M6JvmYVf/4HAMDQwRw92KSqroYtgDtoOd4ezmIb71QYOs4BoWjT7lo6CWWY7ASV/DsrIB7WKz0S6tGEuOHG/6df97bscO7ofdoIGw6D8Q/c0GYYC5FUxMLAiWNAnquOfP2jClnzVo8gxwqsLrBAuDHHuQYE8SclKdId1eRvh25TiLjBQBm7QcwulbdrS1hGwn1tLJkEgJrZ2sFGvupAjqOlEe8gIAeRiJtSWGXboiOrAfnly0xfmdnXB2pww+3OuOvJRe6ERwqKQsQ88kT9croHdPQ6xeKdHW/fTjd/jxJ4nv13v37grNVUxMjDAJwdqmMQRYY8rKsUe7Cya36oBs+s3tP3RIQA2DSZ8+fYTh3RCCtYULFwrImjt3LpYsWSIc1/OwFGuuWIPFMMagxY08gwzb+eKhTjYTwSZBGM44ZK0SDwUzcDEo8aIDBrhDlG9xcbGYCM8Ax5ogvm4E5blx40ZhViKHYIy1p+H0N4MXLHC+DGkMmQx1/Fzc0FdXVwvTI9z4MjQynLJrr4KCApFfEkGkGLqVVURm244YlZ6BOPqbYmlpKco9YMAAYSKE0+PruMz8PAytDK9CG3jlCi4/ePBLqCPIG04w2wx1nD/XBYPHvfsPcPfhk99XHj3FrTt38fjxIwF1zcDBUPfu3Tuhmbz78PHf3/c/Ecrz5p37BPKPBNQx7HCeDHU8J+7u/Ye/ft//QO5xnrduC6jj77a5nPyuGVzv/QF5styjMvLKY4Y6zo+1gyycP4d/Qt1v2N6+fYchE2dBnkBNgcCtfW4NOuTVoiPtSxcMF9KRYI5XcnLIXhRY89Uiqwp/4YUVUZkwGDIUgwZaoV9fM/SjxomlL0vf/jAmsbN3ELbWjh85iH17dmLr5vXYvWMrli9ZCLPIZLRxCISqVzS6JuZDNSIDipGZcKxoQPno8aimPzS8OpUn2zPAGVMefSjs0bMPepL0M+kPr4AgBCWmInN4I2wzy2AQn48uKaVCdLJroZk/AroEd2psXoTATpPKpMjlzR0G5ewqKKaXi4Ue8mllUMyohApBrWJULtQjctCtaCR0CbB0CkZCh9LQplCTRI9ATau4AVqUllbBCGhRHioEcqoJhVBPLIJuahm04wqhGV8IDcpXjdLTIEBUp2PqcUXQjCuANl2rTaEuXaNCIMrz6jT4uuhcqJGoRmZBlWBFmcBHmVd0+sUje+xUTBk/GsNrqzGirgYTxo3B9KmTsGTRAoyjP6qj6A9+3TDJiuH6+hGYOHE8Zk6bijmzZtGx0dTbHi6OTZs6BQvnz8NU+oM/ZgwBbWWF+CPPf/zHjx8r3te4cWMxYfw4DKNzfSMo/4RcdA+Ng0p8DmQInFQJehQI4GQIehQJXtg4bwdePZ1RTrBfAdWACJi4DoFSVjn+IjS+NWjJpkSozlpRnbUSwM1Sj1asUSX5C31j7g0TUT5mHFQLawnKR6BTSokYOmV4YyPN8uFULzH0fmJzoBGTTXVJcR4Cj82FFsW1KNQk4SF1zahsaBF4qUdkQoO+La3IDGiGZ0CV4E+d4hr0rWmSaNM5TTqmFZYKbYI0DQJCHgbWok6HWiB1QIbGQNGXvX1EojWl1YoXFFH6Lei+VgTdrCXjOaJ/pTqRjUxFzoz5UPIOgb5vBKYsWY2N+48ivqIODbMXYffx8/BKy0N7Uyt4JmXC0j8MJraOYlGEhpYuiR50xfCrodDe8bw6yXEdaOkaQFuvC6pr6jD/4An0KxqGEcvWoW7pGkhRh0axsA6n6Q/vv/N2aO8e2FhQB810AMwI6sxMB6Gv8QCoKGpCQUYZ6hQKkJNnDZwSFOSUIC9DIYssxxWbQgUoynGch3FUoKWqTaEa5KSVoK0qjxFVaVi5ZA769jISiyXYd6uyPPt1lSFoZK2eHHQ11QnsFDHU2xupSclwdnTDACN1bFvYG3uXdcPprW44tcMIQ531Id1JBro6amLoVU9LSzj111BVBPuyXLl8sSjbu3evcf7cJZw5fQHnODxzQSJXbuDy9t14ZmCEV2r6uLliLY6dv/xp+HUMfe+3b98nULuCs2cvijTO0/lzFOdjHDanxcebr2vOh/f5HB8T1zflff4cpUHxn9ORHBf3nG9Kg/YvUJqc7ufnhNA9n47Tvc3XNd/H8V/c15QHPz/ff+7yNZw/cgLP+lvhG3qvO3KLUNM4Dq6u7qLcQ4cG4NrVW3Qv2yaTlFmUge9tyoPl1PXbuFFWjVdtZXDfOwA3rt9BfeNYkYapqRlOnTqHRwQkrMH6I6GOFw9cpjKdPn1e5Hnt6s0/HOokZlQe4eTJsyTnCF5fEGD9sVD37Okz8S6ay3nz5p0/FOruN0HdDXrPXMbm9875c/jhwwfx+/q9tv/TUPctEXDA9AVQIGjTKCKQI7CTLRyOzkUjIEcNqogXjxTaOo/xszB/xWps37MXew8dxIEjh7Fk2WIkpiRhoJUtehPA9SGYM+pjBp7kbevghL5mFjDsZoT+1nYITs2Ce3QihsSnIqK4ihq5kXCqHg3ZglrIJOZBmf1rDg6EATXIenE5UKdGVZkaUlWfMKizps95KOScvKFg7wl1Vz9oUIOpHBgHteBkaoBTRaPMHhl0SbQJivQJrgxTy9Gdh4UJsroRtHVNr6CwHD0p3oNAzohC/QQCq8QCdCV46JpcAgOe25ZUBD26vwed70bQp0/366eUQZdAUY/nvyXxNSXQSiiisBjaFNem4wxnbYbEieFXzcxKqKURJGZWQ4lgUSmdJKOK9iXCAKlI+3xMCB+jexRI5Glfju7tzAstKG81ehaVaKqT6CyCwFzoJuRDh0CmC4F1TwIoNQJG3fRSdEsuFse5HF2Ti9AtpYjKWkpl5OsJdBhgCEb0YuiapAIYEEh3pXMMPpoCfhgik4TLL3Zi38k9jIAyAQpUt8qUvhKBphpBj1JAIjq4hMAgKBYD0wugEpwIRbpOJSyNnjETWgRbGgKy8qBOAKZFoK1Lz6ZNdcX1pUX1rUbHGcTU4xnICLYJcnWp3tXpfRiklsKcvkk9emb5wGS086L3THkrByXCIasEEdRrZxMnLQiuWhCYtyCQ/JJEKrdaCO+3pHppkcmAWS45n16Gv6aV4K8pxfgylaVECO9/QXX1F5K/irBQIvQsX1D9fEHP95f4AnxJZfiKpAU9Ny+gYVt6rKlrSXXagurty+AkfEHwpxySgOpZi6Dn4osvew1A635WkLd2Rtt+1ugwwAGdBjiidV8rdDIjqItPxyCfQPSzcYCKijo6yyuik7Q0DLsboa+JufAkoaahIzlOYMJmTQb0Hwgzd19IUT11oGdUpjJ1jM1Ga6pz7YpR/9z36w8f8e3xPfjm4Gb88PIp3m9cgA9bJRqn7y6dwLu1c/Dj+7div3n76eVLfDxzDh9Pn8XHYyea5Di+338A3+/dh+/37cd3O3bhu81b8d2Wbfhu4xZ8t2rtJ/lm8TJ88/UC/HTytHDRZzWAgW4ALCxsYN7fGib9LNCjuzF69jBGDxIOhfTs23S8L4wo3rNHP3TrxsZ/+ZgZCf296Ul/d3qbUWiMboZG6NKFDRH3wYzJddiwahH6du8OeSkCOapDe2sbDCGgsKG/T90MukJfW5tEA7aDBhCsGUCWADFo6ABcPROB25eccOuCO57eikFuijXUVFTQVV8HvXt2IfizhqXlAAwaZAmz/ubQ1tRA/359MG3yRBw9eowg5Tw1/rwylDUdl3GR/Wju2o2nXYzwTFUX15atxCk6r6ysLMCkoWEU7t27Tw3pBRw5chTHj5/AxYs89HUJx6ieOc0LF37e52t4lfClSz/n0SynTp3B4cNHCI7OiWc4c+as2D99+ozY5+O8f+rUabHPefI+58n3cz6cxzF6x5zfr+Vx4sRJcQ/khhRjAAD/9ElEQVTfy+dPnjwl9pvLzXmJPOkZL3+2+vXahCm4S99naGjzQgl/sFFfNvb7efqcL5eZheNs0uRadZ0wIvzQNxD37twjqGsUafTq1Uvk+/jxkz9YU3dP2I7j+uT8uP6vXr0mQPIPhToCHtbScp1ynv9bmjouG9f9uXMXxDtikPyjNXV3CJwl3/XP3wGHf2rqfsP2/XffIebrpVAqGA5NgjelopFQJFEgqOO4AoEdx2UpDJs2H6vWrsPBg/voJV/Fe/rD/+DhXaxdvwaDnd3Qs3c/YYaB4Y5XT9o5OhPc2Yg5cN2pV97X2Z0aI29hl8slOhkOEfFQcw+ELjWOExYuw8ljR3Hi2DF45pVDnQCAtQ7s9qkNNc4yOdXQjsuGUVwGFLIq0IlARD08A11ZK0aQpl46CtKVY9GuTGJyRHiBoHj7yjFoVyGRtmWjIVUxGooMcv6x6BkYDdP8Ghw6exb7d+3Astl1WD+/FAsWTMepE8fQOGUaWlt5Qdo/GfoEWjoEWGpZ1VDLroFGdm1TWAN1juc0CR8jGFMmMJQnSOFn4iHWtuWSuXjCxl2TtGGjxqWjIc2GjNnMSdkYSNFxZYJABkGVzBqoEtypkfAxBR4yTq2g5ycYpLgkpHP8TAR+GgSYSlG5BEdFUAzPEp4sFAk+1HkhQWyO8OYhDCPTOYWIbGgmFkKFoEqZwIQd4atSyCt5NQhaePiytWsoWjqHiiFSNQJKVarvdi5h+NIuAP1j0zBx8VIcuHILD16+x7O33wq5//wNdpw4j9oFK2GWXCB8sipT2soh6ZDzT4QxwVLNwtXYdfYKHr3+gNff/iDkxfvvcfzqbYxZtRkxjZOxaOtOnKUe8ardB2CWXSGGSeX9E9AvKR+FU7/G5mNnce3hMzx79y0evfkGj9+yfIvHb3j/A4UskmMPKJ/7r97jEcVZHrLQuYfiWok8fP0NXcPXSeTei/e4R+W6T3L32VucuHkfSw6eQOikOZCh+hRQx3BHoPkFgaxR4TDULVuPsUvWYPraLViwaSc0HT3QxtSGQm+k1I2GrrMvrCKSkTysEdoO7viyW1+4xqUKN2Ea3XujF/1+hFcP+s1Y2tijh1EfKKmoCY1dn75s02+AWMDCRpzTisrgP3Eu3EZNxew9R1FF+XaMz4FezWjc/CceJX58/RzfHt2Jt/Ma8ePbVzx2iDezhuP7W/THc/9G/PiGjn22/fTd93iXV4yXBGCvHN3w2s0br11J6Hf82jeIJBCvh4bgTWi0RMJj8TYuBW+p8/Y2IQ1vM3IlQp26H+cvxva1awiqLGFuPpCgbhCB0UCYmpqiF5XXuI+pZO6msRmBmgl6G/VF7179xCiAKUFu795UT9SI83Alh7xvbNwHJmz30Kw/hXR/P3MMMrdAYmw03BxdIN2+I7roaYvVmu6DHRDhbQ9/x57Iz4wTBp/1tHQQFxWNpIQk9OrZFQ5WWrh1pQjHt8dhz+oMPHtQj7JcZ+HDMtg/AJ6DrZEY5Y2ygnQkxETBnjq0NpZ28HRzR3JsDBYtXEBgIxk24lAMYd2+LUyHPNPsgmcaBri2fgOuEwjwUCUPhfLqRh7i5Pl3PHTLc9Z4+IuFh0Q3b94s4nzNli1bxCrM5uGxz4XnQfHCAx7O5EUNvM+21Hifh2f5Hl6xyvkeOXJE7PM1S5cuxY4dOz7lwcO9nGfzwofPhc/zvDm+h8vI9/DKTF4By0PCzc+wYMECnLl4Edco/59Nmsyg39TLvzM+zOX+PA9Og4dfefUw53fl4QMBdc/byOChpx8e3ruHcRMnfoI6zpc1SX8k1N2+KzGeu5Xqn4cIWbjsnOcfO/z6kODmonifzXPq/jegjt8Bl5HzZKh8/r8AdX/Oqfsdth8//oCC5evRtawemoXDCeRGQKO0AV0IhjQJjjQINjhULhiJiOkLsXvPHpw6eZx+iDfoY36N+w/uYc3a1Rjs4gpeQWlpaycaHjtHJ9gPdkKffmZibtCUKZNw7Sq9oAtncPbUMRw/cgg7Nm/AgJB4yMTlIaAgB6fXVqFhRDKU2esEgZtcTB66ZNWIYU+toESx2is2KhIqiqrIykhDSXUV5Gy9MYAAauWW7SisrERMQTLCSrNRNma8cAMTWT8GqtVjoFw7AfLV49CeASpnGBTjCoWWTSY2T/i57eoTCZPIRJiFx6BXQAy6BiZCIyIdOmmlUE8shXTecHRgOOR5cgRnPFeubcVYtG861p7gTbpmPBQJJGWFQeFsAqxsaFNdytI5BTrOwj5j2U4dA6ZEJIaMpYrroU5gZpBeAfX4YmiklFG+JWC3YurxhVCLL2oSOkeiGV8ghnZ1EoqhnUjH+Dp2N5Zcio4lDZAm0GSoY88V6rwqlCCEjSPz0KVSFIUkygkFBHt5wsOFGtV159AMtPdKFHMSVWlfmdJjF2bKtM8aSMWwTAzIrcL+C9fxHX07z959h4U7DyK8fiKcS4bDrWwkEsdMx8JdBwnYvsFHuubi7QfwLa+HJ8m5Ow/FsVfffMTqA8eQPG46BhcPg31BDcIbJmHmlj0EYO/xPV1z7uY9eFB6igRMKhES7eKUDTvwnhJ49d1PuP3kJXYfP0Mw9gHPCAhfUJo3HjzFnpNnxf6NR8+x+fAxbDl1XiKnz+P8nUd48vY7PP/wEdcev8CWk+ew9fQFrDl6Goev3cWTd9+L9PjZbz59hV3nr+LmszcC8u6+eCfkIcUfEejlzV8B+bQSSFNHo51rIOJGTsD2IycxdelqjF2wHDNWboCytQvMw5MwlX5fa3YfRDrB3Oj5yzF12RoMScrEV937wSUmBdYB4ejv4Czx8cqrXUkMuvZE957Gn/b5nLKKOrR1DQj2jNHQOA7z9h2DWXkDxqzfDv2MEvw1OhPOVKdv3r+nGvyvt4/3ruPDjpX47vxR+gPwgzj203ff4M2ckfjh6QOx/0dum+jvhfUAc/TvbwHzAVYYQH8fGMpsbGwxxN1TDM01izN1Fl1d3OHi4kYicW/n4k5xdnPn6gpHJ2ew72InV2c4OjtS59KRrneGG4mDvbXwAasox/PmlIWxXF83T3TR0EawXxAiI2KgqKiM7l26CnMMtVW18PHxQMjQnrh4wBv1ycqYUmCH13dKkJdpB3k5WQwcaIakpFiCye4wI9DMSk6Fk4MrehCUy0tLw9tlMFavWomz5879PdRt2YrnBHRP1PRwdulycYwbaoY2hjq+jo29Mkzt3LlT7HMDt23bNmzduvVTY8fwxbDD136eBwvv85w5trnGq1EZlnjBBu8zxPE+Axfv8wpWvp6fgSGOjejyPgMSgyODJcf/Ng8WXqnIz8D38nk2gcFpsqkPzoPzYig7euokrtIxhrrnBHWXx47Hnec/Gx/mhR4MbZ9DXfMzcLlZOH7+zm1cLKvCy3ayeESdivsEV8MbGj7T1PHw66M/HOoYOrjsDMj8PhiQ37xhf79/oKZODPleFu+NIed/E+o43+bvjPP8E+r+A7affvgBydTQqOQNQ8/SkdApqYdGUT20CDKaRZP2VQqGI3rafPqRbaeKpt7Y1Qv48P4tnj59iG07tsB1iCesbO1hY+8Ac4I7U+qFM9AZ9+sP/e69oGBuJUyOyISmQCoqk2CKFxPkQzWnCkqJeXCMSUbD2IkYXt+APkMjoU3Po01g2TWtDN1jc9EnJgsZZRVISk5AQIAv9bqTMHzcOFinFaBPYgHC8suQVFyKpPxMJBdmIa6kEn4Z+egVloouBCiF46fANa8KujnVUBk2QYBVj8YZmLhxOybOXYBte/ZiE/2xZHdhq9atwwn60a5etx4pc5egY3kjweBodGSAIxCTpv2+BIB6qQWQqhqPziSqhfUESEUonDwHF06dIHg9i6eP7mP92jXom5QH3ewKaGWVQaVyHFQoLbWKRnQmoJOrIhgk6JPLroZsWLoY3uQhVTkCuI6seSThBRfslkxIGQlBoABLsf/zIg4WXhTCWkrpjGooR+YI92Q8nCnMgrApD3ZnRrDHoMbgphKRLcyqqMflC3jUJSjUI5DV4WFmMQxdLIZEtQn8+ufX4ui1O2AM2HriHIzovenF58IotQjGaUUwIemXXizmRurQ+yqesxgPCILefP8T3hGMPX3zAVX0renF50E/sRA2RcNw9PodbCO4GpRXiS5JBeieUoQl+48JaLx47xEGE9hpEZDO2LYHHyjjpwReL775AVfuPcGhc9S4nDhLPf93uP7wKU5fuY7jl28Izdz5W/dx9OI1uv47AWksrMV7QYlsP30R28/QH8dvf8JjSu8xgd5TekDW1gmN3Yv32EWwt4+gjsvJmsi7z9/iDgHebQ6b4lHVDVB080cbc0dE1ozB+oPHkTNyNApGT8DCTTuhbOWMTgMHo62JNb7oaY6OFo5oZWyJL3sPgvRAR8hb2MEnLQ+WQ0Ng7+Ur3KZ17dYDXQ27oZ+pOQa7DkHP3sZQ19CCrr4B9Ay6iN+U1UArGLp64a/UafgrgfoX1PloF52FVvQ7cZk2F2+/YZtp/77b5vXr4GBpKbyI8NCrWCxhMQDOLvbw8nYlsHKHj68biTuGDvWAv78XNf6e8Kbj/kG+8Pb3gKefO9y82HafLYkdBrs5YIg3AaCnC9w9XBASGkhpmgkPArzSlbVxAX6+8PNwxddTRqKxPBSZKcEYZGmNHl27Cbt1bNvLjkAwIGgArl/KwJZ5ltgwyx7P71UgN8Md6poqCA8ZCh+3QUiN80F6XBgSYyLoeb3g4uyOgpxslOZmCBC5wRP8GVSa5fp1XKbG6s6wkbhTXSdcobH5kGskewjoTtHfG4437x9l8yAUZ0f1ewm+DhCocfwaCZ/bvXfv3+dBwu6czjEQ0d8yNl7M+xepUeT9C9RA8j671NpBAMfX8T6ny/vHTpwQeXK6ewnSOE/e/9s8+NgJAjV+Lo6znCa44zw4PZbzVNaNBKcX6dzVMxKPEqypuzNjFu6/foWw8HCJpi44GLfu3BHP9Hke/Ez7Piv3lcePcGdkI160lcFDgrpH9+5jzsKFEqjr3VuU8eWrVwR1b/5AqLuHOwTix6j++Xm5fu/cu/fHL5R48JDKdF/k11zO/xWoo3fHebI8ePjwf2X49S7VJ5ex+TvgvDn8E+p+y/bTT8hevAYq+XXQLx4BjcLhEpgjkNMsogaVRLtoBDQL69CzogFDx0xDyJip8B8xDkOrRsC7uBLWfsFiNSqDHLuuYriztLJGP5N+1Cj1FZq6vPx8rF29Egf27sTFc6dw5MBebFmzGkOyi6BaUCeGfNUoH3VeJEChTsVYauSLoR+UAP2INBgl5CK3ZhgiosLpj6gn4uJjUTuqEf3js6AVkQUdEq3wdGhznBo6XbEAoQj6PE8rgfKIJLgJyxTz63pQWfWyquHeMA1T123B1sNHxbL52bNnYvqMqfSBPaQ/bHcwb85sZM1aAJWa8ZAjuFKsHgfN0lHQpWfVGTYJijk1yBs/E0cP7seObZsxMCgargkZmDf/a8yeMweNoxqQlpMLg+BYaAbEYuzESVg+fwaWzZuBLWuXYOP6NbBNysXohcvw5P4dYWzVLCYNejz0nFqOTpRnBxIGSol7slFoR9KWRPigFccahW9a4eWCheN0TpbKp04Qxzb0tAnK1AikNKhO1AnyNOJ5DmEh5MOy6JpcMdzKc/LYjp4W29Bj4XlvTaKTWET35sOioBYX7j/Fj/TZTF63DcphaRhUUIPGlZswY9MuTN24E+NWb4ZjUR1UQtNgll4i4Ont9xCy98wFDCSwVSZwdSxrEJq3J2+/wa3HLzBy0Sr0SyuGWkQmRq7YgG8ok/sv3sJ72Fhox+Vg+9krEjAkSGNN26W7j3CMoO0FXXjiMjUit+7hMQHZPoIxBsmT125j56nzn4DsHqXFw7R8/cYDR3Hg/BU8p/ij1zxk+w3W7TuESwSKz95/FOe3Hj2JMwSGS7buovgpMUTL6dwimGOgY5BMriPAt/WALA+vjpqMOWu3YNyC5Viz9yiW79wPZWtX/LXXIHhmFmPiwhUwD4xC0fjpYuFEb68gtDIyg09qDvo6e8LA2BS9+vTFQGtbBIVHwXtoEPrRb0pdQ1v8hniuKi8U6kuwx9MZRowai7iZC5A6ewmW7jmC0nnL0CExF+5Tv8a7D7/vH8Dfe9u3ZxOcbE3hRGV1dnCGvb09wZQ9QddQ1FZUwdfTGwkxcQKy3J1dETTUD2NHjURuZjosqPw9DdkGVxcMr6nE6uXLMGv6FLHAp6amFoWFRWLlpre3D6JjYlBUVIzs7BwUF5dg1Mh6zJo2A6uWLcf6NWsoPhP1w+qF/a0Na9biwtlzmDN5LsYOi8Prp6V4/3IUvn01CT9+Mx2rV4xCRVkl5VmORfT73kidtaULFxEYZiMmLA6+Q3xRXFCAHRvW4u7Jk7h99Chu/Sm4xXWxZw+emA7Ec1lV3Gsci6cEfRH+/gLIQnx88JAA8c6xY79+f5PcPH8O9ytq8KK9HB47DcFzAsW5TcOv3QwMcIGg9DUBwZu3b3H/D4A6ATu37+Ixwdt9AvCbhw/jBgHng/PnhXbw/h8AdZznjdv3BFC9JJi8cfCgyPP148fCntsfBXXXb97CS8rjLkH+zSNHcJPyfERwJaCOAPPX7vufSjPUPaaOB5fx07un/Dn8lsD599z+b0Pdjz8ibdFKKOVWQzevBpp5vFqUpGAYtAoJ5lhjllcHLQIhHp7l81qZFdCiBlgjnudZJUHXIwDdeveDni5rE7pB16A79PS7kRjCTBixtUQvAj6fiGh4RMcjvWEsYgkIQ/PL0DUmA9rlY6BTOY7gsR56BB5dCWT0CoZDIyAJxuEp6BGWBAW/GNil5WBQYBgUTSzgHJsIp7xyaCbmQz2jCuqZVWJhAi9A4Dlmqlk1UM2uhVJmNZQorpxVi850Xed0XqBQBfn0ShgSoE3YvBPz12/CvDXrMWnhUtSMn4I5K9dg2dbtmL5kOWLmLIFyDcFc5WiCnTIYJuWjT3QyNDIqoBqVDfOULGxcvRC1I6rReUgAVH1CoU11oKSkBhUlVSgMckBHekbtqDSMmToVs2dMwdRJ4zBuTAOWrlyBQWm56O0dgJz0ZDgGBEPRO4JgthCqKWWQrxoLmYoxkKL6ka4YTeFotOch29LR6EDH2CwK74uQytKOh3VJ2tF1vOBCJzJbLABRIXBjsFUOJ/CNLRCaOV6Zq0vAq0Nwx8aSWbRIeFUur9LVjCH4o5BFi6BPKzob6hEZyJu5CK+//RHvfwDWHjoJ+0Kq25BUYZKERYXidgR6i/ccxuvvfhIat5X7DmPx7oNi6JTBbNPRM2I4llecGibko2s8vUOKW+VWYfn+o3hDAEhZoHL+cujGZItFF250/XWCP4ZDhrqr95/gNIEbD7U+ffutgL2Hr97jxNVbAtLO3byLjfuP4NilG0Jjd/jCNTEH79rDpwR677D7xFlxft+pC9h55CR2ELg9ICg8Q/efvcFDsRLNHQ/XsjbwzA3649o0DPucCjJr/VYYBsVCwy8SKh7ByJgwE6t2HcD24+eFn1eeU6fl6IEubv6IrKjDCAIwz+QclE+aicbZC9DHzQ9f6veCe3w6nEKj4eg9FGrqmpCRk0cnaRnod+lOnSEr+i0ZQpWOyzUdZ5+wbNanduQoFC5ajaETZmEhQWTg6CloHZcN94kz8fZ3/gP4R23rlk6Dl7M5bC1M4EqdQHcSNysL+Ay2wmBLMzhY9oezzQC42A6E3UATOFHc2WEABtuZwdm+P1ztLeFqZwUXm0FwG2wJF9p3sbOBk50FXBwtYGfZD5b9+8Ce0nKyGwhXZ3s40PWug+3g6WKPoR7OCPB2E3EvVwf4+7jCw8kFiSFuOLo3CbcvVOPOxQpcv5iBgjRnuDs5IJAAM3SoL0J8fSj0JiAMRFZmKvZTJ5W3n36iD/zP7Zfbu/d4ZemAZ9JK+H7tenGosKhIABnb5ftXt2/mzMPTVp3wZmiI2N+6c4dIg+dVNmty2ADxH6Gpu/PgCR49eYaPH//+/bJtPDYc/XtD3R2SeyTf/o3m/Udqs9k48B8BdXceMDD+ck5t88bauz+qbu9Rvr+3Nu4fbf+3oe6HH5AydxEBTwmUUgohnVwEqRQCtuBYdLF3hlpaEdQZ9HKq0ZV6SIaeftDOLIdGciG0g2PQz84B+v7hUAuOh6p3OBT7mkGDRNXZR/jyVHPygp5/JLQpfa3MMmhROgyI2iWjoE0wYlgyEn2yStGlbBQMyhrRNaGA4o3Qy62Fflw+9Fg7RmCjRbCiQ8d1CFh0miBQt3oC9Em0KsbSNWOhXTX+Z6keDy0KWTTpWv3aichauAqTt+7GzJ0HkL1kDcZs24s5B48hY9EqZK/cBIdJX8N21BSMXr0RszftwIJte5C+fAPU6BnEPMPkEuhVjYNKzQRoZFVC0ysS/qk5+HruHNTVVsOUeuvmITGonzQDk6lOZy5YipTKOuiFJ0LDKxhFNTVY8PUsTJvCZkYmYPL0qejrG4ronHysWLIQ8+fOgkNSLjoRXMmVN0KJ8lUksGNRaBYCXg47U3k7U1yOQgY/WaoTORI+LkvSgQBZNv5n0ymsbVMOz4YeQxpr56LyoMtwx6t2eSVvIoW86ISF3gEDn14T9GmzZq9JWKtnQfA1ZeMuMf+MtXYsDGHfkTTv33v+GuPXbIVpeim0Y3IIJvNgmlWOhhUbcevZKzGEKzwLNAnHWXjxxNQNO2CSTt9LLK9gZvgsgA4P2cblImniLOy7eJ3A7nuhzeMhWWI8AYwMmrzP4PiuKf6BryF5TyKOkzAYciiup0w5ZJB8QwTaHL769ie8ogxefvMDXlLhGBpZOzhx+XpYJFJnxicC6r5RUKeQfb6mj5+JbUfPYs+pi5i3bivmbdgOAwK3DqbW+KqXBTpS2Kb3AHzR3RRtKC49wB4K5jYIzSuBjX8oLBxd0KOHEWwcBsOWxNnNE04kuvpdhKN/ttFoZWsHF3cPDHZwgraTJ76Ky8OXBNtfEBB3jM1Bu8Q8RC9cTj9pKtCf25/bv8n209t3n6DuuzXrxLGSkhIBZDy37l/dvpn99S+gbvP2bZ+grtnkxR8JdQ8fPxUGcv92+6Oh7pu/0bz/0VD37PlL6pzwX+OfN96XzKn7A+qW5D4Ja+r+t7b/21BHW8bClfgLNQrtqXGQDk2FdEACOvrGop13lLCuL+URjg5DwtDePUwYm5VxC0Qn56HoNJgaLXtvdLDxQAfrIRSS2HqSeKAjhVJ0TtrBB50C4tAhLhvyyQVQTCN4zKyARoEE7AzyatA9nUCiYDhBXiNUY7KFaZEulaOhQuCkHp2DLgSCOoV1MEspQt2UGcgsr8bkeQvgmV0EbbqfIU+LAFGnfKwYttUh2NEmkOPjbE+OIU+AX+ko9E0txvj5izF1wWLMW7UWnmm5UKfn0SRYZFt2XdLLoUMQwWZMtFMIXgkatesmo2vxSIKafOgSUGlQeqp5w6AalgrNkCT0SMxHj/hcKHlFIK2uAUuWLELj6FFYt24NVq9YhoExyejgHwNN3zAEFJQgtqoWUSMaoRGbDWm6j1fyylLjLEMQJV80EuoMpJSvBgGkJkMpQaQm7aswUFL+anSMn0u96ZgylVWZyiyJj4VSs9SMhyzVqUxyqdDEsbZOaOdIuqSVwYBXAaeWCulC0pVDqnsDgnoDquuuJKw1ZDEguDJILIABAx+bIYnKhAabV4nLQQ+63jitGCYE7n2oftm8jBqJDmvZ2FQKm1GhUJvuYUPTSiGpUA1NQ2+6z4Ty6EffBMe16Ptjl3LqdL1GRCblw8PoudChUIfy1CE4ZHM1bHpFja5l0WiyLceiSfdqUKgekgyNZgkmoA5KgrqQRKgHJkKNRD0gnjoliXAvqoVPaR26hSXDi0L/qnoYhibCs7gWg7NLYZmSj9CaUdCh9yfvEQEVdodGouwdKUzwqHiGQpZ+B+njZmDrkdOYtHwt5hDULdq8G1pO3ujmFYKpS9civbYefpkFGDZpJhav34bInBK01O+Joel5MHZwhV7PPuhqaISu3Y1gYNhTaLxZWDOnLVyHdRXuw9henS6FiQWlcBgxHn1LhmMypadPHSNeKJGyXNJo/qdsP333LV6NL8bb+aPx8c5V/Pj8MT7euoQf37wU8vHWZXy8fxM/PLyDjw9uiXt+ePoQ3186iR9fPhP7H29fwQ9P7os4hx9vXsJP30oa+Z/evxXp/fDkAX58/wbfXzsrjvO9nPYPj+/h470bIg/J8af47vQB8Vwf714TafExzoNHNb6/ckayYpg2Pv+yIQvvNy8W97walS2O/57bTx8/4iWl+2b2yKb97/ED19Gda1TGb/D91bN4URqGD9uWServ1XN8f/08fvrmvSgb18MPz6i+6Lofnj0SafC9318+JeLNG59/OSpL1M+P797g3bIpeD2lQpz79vhuvF06CT99z3r33779UVC39+ABkYaRkdGfUPc7yZ9Q9x+2nTp9GlnZmYiKiUJ8YjwSkxIRGR2DQW4e6GrtAAMS3UF20GcZaAODgbYwtLRFl0G2FLeBIYU9rezQ1cIKXcwtYcjmFUzMhXTpawbdPv1gYGQshmI1KdTvYwJD0wGQsbBDJ1s3yA32hox7ANoHJUCK4EGDQE6nuB46BHe6Qihe2gh1Aib2ydnFLwK9Kf9exiZwch2C9OwcjBozGjNnz8KkKZNRVVMN/+BgmJgPQC96Vh3/SGhmVVB6DUKrp0npdUnKg6m9E4yN+8HTywc5+fmYTPcuXb4US5YtwfgJ48V8PycXVzFfqR+Vr6dPqDCzYlgzDj14GDi2EKr5wwmsJDClTwCox26/Usshk10D6YxKdM6iMLkEmtSwOlBDO7iiEQ6lIzGAwFQnlY5TOdUJDPm5uhJ89aqbRODJWkSGznFQr5AAnDbDHEGaOh0XUEd5qvN5Bjk6zkCpUUXX0HGGO3W+lkIVul5VwN04qNL1+vRcxpHpMI7OgEFqmQA6zWiCUtbEJRVDn0SPtWBifl0R9AjW9Oga1s6xfTt9Oq5HICiRzzR1VC/F81bg1fvvUDZnMSLHTMO1J8+x8+xFbDx8EnO37cblh8+w+9xlLN1zCJtOnMWSfUcxfPl6ip9D7uzFOM2LGK7cpHSW4Mrj5zhw4Qq2HDuFGRu3YfWhE9h+8hwu3n2IyNFToRaVTfnnQy8uTyIEdQx4bL/OgESfjukSHDPwsY1CAwJAPYZAek7tmCyCyCzoEATqEFDqRKRDNzIDehSy6FP9JBGM7Tp1DjEjx2Ll/iNYf/AY1h0+gZuPX2DdvsNYv/8wpq1cj3Er1ot5kVqBCdAMjIcmQ7pfFDR8I6HgHoScSXMwm2Bu7MIVYoXrzLVboO8ZBC33oYirGonEmgYY+YQggcL04WOg6+SFTiaWCMgqwpC4VLj4hwg7de07SqFt23Yw6NJNuMBTVtUQ0lFKGq1bt4YmQZ21jT2CM/OQPWshRs1fgsZ12xE4djra0rtOWba26df+n7O9XThOmFL5Zs96fNi1Gu83LMD79fPo+FgBY2xu5dvTBwlshhOIXcGbyRUCMN7OGYGXI9Lwbs1sfNi5Ct+dOYTX44o+wQtvHwi4vtm5WgDPq9E5BCi7RF6vp1WJVcBv5zbQOQrnNeLt4glCeHs9qQzfc14zavHN4W1iVfCr+gx8d2yXyIvz/f7GRZHWuzVzhBmYb4/sEPf+btuPP+DtkokEbMsFPL5bOUMA16vxRfjph494NbVKAObb+Y34lp+DQOyHh7fxbu1cfNi7nupnpADW11MqBbRxPYq6pnM/PLhNZUhtyujn7S2l8T2BLG8fti7Dy5EZ+GbfBrH/393+KKjbc2C/SKNbt25iBSpvrKX+8M03ePL8Be4SoPwaRPxWeUAw9+rte7yndP9WC86wwzDC8+rYbdfvCXZPCK5eU939LUhyngyxL1+/wf1HBHe/U573Hz/DizdvCVI//CrUvXn9Gg8f/b7gysLz+B4/fY7vvvvvdRr+O9t/NNTxB7F69RqERYTB288H/kHB8AsMhI+/Hzx9fODtHwgLaztoautBR9cAXbv1JDGCYfdeQrr37CNMKHAohOI9epL06iuk2RerUW/aN+qDnr2MheFUcR/Fu1HIUGYy0AqmA63Rh641NBsImSFBUImmRpagR5dgR5sXZBQ3QLugDl3C4mFEoDhokDUmTpmCc5cu4Q73hB48wMMnT/D02VO8ePmCfmyPcPmqZHXMwYP7ERwQgN4EZnpeQTAMjIIxgaittS1GjxuP4wS0V2/cwM07dymth9QjeYgnz57hFX2oj58+wY1bN3HpyiXUECj27z8AXRzdoR6cBM3sKqHF43l/+jxszB4hsmsFYGkxdFWMJSCTAJg2a/uKR0GfQY0BkCGMz9O96hVjJNdSXI1CtfKm+5qFrtWkNMQ9TcLDxgx6nx9jiOOwZ2EdTHKp7j4DPgF4BIpqlBcvfDCIyUeXWIKeqBwCskJoRhIc0T4bVdYmgNNm7d0nYMsnkGN4YiPFBH9CmkCKhIfC2TuDd904HL96Cyv2HsaZm/cxb/senLv9APsI4lbsPYSpG7bhzrNXOHD+KmZt3onRqzbiLEPc5euYsGYL8mYswOW7j3D66k1UzluKE9fvYt7W3bj77DVmrN8q0j108RpOX7+NgOFjoUXApp/Aq2Xp2RLpOQV8UjyenotEkyEvMhMW/kEwik2DDpeDAE6FXZENTYS6fyLBWBJUSXSiCOgI9AxiJdItLgfGSQXol1KA3vHZ6BOXjW6RadALS4JxXCb0Q5OgH5YCoxiCwJAE6IQkQic4QWj4dILioRcYC13/aCh7BCNv6teYvWYTRn29GKPmLsZsgjruHKgTvBkNjUC/YILAwZ7oRpDXi+Cus7kNpHqbI7SgAmbuPvStWsGEvt2AkDBExiUiLCoW1raOYqGEYfeeGOLti4DQcASGRsDZyRWWQZHQz6uGXlYZepeMgGJyIVrGZiJt6X+Wpo4B7MdmCKOG44dHd4SG6cd3r0XImrfmYwwsrKV7WZeC707tp5s/itt+eCS57qcP7/DD/ZsEOq/Fcd4Yxpq1eEJrx9osAqMfHt1tSpvCprRZ8/XTNx+EBo+1cmIjsOL7mjfW2P34SqIhZO0h58daPaEZe/77+twVz0XPxxs/A+fFkPbDg1uirLz9wPt0HT5+FKDHoMraTlF/XDZ+xuay8n3ffhCaR4a6zzd+D0LD+fGXDSuX63+6/dFQZ2BgIGzUfb4x5N25e1esHr1598F/W27Q/Y+fUH39yly6v914Thhr7G7fe4Db9x/9t+UWyb0HvHDgH88xY43dM2oL79y996vp/Ba5de8htal/r6H7te0ltb1sJPgWdbz5vv+ucP0+fPTkX6rb33v7j4a6iwREjk5uwnYcO243s7BCP4Iq3meH7WzslCGMh3TYx6Rwmt/HBL37msLYpD+JOfqZWsCErdgPYFMlg0gobi6J88pWPsfX8T7HWeNlZWMPc0q/r+kAys8Ctg7O4ryWjj4sCbSmTZ2Ewwf2YGT9CPTzC4Z+aiH0syugEZEKLQs7FBYU4d2H9zhJMFZRU4vKuuE4cvI0rt28h0vXbuHyzTtYv3krNm4jiKAf74OH93Hm7CmkJCdD1bAXVLr1Etq38xfO4hv6cSxaugyZufmYMHU6Lly5jgvXbuIigcOp85ewaNlybN2xkz6wR5TOA8yeOQPdbF2gTg2+Tm4VuqaXC80dP59BRgX02QVZST20GdQY2AimNHOGCbMrIZnZ6EqwqkPQZFhFUELSfJ2YG0ihWBhCokX7OiwEgVoMhHStTtP1kiFkFr5vNIEfXc/7DI8U6hWPQNf8GqiXjZaAXhMwclwlexhBSS58cwsxKLsMBlG5MCcIMA+JEHPqtEPT0YXASCupCFopJFROreQiaJJoJRVChwBBiyBKl0IdPk5QpUXCHiH4HjUCK226TiU+F6p0nI0ba9JxdYIuvl8tllfd5kKPNX6pxeK4Bh3XTSuBNmstec4mp5VaKuLsCYPzZpuAOnSNBl2vQ8+ln1GOLlkVMCTpwnGq+y6ZlXSsEgaUTm9Kowfl05OeoWdKIQEsvSOCMt3oDDimZCMqh6AtNQ/dojNhGE7HQ1LofAZ0wlIlEpoKvfBU6IckE6QloUtaMVTZ0DE9gyw9jwI9uwpPF6B6kKc66pyUD3mqF3mCPzmCQjl633KUlwx9s13SiuBYWQ/Hsjo4ltahb3oh2hDsyftFIX38DFTOmAdd6mxYhCeiesIM6Fg5QtnCFgkVdRhAUGdEvxGDrt3FkCsvkmA3YTzkqqGpDW3dLmJfv0sPca5L1x4oq6tH8JT56JJfjXXHz6Jg3nK0iUxF3n/Y8Ouf2//97feCum+XrcTTNjIEdcFi/x9B3WvqrN+9x4qA/5lmiYcjWTv1awsk/nb7NAxLQPZraf2rIoZdKY1v/olrLIa6x48f/y5DopIFEi/+KdTxea5rAZL3fh0Q/1W5Rfc/eMh1+/dD2n/09h8NdVevXYOLu5eALfOB1gLsGOYEoPUfBEsbB5iYWwgNXZ++ZgR9lhhoZScgzH6wK2zsnUTcgeJ2FFrZOMJGmC1xFMftHF1gbTeYjjsQrNljAOXBmjs3Dy/YO7mKazgNNy9fuHl6o4+xMUaNHkUf/z0cO3EUh44cxulz57Bo0UIM8A+DulcY0qjBYvs/TPJbd+zCqHHjMWPOXKzZsAnLVq/F4eOncJmAbNPW7Zg8fQZqR9Tj6IlTBHw3UFFRBtVuRujn6oGjx4/hOfU+uLe1YMlSFJaVCbMiS1auFukcPXUWR06cFlA3auw4jBk/CecuXcGeg4fhlZQBrdAkaIUkQT2VwCa3muAoAwN9A2AelQC9qCx0ya4WMKbJQ8alo2BEQOYyfAJ8a8YgaOp8+I2ciOBxM+EzbSG8qQH2JfFhmTyPZD68WWg/aOo87DhzEZtPXcDiA8dx6OotrDpyAquPnMK+S9dxnj7+HacvYNG+Izh58y720zFe7HHkxl2cvvMQ/SrpGfJHChDUIegzKKpHl/gCyHtGwadwGF68+xY7Kb0TV25i2a4DWHfkJM4RFB+8eJ3ip8RQ48ELV8WChd0XrmHRroPYdOI8Vhw8hsMXr+L5u+/wLZ08Rvcv2nsYu06dx9RNO7D3/BUcOH8ZkVO+hsPIyXBqmAqnUVPh3DiNwmlwZKFjdg1T4NA4HR7DxsMlpxquKTkYEhoJ36BQeA4NhFdkLHwLquCWVwvPurGwpzRs6qfAlu6zYamfDEtK32rkJFiOmISBVMeWBNUutWNhWzsaFgR5tpnlsKXQOrMCViSWFB/EIQH5oPQyDEgtwyCCRqucKrgWD4MH5WedVw3zYePQr7weJgSX1nmVsKB3bZlXA5OKUehVMgJGRcPRk+qwe0ENDAmiu+ZWQp8gUz+rDPqZpQSkxdBJLYBuSj50knKhHZcFrZgMKIQloZVnGKS8I9CTwE8nKFZop7uHJ8EoNE54m1C3dER0USXsgyJg7eoJVVUNtG7dBi1atBDgxsOv6ho6UNPQRseOnfDVl18JN2GWrPH2CUYnAk89eqa+5Q1QJqhtEZaClIUrJT/8P7c/t3+XjeDjlfXg/znULV2BZ21l8NrNR+wfPXlSpKGvr/93UMdz627fufO7aOokUPfPwYOHRCWauoe/CjH/qjRr6v7ZalAxt+4JARm1lb+Wzm+RW/fZDt0/19RxnrwKloH5zv3HAgb/u3KbhKHuf3MuXfP2Hw11165dJ6jzFNo5NpHAMNcsrDmzsLQVQ6esJeCh1b6mFsLF1yACNAY3BjIWa9vBAt4Y+BjcWAvH1w2k+1nbx26NWHvHmrnexibCo4Sjs7sQhr1C+hHv3bsTa9auxMoVy7Bu3Wrs3b9HGLG8cPma8BPoFZMozKOMnz0XV65ew1UCjz0HDmH85CkEdV9j687dOH76LNZs2oJ1m7Zi/uKlaBw/EcvXrMXMufNx8eoNxMYnoKOWPtzConCJys4f7FUCoRX0x6RhzFgsXLYC+48cw8FjJ/D1oiXYQmlOmjYDsxcswvTZc7B91x6sXrse5s4eUKZG2aywFg0rN2LEqs0wLh0JRTYMHJMNw9hcjFu2Do1L1mDo2BmSoWOeF0hwp59YjG6Fw2FAENEtpwa6ZaPFSl/JCl6Oj5GEBISqdJ9OaQPm7zuK4wRpbJvt5tOXBHUnceDKDewmcNp48gL2EWxtOnkOu85exqmb97DtzCWcvP1QOAofGh4Os7g0aLGrMGro1UPTYRKbBeOYTPhVjxHOsHk48wCB29lb93D29gPsovQOsy03Co9RvhsJ1E5Quseu38EGip+5+4jyvobVx87gKkEfmw05SHmtPX4Ohwnu2DvD4et36ZnOExhNEAareW6kqAcSraZQR5SvEboZldD0iYGOsSnUVdWgoqIBJRV14bBeUVEFqkoq6O3gCv0wgmWqM226R6spPc0mEftFkrS1ShqgShAoH5sHxagcKMbkCi8eLPLRJATdipFZUCCRj8yUxCMyoUnXBVY1IK1hAvqkl0Ajt0ZIx8BEyLsGQpUgrGtqMbRyKqFKoKiaXkogVwUNulYvq1ysBldMyodiYi7VdT4M2NgyiUx4CqQJ5KRDEyBLohWdRuCfgrZDQtDSNQgd3Eic/SDvEQxVrxB0GOyNbkMj0JcaKLVB9uhDnSIL+h35+AfByy8AYVEx4relSd8yu9/jDhLbrvMPDhe2IEdNnI7rT1/j0v2nOHPzAb3XhwTnr/DszT/u3f+5/e9sb3OL8KyTEoGMMp51kMezjn8rCuL407ay/1had8LTllL/tbToiKd/bfcPpD2eftGGpNV/Ia1JWuLJF1/9D6UlpcP5/Ir8pS2etZbGM3k14RuYtz8S6hhMXlFnnm3H8UIDnrP13xXWYj16/ERMY/pnwNNshFgyvefXQeZfEYadu9RusebvH208v+8JQ91dAqy/SeO3CreTzwjWGNr+0dasqRPawQe/rvX7V4U1kgzM3373HwJ1vAqJ5zPwJuZG8HyG77/9tKqqeQXVf3vjD4xVwvRif/r+I34iqv/pAwv9Uf/s47t2/bowj8BDoOYW1gLsGOZYW9ef4haWdgLCeOiV/baa9LcQduXMLWwI1mzEeQFyg2yFVo9Br/9Avs9WuAXja/tTuhxyHqwRNGWtIDVQJv0HiTTMSbx9fLBu7TIc2L8bY8aOwa49O3Hw0EGcOH0a5y5K3IEU1I2Eqo0z/JPTsZJAbf/ho9ixey/mLVoqNGsHj57AvkNHsHr9Rhw5cQbrN2/HKorPmrdQnJ89f6GY09dZTQc9qGxfL1om0ti8YzcWLl0uhl4XENRt272PIG895hDIbdiyndJfgmUr12Aiwd2y1esQFRuHHrbOUCWoM08twEgCtym8YnHCTGrUS6HKw4AFwzBi6Vqs2H0AkzdsQ/eSOqjlD4dO0Uh04blfWWXQis9DN15ZS8esc6uxa/8BzJg5A6XD8lEyqgBjpk/HmRPHkFHfCM38aijn10ElfwTJcKgWDBehSh7H6RhL0zk2FC2fV4fO2QQ19CyyvGqWRCW7GkrxBcKAr1p0Fkk2NKNzIBeRgfZ0TCqBgCS3lvLhNEZAmdLm9HhfgY6zVxFOWyl3GOSya6CUPwwKBFi8z+cUc2ohl1WFziRyWdViX4WeQ6NwhCg7x/k6LXbrRqJOx3iVMN+vGFsIDfdQmA40h5mpMQwNuwrXV4oMdUok8krCP7BWYLJwh6bNBrBFOiMEGDLIaVA9Soxh0z5BJNs11KBrRL65dZRXnbhe5E1xZXo+ZSqXOpVJq4jqjuIZ81di2/Gz2HL0FFYePom+AtRLUUnQPmP7fuTS+Rlb98CEYF4hpQg5tJ8+cyGCCNynbtgOs7xKKMTnImDUFGRN/RqRjVORO2MBLAtqIR2SBP24bCSMnop5m3YiuWEiZL2C0dYlAKaJ2Sii78clvQCBJbXoERgjfA+befnDLSUL4akZ0NXtAr0ukiHYLoY9qaPVQ8yp49Wv7DbMsHtvkl5ijmt5XQPmbqEOydrNWH3gONYfOonTN+/j1Yf/vcnGf27/xUYNI/vFfdZOTgwZ/rn9/VZeXv67QZ26urqAqc83nnPNQ4S/BjC/RW7fl2iTvvsXwIOh7h5rzf6HmjqWO/ceiMUX/2hjqHvMnjZ+pzl1T3juYNNCEIa7X4NYoR18+hS3f6c5dfcfPMS3/0Qj+UdsvxnqeIn7+zWz8fHhbbweXySOvV0wRiwl50mr3505KI797fahfjT1eL5o6vm0IKGe1FcdPskz6rk9a9+ZRI56gYp4JqeKZ7IkndXwXEVHIgrqeNHdGB9PnxFpXr12He6ePk2aumYIY42dRFgj18ekP3r2NhFAxqAmGaa1FiAnEYK7z+IiHUrD1FwCcixCQ9e3P3oZmwo45PPN8+n4uKePH1asWo6LF89izPhxmDZ9GgHeXuFHdtTEyXBIzIRBVBrUg+OgZW6NgZRPTGIKsgtLUFRZjYz8QsQkpSIiNh6hUTEIiYwWYXB4FGKTUsQ5Hj7mhlHB0AiqfUzFgo+g8Gjkl5YjPa8AGbn5iEtOExPRo+JZEiiegPDoWIRERIo0B1rboSs1rPoElyoERt1TCjBh2Vos2rYHbrWjoZpMcJJaDIOcSpTOXYzl2/egftFKGGZXQo2giu35JU+aheV7DyFj8lxhGoTNrnQJT8aAiARYBkfAI9AH7sHecIyMgU9BKcyyiqGWWkT3V0KV7mc4U8+tEaHYJ1EikFIhwFIn2NMn4JlEDfr4TTvQvbQeagQwmgRQmhzSeU2CHgZJNhujTjJq024cPH8FW46fwZiNO6BXOFyATui0hShdth51q7dgyuZdMC4fJfJIm78Ciw8cQ8O6rVi4/wishk+ALMFp5PQF2Hj0NNYfO4O1J87BrGoMOhNURsxYiB2nL2H3qQuYs3M/DIsIODMrkbl4Habs2I+lR05iHoUDkgohbe8DYzsHAru+0NfVhZaGFgx7GEHPxgWuBLb7L17HDEojb8la9K0aLVZIaxHQaomQhKGNQg0GNSrbaCrbAbpn68lzmEjQZVxOZaf6KiQQX0/PeuzqbYxauw3dCgm66ZlCJ39N5dqGUSQrj5yGOV3fObkIYVO+xriNuzBmww7M33kAxgRvyskFwjXe2PXbUU91NH71JhhnlUIpJhs+Iyahbul61C5Zh+l0j01eNeQCk2CbX4Py2YuRM3k2Jq3ciMGZJZB1CUT/+BwUTpmD7AkzMHHZOgxMzEG/2HSY+YUgsKgSSXlFBHNdISsrB2kZGfqdSjpG7E2CFxxJy8iibdu2AvAG2dhjzuIVeEH8xu7P2B8ty/2X7/Hi3Z9Q9//19tP33+OV0xChjft25eqmo7/c2C8rO9lftmyZcHw/e/ZszJkz55NMnToVEyZMwMSJEz+Fo0aNwogRIz7JyJEjUVVVhdLS0l9Ifn4+srOzhWcNFo6npKQgMTERSUlJImSJjIwUjvXDw8OFcNzf3x++vr6/EHd39r3r8guxtbWFlZUVrK2thXDczMxM+PD9XHr06CFWp3bv3l0Ix7t27QopKSkBZEOGDGmqkX++/atQxzAiDOX+TnPq7j949Mlkyj/aeHHGQ6Ed/HWt378qvKKVh185vX+0sfbw8eMnBJ2PfjWd3yJc1mfPnlPd/WNNXTPUSeYr/nqd/asi6vbhQ6rb//linN+6/Wao49VX7DD7zewRQmMnNiLg56XheLdimmT/f2njOXVsDkSykEECY6xZawYz1rxJ/LT2hykfG2iDAZZ2QkPHmrlB1hIZaMWhPQZZ2dN5CeCxtm4g7Zuz1k6AoI0QCzpmaesg8jOn6/r1H4T4lDRMmjUbg+ycoKnbFQbWg2ESFA0VtwCohiVCPTIFiu5B0PYOR/egGBg4uEHH0gF9nDzgE5uEZIK7+PQsZOcXIbugGJW1w5FBoXN0Ino4ukOrvyV0LGygOcge6i4+0HT1hZalPTQJZg1MLWDpHwqfpDTEZ+YiLSsHifQ8cQlJ8PT1h+kQHxjYO0OdnldzgDX0BjlANzQRKon5MKJGfPTilRi9aAVCGyZDKS4byvHZ0EsrQc3XSzB37WaMX7UR3bJLochurjLKkDhuOoYtXIGiaXNhmJgLrYxSqA2NhXNhLRYQjJVNnwfNhBx4NE4RfkZff/gBD5+/xdlrd3Dt/lPhLeH6vccCxHil6Mv3H/E9daBWHj0jvHkMrhuPSoKxr/ccxoDKUVBKL4daViVBYBX0k3JhbO+E7jGpUGMgzKhEr+LhyFu0GisOn0TF0nXQzqmCOkFij4Jh4v7EWYtRvnAluhOQqFD6hgW1sK4Zg7iZC1G/ahNMGRwJ3roVDoN17VjEzliAMeu3wozuVad8tUhMyuoxjK4dT9DYh6BOnRc05NfCkYAwbe4yNKzeDIuqRsgmFsIwpQQmCfkIrR6NlMap0InIhDSJDuVtQ/kGT5qLEWu3wGPUFHqeSmjmsvFryTApA5s6lZOfnyGtV8lIBEyYiUYC0GoCQYNcAuGMcvQqGo7ISXNQvWIDRlDevdh1WVopetI7cKZnyiFwHblyE3qyhpTA24igbHDtGGTOWUKgtgaGaUVQTshF96wy2JTXI3XaApTOWoRudEwhIh3dkvLgXFSN2LHTUTJjHvoQtCn4RkMrOB4mMRnwKx6GrMZJMA5JQGcCWXX6zvvQuSGUXnbDJHQPiYdtdhnW7j6E5OJKuAwNED6Ted6qm4c3nNyGCLdguvqGorNi6+AElyFekvmx1FmqaxiNF+y79s13wtMFw90Dgronr/8zvEn8X95++vZbvLJzlswhW/f35kAmTZokYERJSQkhISEIDg7+JDExMYiLi/uFpKamIisr65NkZmYKcCsrK/skDHMMeAx6n4NffX09xo0b9wthSJw+fTpmzJjxC5k3b54AzM+FoXPVqlWfZOXKlVi3bh02b978C2F/t+zo/nPZt28fjh079kmOHj0qYJad4LOT+EOHDgnn9P/q9rdQd5rS+ctf/gJVVdVPUNesXeI5cM+fvxButq6TsDaKIUIMxz4gKGHY4wUNLA/p+GemOvg6MZ/u9l0CrCfClMk/2przZC0XD03y6tebdyVDsJyeACcCvV/kScJ53qP0PwerW00rZ9lcyT8bCuXtPQ/50vPz3D++71N+Ik8qz9+V85f58T03794TJkW+b5o3yOX5NS1d88bvjBcnsqaO7/9b+VuN3K9dw8LnePj112z//dHbf/Scups3b8Hdw4egzqJJO/fznLr/x95ZAGZxNH38/d4KmoS4End3d3d3hQQJIUAgIRAIENwdihYp0KKltFhxChR3p7i7WwT+38w+CaUuQEjfZtrlLvfc7e7p/nZ2ZlYCeN6i8bCi5CA0ddUaOjHsShDHQOcbJFky4PE6Ja+apV/wq78Z5gQQ0pIdJDyq82BbPAfKV4MaKI6Or29sDkXfcOi2yIdJyw4wSs6Bbkw69GMzYJDaWsxAoU9/m7ToAP22XdA8rS1UQmKgFx4PncQW0ExrA6XoVKhEp4lpmrRpKUAuNBbawdHQ5nAklLRoXSsgHNoeftAOi4NSYDSUnAncKB/1hCxxvEpsOpTjMtE4KA4NAuPQiMCySWA8lMOTYBAeC+vMNhg2ez7Kps9B4sBR+CC+JT5MzEFTaqz7zPoCazZtRd6gEZBOy8UH6Xn4OLM92o2bilkr16LPlNlQiG+BBnQeDfxikVI2FDNWrseA2V9AOisf7mXDcerqbdyghvjg2Uv4dtcB7DxxFlsOn8Q32/fg6627xPyll24/xL3HFZizZRcaZRfAtKgMM3no7dtNwivzg5ad8TGlRq2K0CCnEB/z5O6ccrrgYw730W80Sr9Yhrkbt6Pws0VolEP702/OfUaiaO6X+GzTdvp9KaRadaG8CmBBcNeJQI/LY42WSl43/DerAwyL+qEdAd1kKpfhjY3z/5NJ24v7o9WUORizYh1Gfv0tVNt3x39bdIZeUV9kEHBxHpPXbIIeAe9/sjpBkepcMGsBxi1bhe5zF8GUgIq3yxFERxI4l1BdZqzbAjeCqf9kdsRH2XROdB6cPqTz+4gSLz+kvzm0S0uCt4lUp8LZC+gcOlNdO8GYyk6b8ClGcBiVuUsg17Yr/pORL2Y2SRw9WQBgj7mLodimEP/hQMQdeyBm+ESUzluCbgSzzeh+/pfutQ7Bd1i/EejK86xO/BTNknLw36h0qNF99uvWDx0J4DuNmQzFuCz8xzcasmHJcGzVEWkEfC169oMyPeeNnHyh6hMKi6hkhLbpiKjW+ZBzD4JaVBoiSwYgsWwYokr6IaK4DBHd+iKupA8i87siNr8IBYNHoj09Xxm9BwkIzp38GdrOmo+2BJ95cxajmOC0PV3LkvlfUQfgKl6++O2Pcb3Ujrykhvaeqw9uKzRH+dpfxq6bMGGCgLqIiIjqLfXyZ+TnUHf4+PFfQN3r8vx5OY4cP4U9B49gb3Xas/cgjh05gWvXruPG9eu4fuMGTp05jT37Dwh77Zr9OO0/cFDYrP1VOX32PHbvP/RjXvsO4RAtL9P7yd6qXObZSxfoNyrzwE/L3LPvAC5e+DHcDAMUO338nty79+AneXDaR+d5+tRZocm7zlEdblzHkRPHqs/ztX2p/EOHDuPpH9jv/Vw4FuDBoyewh47fd+ioSAeorTpx/DSVd0MMC3O5Z+jaHjp4CPsPHxNJsi+Vu2+/cPJ4X/KPhjom6gjq4bOmTgJzHIaEnSR43VtAF0MdD5G6ePrCjf5mQOPtHj4BcBepWmPHIEcQ50WQxsmb1hn0vPwkcFezPSAkUuJUwZo+gjvPgBAEhkXBnso2dPGEcVoODFPbwDA4BiMmT8O5CxdRUV4u7BbO0QM98bPPYZvQAsYEXkbxGbDI6QiD/O7QyOkEnfhMDBj3CWbwMMW8Ochtnw9FFQ3IKShDTlkNMqqalJpDWkkdzeSVIEdJWVUdWdnZmDnnM3w29zMktMyBJuVv164LYjoWQdUzCI1cA9DE0RtN7TwgR3/LBUZCwTsUigGRaOLmj49tPSDl4odmgVFoEhQL6ZA4NHHxRTMnL8g5+0CWtjcNS0Lj0AQ0dguk46Mg4xEEeb8ISEUkQZbybBoUg48CoiDr4o8m1Ng7tuuMFZu/x9bd+/Ddzj3YuH03Nu7Yg0079orlhu0EdbRt/bYd2E4v6eAZcyEblYrGIfH4yMkPjR190Izyk45JhRQBcePIFDQMT0ajCFpSahCRiiYEIFIRyWjmFQo5qr+UTxikCWabEjQ3i0qBnE+4CILbhCBDJjIZUrRdhsqQ942ALF2PZh6BaEbbpXl7bBpkeLuTN527H2TDEyFNeTSl81P0C4cC5cPTYkmFxqMpb6ekQPdYka6TDIFNM7pmUgTjUgQ3zfwj0MzeA83o2ikQkHMdm3I5dI2acR70mzRBOOfRhM5Lipe0j1RkEqSpvCZhiWhC4C1D+Tejukjbuolzk6O8pcISIEXXRYbuG5ctS0AlFRRNiWc5iUIz2i7r4CHuqzT9LeUXScfSPi4+aEr5NObnwCsYUnTPZGgpTecrY+sKKTt3grEASNPv0g6ekLFxQVMzOzSxdIQUr1s6oam5PZoaW6OJnhmk9E0hZWhOS3NIG9BSxwjS2oaQ1TOBlK4xmuqaQM3RgzocSWge1xK69E7o0POT0703rtGH/+dy9PQZ+LPXbbsecOw9HKY9BiFywgzsOiOZaaFe6oa8fPQI91y8cVtJE+XrN1Vv/VFYm8ZQx0Ob9fLn5deg7oMPPoCioiLOnZPMCPK6vA51NeCxj0Dt+LFjBHXXBGBxOnPmDAHJQQEbr/aj9CZQ9zrs7DtwCIcPHxb2djVlXrx4AQcPUpmv143S3v0HfwJ1rDH7I01WDdS9ns9+grczp0+LshiuOJ2g68Xn//p+XP7fgbonT5/i0LGTPymXr9eJE8dflcdln6Y6HDhw4Kdl0nXeT9t4GPd9yT8a6i7Rg8Q2dWzfVqOpk2jjJHZy/sEEF06u0Dc0gRmBnYWIU+cAe4LA6NgEuHv5wszShqDPCZa2jrCifCwp8dLCwVVAHUNjUEi4xEM2IBh+QRzGJBixickYPnoUFn+5BMtXLsf327aiTd9BaJ6YA0XPUEyeNae6lr8UdtP2SG8D/cz20G5dIOaVNc4pgEfPQVi+5Xuc/uEkxo4ZCb+AAJiY2wgPQa63pbW9gFQ7R2cRb8/a1p7OzwGJifEYP34MlixegBwCQW0CAy2CBV2CTGVrRyhaOULB2hny1HAr0rK5qze03Hyg5+mPVl26ol33nvBNb4mmjtSYu/pC0TsI6Z27YtDwkYjIzKbzocae9pWhZSQPF/fsjaTcfKh6+IltsrbOCKTjO/Tsg7QOnQkYg2Aen4rJc+dj0fJVmLloKYZNnUlAOw8z5y8RYDtk8nRMnPMFFnyzGotpn9alZZDyCoAufdRa0Xpen/5QDyYgIfCSIQCRpTy5LGlP+ts7WPwt7xcKlaAouLRoi/z+g5Fc2F1AjoxXIJQJXD1b5qJgwFAkd+kGRd8QSNN23t8tqw1ye/dDG0pchjSVqxwYAe+cPLSnctv17g8dqoeMF5XrEwyb5BZo3Yv271kGDdpf1idE7O+QmoP2fQeiY79B0A6NQVMPfwLJYIS364iSoSOQXVIK3fBYgsgQqIdEwzE9B20onx4jx8IygUCSzkHWR3JuCrSPHKVmtC5N5ylHZWiHxyGJzqls9HjKsxPVR3IfTGKSkNm1B0pHjEZ8xy5Q9Cdoo+02iWnIpWvXm7YndSyEsi/BrkcAbONSkFXUHYUDBiMutwOUaBtvd03JQiva3oHqGdMmDyp07xUI8mwj45GRX4BWBUWIpPvfnBpxORtnGFH5cRlZiE5Nh3tIBFTo2ZQ3sYS+vSsCw6PhHx4FZ+rwKJpaQcfOGanUwUhKz4Q1wapiQAJ8W+b9ri3N3K+WQTO/BGETZuE09Yjrpe7Ji7v3cJfgnm2cK7bvrN76o/CQKENdfLwETurlz8lvQZ2CggLOnj0rtr0u/wtQx/JHMfLqoe6vyz8a6vjiDx0xCtmt2iKvQwHyqCFqT1DRvlMXtKP1Th07o11Zf5h17QXDdp0RnJmOyDB/9OpVgh9+OIVt27YgONgPDvaWsHZxhkFUCrRiM6AZnQm18GTYUcM7Z9EinDx5HIePHMbefXuwe+8u7Nm3lx6g/ZQO4Mgx+u3QQfQaOhxGGW2hkdIGSn7RiG3RCo8e/Lpq+fCJk7BLbQPttHbQ71AiAuI2b90ZBonZWLh8Nc5fvIL1BHcdCazMLWxgTVDHM11YWUvAzpxAlGe4cHNzh4uzIyKjYjBw6DAsXLQAeQWdoeEfCdPIBDi6eorjOaSLCOzKXsAEhWzHZE75GRmZicDMhrQ0t7AVscM4QLOJqaUICqulYyBmzbChBprL5uM5wLK2rqHwYuT9bQmIeX+eu5OPMaSyRIBnKsfEzJr2kwSb5fItbBxFYlBl70cDQ1ORDxvL8zFcBscUNDQ2gw7lxXXifPgczChZUF14yXHOzC2sCW5dYGllBxP6m8GdbbS4TvaOBOZ0HkZUpq4e1cnYAraUD9tr2dK58PG6Bry/iZgdxIEAnrdz3qJedBxfZ4Z/Lp+vNW/XNzSDKZ0Tb7elTgLXy8DIVPzGjiv2Di5if86npj5cB87L2taJ6uQo5j7la8XXnOvKzj1cVzNzK0rW4lgzuj7sBcrHGBMgSfK3pOtjL7yva64tX1O+9nxdnGk731cLK3uY0rXhe27GdaJtdlwvuk98b7heXCe+HmxrakbXmOvCM64YUn35nDh/7kiwV6oubefnxIrqw/lbUZ24fiKQMJ27AeXnwNeV8rKg+8fb2QyBgwtzuT5+gbAjoFWNTCOgTsTIGb/e2dnw7Wq40juq2msk+q5YU721XuqaCKizqIa673dUb/1R2P6NoY4dFeq6vHz8BFWnz0jSmbPvL52/gKcTp+B2E3k8oI4cyzFqnz7++OP/eaj7I6mHur8u/2io+zOycNMW6HTqDh1qMLQzWsMyPgneYaHw9vGAu4cLnDzdYOzpA42ACKgFR0M9NAZqIbG0jIdmZDKUguKgFxKD4oFDsOybZSKxZm7VmtVivW2P3tBOzoFO267Qb9cdum2LoZnaFurhqZBz8oF9cAQ6l/bGoDHjkNejF6xjU6EakgLDjDwY5hWLaaKM8rqLqaL0WxdAKzUHGnFp0IhNg15CBgziU6FHgGZAL7t+aDT0qY66gZHQ8QuDtm8IdIOjoBEUDWX6W8EzAEreQVD2D4dOQBic3LwFkCgpq6BRo0ZQUlIRjbK1HTXmBALqGlrC61CmmazQWFoT2PD0aDytmpSUFJo2lRLhJ2yocTYnWOCGWqZZM5GXNjXcrCFl7acBQZi8gjJtbyxCefBwN3scGxNUKCurink9FZWUBRRwGWYElBqa2mjcpAmkZZqJutgSWDEUMERIS8uIgLQMODy0bkKwwzDESwF1tM55c12NCTwUFJWpjAZUtpbYX4AH5amkooYGtJ3LZtDjeomyqY5N6Nyk6bwZKO2d3QVU6hCscrl83gxG7FXN9eWyZWXlxXnr6BmImIVWts4C5FRV1cU15POReEPz+dlCRU1DnB+Xzdsl52cPLW19urbSaMZl071hGBLT1tF5vZ44riJrjw0J6Pj8OC8dujbsxW1J58dQp6auKe5Tc00dcCgfcW0J0nieVb6GynT+fD34vCXnZ0D3T47ulZKANju6JuyByqDH9VRQVBIwyfXlMvi8Vej85OQVBIiyWQOXYUplaGrrUv4qtN1IXCdxbWk7PzvqGs3FdeLnw4Xqax0UQc9zJjQTc6AUnwXFuExYZLeHR6di2LQvhDo990qFfdG8bBR0h07Acmqs6qVuyosbN3FH21ikSmowfy7/FKirOnuO4NQBt+XUcM/OFfecPHHP0QP3afnA2av2kos3HlJ64OSFRxFxqPxa4nxy5tw5NKF3Xl5evh7q6qHuL8n/PNRVVlRgzd796PTpZ8gaMRYthoxERv+hyOgzAGmlfZFGUJZR0htpxT2R3rUHMop7IJPWObXoVoqs7r3QoqQPsnr2RTqlzN796dhByCgbghb9hyFn0GhKY9CK0+CxyBk8Dq2GUBpK68NpOXwCcoaNpzROpFbDxqL10Op9BtE6HdNq0Ci0GjgKbQeNRGuqW+u+g5Hbbwjalg1Cayqvz/hJ6DxgKHqNIjDs1Q+lI8eioN9g+ns88krL0HfMBHQdOBSDJ0xG6fDR9Ddtp/Pg4WcO31LjOPIq9AsPUfO0arTuSNu4wWe4YGDgBp3/Zi0Sh3BhrRQ35hyXT2iu7Fnj5CAAjffn/BlkWIMkNDa0zho0zocbdc6Xf2e4kMCNZHo21gZxPlwOr4twMQ7O4ndbWrJ9ZE2dOD9ed+A4g8IBxkvkwZ7NDDOsEWJHGDHrh6evGB5n72bez5l+5zp6evuJc+bf2dNZkq8rnb87vP0CxdC6JNSNZB8+jof0eZ3rzQGpuU6sWWPPaM5f7EvH1Kzz9pDwaGFzact5cxkEc7zk68fe02yr6U2/c5kcODs5LRPpWS0RHhVD+dQExQ6mOlZ7aHv/GCibt7nTeXA5nGq2c8Be9ujm+tfUjZ15fMQx7N3NeUm8u3l//i0kIlpcB943MCRCeJFzzMegsEjhjcrXMjA4DFFxiQiPjkNSaobYJyY+RdQ5t31HZLZsjU6di9CtpBQdC4rQpagb+vQbgNI+fdGzdx+U9i5D58JifPLpTHzz/Q58vX0nlu/cixX0Pm49dhwbDh7GnlOnsZcaihPXruPinbu4+7jew7Uuy4vrN3BbRYeSNiqpcf259OjR4x8BdZWHj+KOvjnu6JoKwGO58/Ah+gwYgNbt2iG3Q/5fSB3EMRl0zn81pWZlITYpSZISExEbGyuGrgMDA8V1bEadaIaHn0s91NVD3W/J/zzU1Uu91Eu91Mvbkxf376Pi1k3U+CJz/K8XIgbYz72T6663cuWRY7hjaIk7OiaoOinRDM+cOVOAFMeGGzNmDKZMmSJi6P2ZNHnyZHE8x+T7s4n3/+yzz7BgwQIR1+/1xNs4nTx5UtTt5/IuoO73Qn3USD3U1UPd/4T8mZg6NfJnXow3kd+Khv1X5F3XsV7qpV7+d6Wy4ikuntxNjaXEZvje9fO4cHS3WK+qrMAPezfj4Z267ehS9cMPEttADX1UHpQMIzNgMdQ5ODiIGRTqsrwLqPsz7Vw91NVDXZ0Rdp3maObTpkkCJJeXl4uHn+0VeMoS7hFx0Mrvv/8eF+jB423nz58XLzffIJ6AmCN58358Q1k4ftChQ4dEXjXCsXdKS0tFEEyWLVu2iACbt2/fFp4+PGUY512zzolfiGP0Mr7+IPDLuHLlSvHCcI+RvQa5Z8fb+VgOqDljxgwR+JLrsHnzZpEXB8+sEX6xevbsiS+//BLjxo2jD8FzERiT8+XAm380VUu91Eu91MvP5fmzJ7h4dA+ePZGAz4ObF3HttGSWnxdVlTh3YBse3f3rQ3u1Kf90qOP27NiJH7BrH8eDO4T9DG1/BupEvLpDIpYat0k1wm3DH83HynLm3Hns5jIpH5Hfn4I6WtL+u/fuE23r61Izdddvyf37D8X5caoBpz+GOi73MPYQRHI9nhGk/RV5TNfhwBGOU1dT/78Gdfv27/9bQ9tvS/4VUMfwtWnTJnEjOLI4T0nDsX8YllgYli5duoRvvvkGO3fuxIYNGwQocZTx9evXC4BiYOJjOVgiwxSDEkcb55d/9OjRr0I1cFkMihyxnMvhh50hj48fMmSIeMiuXLmCNWvWCMjkh5zLmjdvnsinBuw4v9WrV4t6M4ht3779FdhxtPJly5aJ8/niiy/Ebwx1+/btE9HPa4SBjyOy80PI0do5P46Gzi/S76n237Y83bgMT9YsQtXta6g4fxL3hnRA5ZWz3DXEg08Hofz4frEfzxn8ZMVcvKRGg+Xl859GO3+0cBIeL50ujnslr0/98roGkhqXV0LbeUq7p5uW0bIUleeOV/8gkZflr5Xz4qcfmZevfXQeTOoj8qiXevk3y/PHD3Fi1yY8r54C6c6VM7jygwTqKivKcWjbOty/dV38XVfl16COv8cMdTwFWF2HuteFgUwyddhl0bawAoK/8XwO3B5duHARV67fwM07HOz3gdj/TUdrnlEet+/ex3nKm9s7bre4beTE7dJZgknW6l24cg237twVCoQ3KZMVJ3eo7leuMUzR80bnyWU9ePBAKFIYJHkueJ4p49rN2+K3N5nN4QW1Awy9DI88SwjD23ECxxqg4+WpU6cEMB84clwEKz5O0Hfx4kXRTr/P0bD64df3JAxmDJEMYX8Uq+cfLdUPd/mRXXi8bKZYr7x0Fg+nD8Sjr2ag4jXAqrpxGQ8/G4HnO9fj4YzBYtv9sd0JACWGzE/XLqa0CBU/HMH9cSV4OGsonu/ehGebv8GD8T3wiI59tmUFnu2kRmV4AZ6uWYDHX32KijNH8eTLabTvRsp/JKpuXsFDgsn7o7vi4cJPBMjdG9QOz/dtof1n4E5xIp59t5zK7oaq6xfxaP4ElB/bgycr51H+v5waqV7q5d8iDx88xOK5n2HRxKFYOn8eNm3cihVfzMSyOZOwdcv3WLdyBb6cNgqrv16Ch4/qLhgJ71drJ9xR1UHlXkmnkjvxDHWmpqYCCv5JwlDHioS4uDjhXMHnwVOu1abw1G2dO3d+peB418KKEZ6bl+9bbQkrZ3jKu0WLFlVvqXtSD3X18k7lZcVzVBzfJ8Dqda1a1Z0bAq5el5f0X8XpI6i6Tb9du4hygqwXD3+cP/FlRTnKOa8fqGdNIMagVXlJ4hlWee4Eyo/uEXMTcx78W8Wpg+J4BsryQ9tFmTxfcfn+raiqHh5iYCzfv0VoBVlTyHXlfMqP7aVjduDFg3t4WVVJeexG+UHK49pfswmpl3r5p8saAjUnGw+Y6tsgISoTsRHp8PIIhp9nOIL9ohHkFwkv90CEBEQhLCgGAd4h8HMNQmJkGgK9w2Cmb45Bffv9KZut2pKqi5dwz95NzIxRuWOX2MZzvzIM8cT8dRXqWAPEozJs0qOvry/qW5OcnJwwdOhQMfJT29e6X79+r+pQW2Y9DLBcJs9iUltSM2OKv7//Hw4dvy+ph7p6qZd6qZd6+U0ZP3oEbCycYWxog9DQZHQpHIyWOV2RkZWPDgW90amgHwo690enDrTeoRSFnfugW9f+KC7qC1dnP5jScdMnzajOrW7IPwHqeHiPTXbc3NzEPLBcN05qamooKCgQozx1wS56165daNCgAT788ENs27ateuu7FR5aZi9lvh5sLlVbMn78eFGmp6fne5ms/89IPdTVyzsXti1ku8T9+/cL93+2Z2T1tZeXl7Dr47/ZXpHt/Vq1aiXsF8aOHYsOHToImwkW3mfQoEHiY8u9UHZieb2nxDaJZWVlwtaChYe0eUiCX362Ibl7967Y/vTpU2FIXNOT5e1sb8jH9+rVCytWrHj1QWc7Di6nxj6C960xLma7Fbat4Hx4uKFv376izvVSL/9rMqhvf1iYOsDS3Anmpo6wMHOBl3sorCyc4O4agM4du6NVdj5CgmJgqG8JMxNHmJo4w8XeE/169UOwXyimfTK9Ore6Ib8HdXVh+LWoqEiAUkxMjLCfZhuuuij8jeTvOF83dsqrLWHbdy5TVVVV2MPXlnAoGi7Xzs5OtCV1Ueqhrl7eqezevVvYPdS8AG3bthXetwxpbMS7detWhIeHCycONrZlx44aycjIeOXNyy8uzyvJ+XXt2lVs6969u3AOYWEY41hR3HNlxxQehti4caPwZmZoY8cQdmxh+ws+nntcvD8bwTJQMmSOHDlSQBw7o+Tn5wvHFZZOnTqJOjP45eTkCC+5AQMGCMDjdS5n7dq1wsO4Xurlf0qoP1NS1A3G+jbVUOcAEyNbONh5orBzT5z+4cfZDtgIf9qU2WJo1sjARuxryjBIafH8L6v3qhvCQZTvufrgdjNVVGzaIrbxO8wNtra29k88Q/+ucKeSh0lrOrW5ubmi08kdwZpO5h8Ja4NSUlJefedYfssInx3j+JtZm0OvrEnka+bq6lqrzgGsHOByg4KCavV8uZ3gck1MTOps9Ih6qKuXWhF2rWfXd9aSsbDHFANUjXCPjyGPDVE5vMuveeby7+x2z1oythvh5evCnkc1U+pw3jVaO3Yv53xZs8flsys6/84fTN6f/+YXlLV77OFUox1kDRx7Htc4svC+DKM//PCDqF9Nb549mPlv9sKql3r5XxIOKlzEUGdoDVNjOzEEy0s3Zz/06VGGs/Qu1DTmV6/ewOhR4xEYGCn2MTOxhxkBnYWJAxbOq1uG5S/om3DPzRe3ZVRQsXGz2Pa2oY6FoadmeJChq8bIniGPHeVatGghOrYc7JhHJni0gqda4+8cOx5wR5Q7kBw1gTuiXEf+PnJIqry8PGRmZopZPNhzl79P7du3F2XVhnCdeMiV56jlUZjalLS0NHGvSkpKqrfUjtQ40xgaGtbZ73091NVLvdRLvdTLr0pleQUmjZuEjKRsLF2wDPPnLkJOdgGy0tsjK6kdWmd2RGlxGXp174v8Np3QKiuXUlvktcpHQfsuKC7oht7dy7Bjy05UUeeoqqqyVjU6vyW1AXXc6WP44uHTr7/+WowysLANGsMadzQZ4rhDyOsMf9wB5c4rgx+PInDHlde5E8vC4au4c8rXkO3Xauzq9u7dK4aPecTjz8Sbe1PhDrGtra24XgMHDqzeWjvC5jR6enqibL42tSl837hcHR0dYX5TF6Ue6uqlXuqlXurlF8LwcP/OA9y4dBMXTl3E6SNncHzfKezZcgg7Nu7Dto17sH3zPuzYtBP7tu3DsX3HcHTPUUoncXjncdpvP/Zs3Yv9Ow7g4pkruHL2Oq6dv14nbJF+DerYq5Qb7ObNmwuwqpffFjaT4WvFThy17TDAAMsaQhkZGTH6U5vCEM7nzc4qr4801SWph7p6qZd6qZd6+YWwNuj2jXs4tOcYDuw8gv3bDuMQwdrhvSexc+t+fLduB4HdbuzdfhgHd5/Anu8PYSv9/f3mvTiw6xj9vlP8tmfrQXy/bheO7T2FSwR3z+sA1L188BD3fUNwq5Esyld+K7Zx7NCaBptNOd62sG0d24KxucaECRNEeAwGFNa+8fAlL1lbxyYePJRa40TGNrs1JiHsRMbDnqyNY+0d/8amLbUp7KTAQ67skcv1r22pcVawsbH5hQnOuxbWsnLZ8vLyQrtaF6Ue6uqlXuqlXurlF8JQd/fGbZw5cpJA7iCOHzqKS+cv49Txs9izbR9+OHoG1y7cwJHdB7Bz0zacoe2Xz17F9o1b6O+tuHLuBo7vO4nNy1dj2+pvcXDbDlw4dR7lz99/KIjahjo25mf7Nx6K5evKw6YtW7YUv7GDVnZ2tnCs4OFX9iLl4VoevmWbPPasZ0cvduhiWzyGKnYg42gAPIsEO37VlraMbZ/ZKYKvE0Pq+xC2G+Ty2WmttoUh9r///a8I8Mz21nVR6qGuXuqlXuqlXn4hDB/37z3EuRM/4If9B3GWlteu3MTVC1dx/tgJXPrhLG7Q35dOncXpw4dx5cw53Lp0jX47hvNHj+H25Ru4eeEyzh8+hhP7j+LkoZO48MNFPHlcu9qVX5P3oalj4WvK4FbjsckaNwYldsZi2zgOXbJq1SoxRM2aOJ6SkuPVsXc/78vbWWvHQ+P8N4ds4mVtzUrETht8jd5X8F22p3N3dxd1YK1nbQvbOTZs2BBNmjT5iUdyXZJ6qKuXeqmXeqmXX4iAupv3sXPTJnwxYwpWLP0G7aZvgVHZt9Au/gpaxSug33cDNHuthWLhMqh0WwHFkrVoXLQSDTotxUcdluHDXtvQZNQBdBwwGQsmjsWuzd/hCQHV+5Zfgzoe2mRYqI2htdoMw/G2hMND8ZArAw1fq/chHHmA7w/fJ4bw2hYeFmctHdv0sddyXZR6qKuXeqmXeqmXX8jLFy/x4M4DXL1wHdcvXseFc1eQ+cU+BA/+BvEDl8Oj5zcIH7gOmSPWIXHYt0gf/i3C+36N7CEbkDFwJaIGr0Xk4HVw6PUNpn/5Hc4cPIpzJ8/j0cM6YFNXUYn7IVG41bAZni9cIraxrRrDgpyc3DuDOtbucFgTHrpjjRyDMwPS1KlTha0d28hxPExOrLljb9ZNBNVsO8ZG+myHx2GZuH58DIdJqQ1hDSHbsPH14Rig70tqQorwbBLvI0A0h8lSUlISdeAh9Loo9VBXL/VSL/VSL78QhrpHd+/j4O692LT6W+zdsh1pC/bj/0YfxEc910Omy9do0vkbNChehYYlm/BR93X4b9Fa/KfrKvy323r8t+Q7/F/Xdfi4YDkGfLoc279dg0O79uDOzbcTA+5N5GV5xY9Qt0gSGLk2oI7zXb9+vfDa5FhrPCl9//79RdmseeLhTbbb4m3z588Xk/RzAOOJEyeK4OsMdByXbuHChSJuXW0Jz7bD18bDw+O9DLvWSI3XbXx8fPWW2hUeHudZLLgOHN6kLko91NVLvfyKvHh4H882fY2n3y5A1W1JwOR3KZVXz+PJmgUo378V5T8cwpNVn6P86C5qWF/g+e6NeL5zPSovnBLb/4y8fPIIz75bjmebv8azLStQceZo9S+1Iy/ZRmjRJKo39WZfvkD5if148fRx9a/18k+RB7fu4cjOA1j55TJ8u3w1th84gyWr9yIyswhJeWVYv/ssvvhqEzp16YlZs7/EiZPXMXz4JPj5RmDhopU4tP8McjM7IswzBCPLhmD35m249y+Guhr5uQ1czd+suWOnh98anuXfX5ef//0uhL1yebixUaNGIlD7+xI+14iICHGPGHDfh7B2kOMYch3YmaUuSj3U1Uu9/IY8Xf4ZHi+djvID2/BgfA9UXbuI+0M74tn2NQRLy/Fwzkg8mjsaj+aNwZO1i3FvWCdUnCIgo+MefjZS/P34qxnUgDwXgPVgQinl9ynB2h7cn9gL98cUo/zYjyEBnm7+BvcGSyLCP/ikNx5O6y/Wn1JZLx4/wLNtqyi/mQSc9/Bw+kDcpzo9WT4Hzwj4Hkzph0dzRv0EnJ6tW4KHM4eI9Xsju+DhjMFivZzq+GDGEDyYXIaK00fEOTxeMhX3x3XHk3WL8XDWcJEXdcnxfP8W+nsYHkwbgEo6/4e0fDC+BC+fP6VzHIHywzsEdHJ9H30+Di8ryiXH0PG3C+PwZOU8UeYDyvtFLcBxvbw94Ub08d1HuCGGX2/i2sUbuHL+Oi6fu4bzP1zGpbNXcfXcdRGD7tIZWr9wg7Zdw8Xz13Dt2l1cvXiLfpNsv3WF/r5wk36/gnu33v9k+QLqQqNxqwFB3YLFYhs7JPB8q2wzVtszJLDwMKuDgwPMzMygr68vnCPetzBs1gQZZm3h+xT2DuYYglwXtu97H8JOLcbGxqIO7JFcF6Ue6uqlXn4u1Ji9ePJIgM6jeWPF+r2hHQScPZwxSGjvGOwe028s90cV4cWjB3i6Yh5BzOd4/OV0PN34lfjtAcPX6GI8nNIXLysrUHX3FirPHsO9Ifl4+eyXkd8fLZ6CW239UHn1Ah58Ohi3O4YLmGKpPHdcABXL/VGFqLxyDuUHt+PeaCqf8qq6cwMv7t0Sv7M8rYY6hsK7JSl4QWW/uHcbd3u3RNWNywIUuZyHk/ui4ofDqCDYfECwycLA+Xz3Btzr31b8XcF1HiBZvz+uhAC1J9XrgtAs3hvYVkDei0f38XTtIpE/C1+/x0umiHXWFPL1q5d/ljy4/xi7v9uKedMmYcWXS3Du1AVcOXcVX3+xEHNnzMZZArr9u/ZjzODBWDh3Pm5du41v5n+F/My22LjmO9y6fh+zP5mNdhltMGHICGxdsw5XLtTeBOy/KdRheRCXIqDu2aw5YlNtQx1r4zgkSY32a9eu3fD28oeDvRMsLS3ENGLvW9iOjzWXqamptaIV/D3ZsmWLgCl1dXUxDPo+hK+BhYWFqAfPEV4XpR7q6qVefkV4OLTy0o9BPasIlirPn0TV7euS9Ys/EKgcQdXNKwKIxN9nj4rlg4mlQsvG8PayXBK+gYGn/MhuseTh3IoT+wjwborffi6vYI8antfBr/LSaaFZqyKYEmXS3ywMneVHdv0kPy6X963gYc+HkjkKWYvI9WNbqYoTB4TmkWGs4tRBAYgif4IvcS60rerWNaF5E7/T9Xgl1Bi9ePyjB+OLp08k5VcDJZ+jOObyWby4f4fKq6L8z1IFysXv9fLPkUcEddcu3RDx6Dju3KUz13Dx9BWxfv3iLVxmTd3py2J59Tzvc71ai3cNlylxsGHW5IlE+108cwnXL1Pn4317f75HqOPZKjg0xs+nItu7dx98fQJhZ+cIC0tLfPmlZFi4tuV1eHvfIPe61EziHxoaWr3l/UiNw8i0adOqt9QtqYe6eqmXtykvqbGiBuvlezQmrpd6eVvCUHf1wjWCtWpIO3sdZ0+cw9xJk1HUvj1OHjmFM4dPY9qoEVgyezYe3HqCzSvWIj08Gt8s+BIP7z7FFYI9hjwGwiunr+IqLSvLayeu2m/Kr0Adh8vgGGSNGzd+6zMl3Lp1S8Sd+735Qg8dPIwA/xA42DvDyspKOErUhjC4sd0ce+PysCY7QhQVFYl1jgvH6+yV+74lJSVFwBQ7bbxPYWcRrsfYsZKRmrom9VD3L5Rb9D2V2kc3fxdwktjj7IX7MExfBe+CTXhaUYXKp1WYW3wQo5O24+rJHzUy4zqkIsdKAbu+XSrZ8PwBMN4IKKTH6NRKybYX14CHjYAHtK2KCqiRvReBSVuAnRKND7vvd+vWDYMHDxau+/9mGTZsGBwdHd/LlDv1Ui+/JxXPKnHryi1cOn0ZF05cxOnjZ3H66BlsX7MFm5avxdlTl3GeQG3rmk3Yu2UXrp+7ikM79mP912tweOdhnDl4Gif3ncTJA6dwmuDvwg8X8PBeHXjfqeP1IDlDAnXTJMNoly5dEkONH3zwgZgs/23Jn9V2HT9+AqEhkXBychVQ99lnn1X/8u6FZ63gMCsMKmzb169fPxGHjb/NPGMFD8O+T+GQLmxnyDDFYU3ep4SHh4t6DBw4sHpL3ZJ6qPsXypUKQP4A8H97gBMEdafO3oNF9hoEdv0OT8oJ6p5UYX7pYYxL34FLRyVzDrKM75SOPKfm2LWqeljg2V3gEwughB6jE8sk215cIKiTocRQt12yjWUPQd3074FdP0Id97gYaN5HvKH3KRzAkqeaYY8y9rLz8fERH4lJkyZV71Ev9VI3pIK+B7cvE9QdP48Lx87gPAHduSOnxfL80bNi242Ll/Ho/gM8fvAYdxgAT5zHed6nOvH+nC4cOYPTh07h9k36btQBeZiRg1sfy+DpJxK7z3cFdX9G2CFh5cqV9C3wFh08a2trMR1WbUxYz5o5LotDrdQID4/zdk416+9Tdu/eLQIf8/05duxY9db3I4mJiXVCY/hbUg91/0L5u1A3oVOGgLqdqyTBOn8b6qQpfUxfi9fsUv7lUFczvQ7HpmLDaLbbkZGRER8oX19f8dvkyZOr965bwg4OledOSOwJb10T9nzsGMK2cuxAUXXzavWe9fK/KNygP7hzH7cu3MCN89dw49w1oZG7duYK7l+nb8DPbLB4Fgr+7erpy7jywyVcOU2JluePn8WD23UD6FjqCtRxxy4sLAxGRkbCXsvNzU0kOzs7aGhoiJhsHPz3bQl7cNb2RPhvKlOmTBHfSCcnJzEk/D6Fg0dzXbp37169pW5JPdT9C+VCOdCMeOvDvQR0Lyid+XNQN7k4B+0c1bFlqSRMxa9D3Qn6WjaphzoStqPhKWU8PT1fQR1PQs29b244FBUVcebMmVdQxx5mHCW+JtAoR4/nSbv5OvXu3VsMgxQUFIjUpk0btG7dWqTfGo6o2LETd+3dcEfbGHeaG+CO5p9Lt5W1cM/DHy9u3KT7WSk8eh/OGPIq1t3jZbOElys7Zjzfs1lsq4tSO0bedceQ/F0K+zU8vPsYty7yfK43COqu45oIaUJwd+Eabl+9jTvX7uDG5Zu4RtAnfmOwO3MZl05dxPkT5/Dobt0ys/g51NUElmWNEA9B1pawhoy19RzKhDV0NVBnb28vhhz9/Pze2ly0S5cuRV5enhhq5dkoGBbZIYO/O+yJy0O+PN8sBzdmhw6262PbuocPH+KLL74Q3yWuCwfeHTdunLDFqw1p2bKl+Ea2a9euesv7k7Zt24q6cFDouij1UPcvlFPUSWu8D2hC6Ry1SSdO3xVQF1T8S6i7eORH4Pp1qDOvhrrqQIwvjtHXsnE91FULG1/zBNwcIZ4/BPxxqglyqqysjHPnzr2COp6ommEtNzcXnTt3RpcuXVBaWiqiqDMUjhw5EqNGjRIaPf74tmrVShzn7e1dXdpP5enw0bj1kTQe5bTDS+rdvqTe+Uv6iP9hevKE1TMij5fPnwmY4xh65Yd3im0sjxZOxMOpkjh6dVUY6ngKprlz52LDhg2iceJGiCP379q1SwzpsJcj71OzZGN2bvBYg8oaFPaI5MT38cyZszh79gylU1i8ZD7WrltFsPPXDP55KOtteH7WDrD+Uqoqq/D8SQWl5yh/Rul5uUgVlCrLK1DFqaJSJP6b03v3dP0NedgmX0DdE3pPWG7dvv0qDlptTAF1+sxpjBkzBiEhIUJDZ2dnKzRRbIjPycXVVYAdgx533hikntM1fxPhsCD8DuzcuVM4QLAHJ2vBuKPJzz5/c44fPy5mrVi2bJkwCeF1/u7wvrwfe6Fyh5PBrzaEwZOvA98Xhs/3LWwLznXhDnpdlHqo+xfK61B3ntqGA8dvwyRrNaJLt+F5JTU65S+xqO9RjE7cjnP7JeEwWH4BdRWPgWlOQDE9RofmSrYJqGtESVqyXiP/8uFXDl/A0/qcPHlS9JD5o8DzF/Jcgl5eXuJv/rj+FWFY4eO4l/9r8nTEGAnUUeP1vywMOC9fMoQy6PwIOy9fvqBG6RMcOFg9+fjPOIiDmfIwGwMegzY3WGwcztpTBjwGO9ZQsPwcog4fOUgN3QhqZH8Za1AiL0T57wu+6qK8Dnd/57pw4/748Y/BtWtmXnhCnZC/MyT3sG0HCdQNGyX+ri2oO33qDFq2aE0Q5wBLS0vhFMHJztZexKmLjIijFAt//2A4OzvDxtoGtlbWsDA2QXN1dQwdNvRf9Vxx54o9knl0g9/V9y1lZWXiGWFTmroo9VD3L5STBHWNCOiaUrpA34a3CnVVe+hr+SElmXqo+w1haGBbmYCAANFQubi4iI/EX43Y/m+Gutcbtfv372HO3Jlol9cK6RnJiIgMgYenC5yc7VDQuT1u3rwqYODs2XMCojmsxJUrV38xVVONMCiwzRF7/nHiY1nbysdyunnzpmhcsrOzYWRsCH0DHRib6ItkZKyH0LAAlPToigUL5+H8hXPVuUryfZeNMdu+8YTxDCSs3eVYaPys3bt3T2hoGGK5U8HrDK/8Oy8ZirijsXnz5lcTxLPdJ58jP5+8jUNa8P58LJfBWs6srCyxnf/m/Xk/vj6sFWXNJx/L0My2aiysHWJTAa4bX3s+lr8BPJzH2lOua00eXC+uD2uNeCiUz4Ehm4cE+Tpy3XgojgP0siaVt7M2i7VJPBPD3bt3BaTzXKm/Jb8Gdfxe8jv1utPA25Y1365DTHQCAZsLLK0kUGfNUEeQ5+MdgPCwaIQER4p1R0cnoaljqLM2t4CxoRHat8+n6/Fuv5n8nLLWjq8FX5Pz5yXf7fchPHMD14OHovk5eN/CJjFcn4SEhOotdUvqoe5fKAeeAP+lb7fiAYDjcu//k1A3rSRXQN2mRbMlG34V6nbXQ91fFG4AeVjhr36wZs2aJT4u/v7+1Vt+Kv+LUFcDRTwcysPULVq0EF6D5y+cJwA4houXLtLzdJcg7D5Wfr0UdtYW0FBThpa2BrS01NFcU42SKjSaq0JdQxkqqgpQpt+V1VShqKpSnRShpK4IFf6dkpo6JyWxv1hXUxO2V56eXjhy6CDXitIvhxi5rgwy7FnIvXoOC/HihaT+lQx4P1cd/gX5PThkIGIbTN6HAbRTp04CoHjYjYf7eBJ57kDwcB4vGZ54SInBjCeQZ1jlcA0McKwlYRtOHpJmeGNtc35+PhYvXiz24feYIY3L5P2WL18uhupYMjMzRRlcNsMXwyMDGr/3DHxr164VWg+GZjYzYADkIUGGMh7iY7Di+q5evVp0YKZPny7eE97GHuRDhgzBvHnzxDeEhw55yfVlLStf8z8KIPywTTXUVQ+/cj1qpoB6l/N6rlzxrYA6JyeCOktLWFtawZaW9jZ28PZmTV0swkKj4OsTAAcHiSdsDdSZm1qic0FXgta3/81kMK4JiMzgzLZ3fC1MTEwEaP+a8DP2e8/i2xB2SOB6xMbGVm95vzJhwgRRH3ZuqYtSD3X/QvktqIv6A6ibVdZJQN36z6sjaf8m1H0APFKiL8OPMzLUQ93bF7Z3+b2Py/+qpm7RokXCSLlmaLRGuHFhbVVlZQU9h+XYvX0rXBxsoUUAp6PbHLr6WtCjxEtdfU2xzklHXwfa+nrQosRLbQOtV0nXSAcGhpQMdGBopAtDQz1aN4COji6cnJ2xdct3qHr+BFXPHuNl5XPhEfxbsn79Ony7YhnOnjyCi2dOYN23y5GZlYLUtHh8/sUsqvfb8Ujka8DXghvmGmGPxxqp0RjWLFkryU46P/f4/PkxLL8V2uL17ZwnJxYeIq1ZZ+F8fp5qfv95HjW//dq+r2tZa/Zh4TozgHIg3Zp9f0sedS4W78eTsgHi78cEne8S6rg+T58+w/zPFyEqMo6gzvk1qLOCg62DmFGCoY61da9DHe9jbUHgR/sUFXbH5ctvPo8y14c1mgzBP9do8vVlmzG+FqxJ/L2gye9S+JkIDg4W9eC2oi4I2zNzfdgWuua5q0tSD3X/Qnkd6vhV/f7ATRikr0Jq/x2oZE0C/f/lwGMYRVB3cvuPU9n8OajbTFBHfz9SoS/4Wck2lt+AuqFDh/4IdfwRrtZkvJFQw8phOHiqrJdVbydy/ctKauD+xAvM025x4jqI/bkuPD3WO3j5/41Qxx95fmZYS8lS03DXNOyV9HsFXe8XlU9w9/YVTJ00Fq2zM5CZkoTUhDgkxUYhkVJSXPSrZUpCLFIT40RKS+IUj/TkBHGMSGnJaJmZRikVbVu1RGGnfPTvU4qvFi/A7VvX8Oz5Q1RUPkbVC3re8FMwYWF7PV8/P3Tp0hmnjh3ErSvncPXCaRzeuxNdOrZHWFAAMqi8dm1a4+6duhPy4/eEbdjqYoP2V6S2oY6v18OHjwgK5iEyMvaVpq7Gps7eXjL8ylq6oMAweHr4iOFXdqIQQ7QEdy4u7gR1JTh39uKr5+vvCNeFtXK/BekMdTyczdeCvXJ/bxj7XQprCGuGxGszzMzvCXsBc33Yse19h1f5NamHun+hbH1EN343oHUIYD3cttqAuh3nJFC3X2Jfwy8rRzHnGSU49AdL1dFjIrr700HD8KTPADzqVISHWa3xMClDpAfRiXgQGo37nLwDcd8zAPdcfHDX1BYP4lPx4qrkw8Ox1J6uW4yn679E1Y0rYs5TDstRef6E+J2l8uJp3B/TDc93rqd9LuHJ17NQfmI/nh/8HveGF+DR3NEoP7ANz3esE7HYyg/tQPnR3Xi6ZiGeffeNmPP12ZYVeLZ1FRUoAUeexP/xN5+JifufrJwr8gTB5XP2Gn2DD/Bvyb8N6mrAjYfxeIiPNQls2/WrjRtvYuaoohVqoF5WEHBResHatJpUwYm2Uaoqf4oX3Amgbfy3SPQ3p4pKSWJN2osXfOwzyrtCkoSDxi+lpk5sh8aOMNra2miZ3RJz5sxBp4JOmP7pp1i/bi1mTpuMkuIucLDh4TcbLHuHw35vSz6lunOHjIdzeYiThy15yJSHSfm95kaPh0v5d9bw8NArXwfuvPFvPHTLx7A2jYdTecj0fUhtQx0DFJtYTPt0FkIjY+BYramrgbrXbeqCAsMF1DkQ6FnbWL+COnc3LxQX9cCZMxfeOVSzNpyvBZfNw/i/Jvycvwlc/pHwED3XgSfx/6061LYsWbJE1Ik9lflbVNekHur+hbKtGuo03wnUfVcNdZrU6EkATsjvQd1diXbiQUwybjeRx6MOXVD+9QqUL1+F8lXfomLDZkna+j0qdu1Bxc7dqDx8BJVHjqHy+ElUnT2HFz8binuyfA4eL/2UPjgv8GjhJDxZ/QWBlsTBg+HsydrFqLpzAw+mD8SjeWPwaM5IVF2/iEcLJuLRZyPwcNpAyuMzEbbj8Vcz8HjJNDxeNJl+/0QsH0wfgCcrCNy+XUDQd1zkW3X1PJ5tX4PykxJvyycr5uDhjMH85RN/v235tw6/vt6I8BAsx9c6vG83Duz4HufYY/XWbVTxsN/vaGk5C86lJifxt0iSRkqSqn98A+GhYnd3N9EAODo6oGvXzmif3wb2DtawtDJFZFQoPL3cYG5hDFMzYwF9dV0YxhjE2J6tpKRExDVjWGObOwY5to9jR4aMjAwB3fw3JzYwZyeO2bNni/hnrHF9n9NP/RzqqgiSHBwcxDvF5/O2hbVf3IEdMXwMggLC4GBrDxsLyfCrJYGTg70jQoIjkJKcgdiYRAQEhIjnhmGOwUoSmNgTHen7eOLED+IZfVvCgPhzSGT7Rr4W5ubmwt7ufQjHxfu9b9z7EH7+uU4WFhZ10nSoHur+hfJ9NdQ1/4tQ98XQHsh1UMeqmeMkG34N6ipXSuZ9faRNX4rXjGv/DNTFp+J2Izk8+7TaEaNeflf+rVD3ayJRyr1A5ctyVLx4ggf3b+LyxdOYNWMKOuTnIiUpEYlxceiY3x5jx4zG+vVrcPbcGZSX/3z4hBvKt9dYXrx4AalpybC3t4Weng7MLS1gQ+sOTo4wszCDvqEhNejWsK0Ob7Fo8YLqI/mM3l496uWX8rhXX/F+PC6SzAzAz09NPLR3MZk+Qx0PY5b1GQA/3yDY2/wIdRJNnT0iwmNEuJPEhDSEh0XB2cn5J1Dn6uGJVrntcfDwsbemqWM4rIE6sS46NC8J6grEtTCmZ/TK5YvVe/9UJJ2fd/ecsocp14Hnoq0rwo5FXCc9Pb33Zmv4e1IPdf9CWfuAbvxOwPgIwE3aht3XoJOyEi2H7Hrlw7ds2HEBdUc3/6jynj+spwTqZoyVbHjLUPewRRtJhPcJdXO6rLom9VD321JR8RQXL53Ftu83Y8nShRgwqC+6FHZEp4L2aNEyHRmZKQgO8RcaMnaAYIcJdw9ntMtrjaVLvxQhHF63N/ot26M/lhd48PAOyvqWijArekY6UNVUgbWDFSztLKGlqwN1LU1Y29vBwsoCy5cvrT6OtYz1UPcu5XFpmQTqupaIv9891FWI8C0lJb2EQ4S9tR1sX2nqLEWcOnaSyG7ZBqkpmQR40b/Q1Lm7eyGvXUccOXz8rUBdDZRxXlUvqihV4u6jx5i+/hTCei2FfavpcGk1GYO/2IUrd3mo8e2A5J8RhmA+b74fHCanrggHMec6cUxDbsfqmtRD3b9Qfg5163ZehXbyCuQM2/2qGfl6xAkBdUc2/tgT+QXUsW3Rp+5AV3qM9s+o3raqGuoM6IvxWi/mz0BdVut6qPsLwmEf+OMSHh5eveWn8r8EdT/XBjBksbMNf+xHjx6N1m3bwj84CCYW5lDVUIeMnKxIiirKUFFXRXNdbWgb6MHY3Iz2MYMurRsYG8GE/rawsYKTmwsioqOQlpWB0MgI2DraQ1ldDbqG+ohOiMbc+XNw/dZfNxbnaldVVVJj+RwHD+6ieraAjb0N1HV1YWBpAX0TYzRTkIeOgQE8vNywYGHN8GvtNZ7/VnncbyBufSj1CupYQ8WT6fM7xaFd3rawZy7PSlJU1B0+XgEihMmPw6+WwlEiJCQSmRnZr6COY9n9BOo8vdCmfUccOHz0DToaEql5p2qg7oXw3H6B4Z/vh2HeN7Dv/DW8uq6GS9G30G/zFYKLl+P2A+rIvyY1UPhbwmFyeOiWAe3PCNsc8tD9HwFrTZk8I8/P57FlO7d3GVePTQr4GVFRUXlr07e9TamHun+hrHtbUFdVAczyBQrpMdr9iWRbxSIJ1D02oTfvjmQbSz3UvXVhF3/+uCQlJVVv+an8L0BdTXvBXmarVq0Wk2lzA8ceeZbUIJqZmkJTUwtKqqqQU1KEIi3VtbSgpaeL5jraUCHAU1BVhpyyEpopKhBAKUCW9lMi0FNpriG0ZLyvtoG+JKwJrevQuj4DHwGikZkpjC2MRNLQUYeuka4wIOfGiuX3GrRXQvu8ePkcFRUPUfH4Pj779FPY2thDQ1NXaOi4LDVNqoeuJhwcLfHtmhXVB9Yt4blSb9LzdLepAirkNVCppIlKxZ+mKtpWpaT1J5ImKhSa/7lEZZXLqf+p9FxWDc+aqf6p9JTq+6SpIl706FN9hng1Zd/MmTOrt7w9qSivwonjp9GpYyE8PXxhb+cAK2vJ0KuNDXu2uiI4KEzEsGONXXBQuJgDln/7Eeq80bpdB+w/ePiNNXUMWpzHS2Fy8wIXbjzExBXHEdxnE5y7rYdvj40I7bkJQT3WwaN4DaW1+GTlcVy+9eMcvvz0/9o7wLPjsDMNC//OQaU58DXPF8vxDTmuIHfG2GZOtAG3bglnG17nmIk8FSKDNTvVsJ0p22vyceyAw3mEhoaKGJDsaMN2qxyImoNQ8zEc4JrDjnB8O97OcRR5P96f7UDfVDgI9scffwwZGZlX34G6JPVQ9y+Ur+7Rjd8O2FbHBl77Z6Guxqbud6Fu8d+AOsl+D1vniZ7z09Hjxd/18vvyvw91Vdi4aQ3CwoOgraMhZmtwcrETTgbqmqpQUJEj8DJCQKg/ouMj4eblQoCkC0trM2SkJmL0sMFYvXwZjuzfgyvnz+DmlUuULor1H44dxu7vt+CbpYsxadxolHTtgvTkePh4uolhUF1DA+gQ5OkZ0bIa8gwJIPWMDAXsaerpwMHVBes3bhQ1/VNwR1JR9Qw3b11Fj55d4eBkB0tqsO2dnWBqaUEQqgtbR1ehtUtITcD5i5I4jy9ecLy49zsc+/LpMzyIjMdzAqdF2a3xHzlZ8ezVufThB/hPw4Z/Kn0oJYUG1DB/3LQpPm7QAA0o1eTzLhxWOGYfewHz8Km3p/8vhl85bl14aBSSEtMQH5cswpqw5pA1dWxvaUNL1tTltG2PPfsOvCVN3Us8onvbYdJ2GHdYCbMOK2DZaQUcO6+GX7c1CCpZD7/i9fDosgb2nVbBpMPXUMn+EuG91uP85ft0uAQMfy48mwcHL2bHGQYyTjzbB8MazynLIMbOMxzgmufFHjt2rJjfmr1decL8L7/8UtjRMRxyJ4p/4yDjDFEcwJqdOBjiGNquX78uNPYMgyzsjMN5s5cqgyDXjwNWv604d6wFlJaWxkcffSTuZ12Teqj7F8rPoW719ivQSlqB1sP3vGo2vhl5UkDdofU/Qt3ST4YIqPtq4mDJBg7p8JtQZ0YvPLthVMvvQd0dCdQ9al+AWx80xdPqaXvq5fflfw3qasCItXLjx4+DiSlPwaUt7N3Y7s3O3gquro7Iz8/F4oWfY8rEcQj09YKnqxMG9y/DiaOHRKgSMXTJzyZ3Oqo4RiAtqfERqSYUSc3vYlkuQpo8eXAXt69dwekTh7Fj63p8Pmc62ufmCKcGE4IuCwIwHi7VJdBjyLNxdICGlhYys7JEENc/Fkkj+vTZQwF1LnQuTm6uAugcXJxhR426vLI6VDTUYGFrAWdXB2H/t28/z3cpOfZ9iYC6qAShOfskKFQ8dzzNXW0Ja5X+KDHk8BAnD7/xjBV/lNhzmr0XX088Hdy7EH60y5+/wJHDJ9A+rxM83H1gZ2Urhl+tKLEnpY2NrbC1Yw9Yf78gYT9nS9usOOzJK6jzRqvcfHomDv7pjsRvSQ2MXbz6CBkDN8Oq02oBdeaU7Lt8i4Du6xDafS38u6+HE0GddcdVsGi/Anq538C9YBXW7riAF+V83d9MY/iuhcPuLF269K2FH+G2S05ODv/973+FxrGuST3U/Qvl51C37LtL0EhYjvyx+yQbSFaN/0FA3f5VP9oRLSWYE1BHcCeEG8RfQN2saqizpS/Za/YX9VD31uV/Aeq4YappnO7eu4WuxQUEcZowMTGEjo4OlJSUYWRkRA1doNC6nTp2GAX57URct0njx+DRPfbOriLcqSCUo+dRaLQ4/fUGj22qXrykBopg7wVB3rNH93Dv1jVcuXgeGzeuR4tWLaFvZgQTKwuYUtIzNoQtgR3DnrO7G7bt3CHyef2cXhfJtpe4d/8WWrdpAQ1NVbh4uMPa3l5Aok+AH8ysLMWQMWvrNDTV4exiJxwsklPisWvXztfyqV35Najjocr3UZd/ovAQZ0X5C+zfdwiZmdRRsHeGvrYe9LR1YKirBxNDeq4oubq6Ijk5BZGRUcJpw0jfAAY6utClzgMvnRyckZmRg7179r/RtedDKyvoeScgO3D8JmL6bhDQxlBn0XElnAq/hV/JOoT1XIfAkrVwKVoDS9bUtf8GBrnL4VWwGt9uPYdygmMG6r8rrPViGzr2Iv2nPEs8VKykpCTeAdZA1jV571DHUa150uyfC/eaWK3KwvvwXI9vKpwfj+vXCPfKeJJrBoxfUyGzASZPKP36dDn/CzKfGOo/xFcu1TE/v3qrUDf716Fu6xngUyLJQ5J4R/wSs2qc1epXq+/zo7x6qPsr8k+HOolhNjV2Fc8xevRIWFqaUTKHvoEuVNWURRiSXqU9EBUZjm1bNqFXSbHQym1a/y0fTYfS8ZwI6l684GEgybokvUGDV5PoH8IzvKx8gudP7uLevWs4e/Y4Ro0YBlsCOQtzC1jb2kg8V+lvBrR+/ftiwcL5ePactQLiaM6yWiQ5PyZYLOleCH09bQSFBCI8KhymFqYwJEgMCg1GbEIsTMxNhKZSR1cDvfp0x8RPxsDL0w29e5Xizm1JsG5JfrUj9VD35sLtyZkzZ4Stl7e3D2JiYgXE8dyqDHBBQSFCUzdt6kyMHzcZfrRubWEFFwdHuLu5Izg4BI6OLsjN7UDP4YXqXP+e8F178PgZbtx8gFXfnUZkr/Ww6MTDrythTvDmWLQWoT02IKR0PXy6r4dDlzUC9hjqDNsth1uXVfji2yO4dfseyiu4M/XXhduAVq1aYeTIkWLWFXaS4GFS3rZw4UIxtzPPYczxDRmeOCYixw/kIU8eruVhW7afYxu75ORkMaxbG8IaP/Z85XfgfcZZ/C15r1DHRpA8Ns7BKzmAKAtP1MwTQdfEf9mxY4eIC9O5c2dhvMpThbDKk8faedydPVHYC5B/43U2tuSxe456zl43/LBw6Af+be/evSgsLBT5svBDVGP0zBODc1kMeqyq5TpxTCF+cLhOXFfOhx+o4cOHi3F97mGwAeg/TT6vhjr3dwp1dvTleE3dXQN1h38F6qqnoHncrSdu/afhq2Cg//MiaeN/mv6C/C9o6k6fPo7YuAjY2lkKuyH+WEZFRWHLd5txeP8eMZXX0IH9kJmahB7FhXj2iIN9MszV1pAPa91+hMUKgrVnj+/Sx3wD7BwdhLOFvokRbDnunLUVAgnSDh3aW30kN3av15NucPVw79GD+xATFUYNVw5OnDiMMWNHwNrajGBWEcbGeggM8oWvnxesrCxgZGSAEQSS48eMQhwB4LBB/VH+7KdeiO9a6qHuzYXNCrhNOXDkOBZ8uQzJKaki2DFDHTtEFBYWYcrkT7Fzx17qzPSFv18wPRMcxsQdLs7uSE3JwtfLV+HkmfO4/4i+rW9w6flQDl1y5dodLFh1An4lG2HUeSVMO62AWcEKOBSvhX/PDQjusQ4+JevhWLgWVgWrYJa/HEbtVsC9cDVmf3MQVy7fxvNnfw/q2OGAbey4HWVIY/s6blt5yUOmbC/H7Tm3wdOnT8eCBQuEYwXbyrHzA7fJHAiYj+W2pLaE7yPfM34H2M6vrsl7hboJEyaIqWX4xtYQL6s2GbT4ZjFsMaHzPgxjbHzZsVMnMWTHqUOHDgLmGAwY9tjbhql+/vwFr6KdDxkyRDw0bFTJ09UwMFZWR5o/cfKE6BXwA9S1a1ds3LhRzCnJEc95kmMGQoZJNt7s0qWLqBc/XCydqB5s7PlPlL8LdV9NktjUMdwJ+TWoK6clQ90TN/pyvNag1UPdW5chQwaLD0t8fHz1lp/Ks2EjcfvDpnick1u9pW7JqVPH4R/gLYDOwtIE+gY6GDigL86cOI77t65h1/bNiIkIhZmRMcpKe+P5k6f0TFFzJFGhCWGo+DUt+7sQwS9ieLZcTC+2d9d2BAUGwMjYSBiz29nZ0cfeCP0HsDdlDQj+rG5VL1Dx9CmdywN88/VimFmZQF1bDeHRoVjy1SJ8RYmHWg0MdaCsogCN5mqwsbVEVssMdO9WiIljR+HCmVOULX3DahGo6qHuzYWvFdvxnbt4Bd+u34Tk1DTY2trCx8dXpA4dOmH2zLnUoflezDoR4B9CUG8NV1cX+Hj7Iz21BVavWocrV26g/PnfH/IUQrft/t2nuHj5Dj79+jC8um2EYcdV0O+wCkadVsOicBW8e65FWO+NCOi5CU5F6wj4VsKYoM6EoM6ry2rMWrYfly/dIsj5e1D3R8JauYiICMTFxYk2vK4Ij9xxB5TfAdYU1jV5r1D3CxEfTcnqOxUu4w3age+2bMaatd+iolzyMIsPmxgK4g+t5GMumdj79cQDMVwop9o4yRr55UWdceulgDrv6pHoud+eg0rsNyj8ZD+elj/Hw6dPsPKTkxiTvAPr5/2AG/fuUHqIRROGoL1zc8zs1xUXqYd39uJFPJlC8Fb8H9z4djAOX3lCPdFBRGf/wdM7Djh27jyOnb+GExeu4P63hwkAd+LathM4eOUqtu47SI3fAPTr3w9bdx3Cocv3cD63Mx4QhJzuWIwtJ8/ju8MnsfXIKWw+eBzr9h/DhgPHsYHWNxw4gXX7jmLNviP4du9hrN51BGv3HMea3cexltKqXUexbPtBLN12gNJ+LP5uP5ZsOYiFm/djIa1/sXk3Pv9uF+Zs3IG51WnOhh2Yvf57zFpLac1OfLp6B6av3v4qTV2xDVOXb8Pkb7Zi0jdb8MnX32Hisk0Y85UkjV66EWMojaQ0YukGDF2yDkMXr8NgSoMWrcWABd9i4PzVGDhvFfrPWYl+s5ej38xv0PfTr1E2/Sv0nLQY3ScuRLdx81A0aiYKh09D50FT0KXfGBT1HY2OfcagoGwMOvcdh8K+n6B48DS06DoYFh5hSC/oix7j5qBo7Gx0GT8b3cbPQbcJn6PLkCnolt4RnUrHI3/cAhSOm4+iMfPRc8JidOXfpy5A50kL0WvqMgz5fB0W7zmGe5X8TFfSM10peWrFo/P2ntcaCGDziszMNOjqa8LK2gzaOupo2SoTR47sx53rl0Xoj3OnjyE6PBSpicm4dumKpBrVM568xSr9RaH3t9rpgp0yRg4fSkBqUe2laANjE0NhA3fiJD3vJBItX7VwnenPlxWVePb4HoHdPRzavwdxMZHw9XKnjmNH5LZrhba5OSjs2gkTx49GfutsWBobYOVXS/D43m08fXhPlCucPGoRqOqh7u0ID1XeoW/pth17kJqaKeZ3TYhPQZvWeUI7x0Ovu3ftx+RJ0xESFA5rhjoXF3h4eCM5KQPffbcVjx8/eivX/d79Jzh7+TbGLjoE+65roN1hBfTzV8GwYA3MCtfAgzV1BHW+pZvg0HUdzAjqdNt/Be1238CWwG/qkoMEdTfx7G9q6n4uPz8n9n5lj+SmTZuK0bO6ImxDWDOdHGsP65q8P6j7Sw+lZAikgj5klVXPReLQAM+pt/zs+TM8efYMjwlE7j95jNuPHuPmg4cEIfdx7e49XL51GxeuXcc5AomTl67j6LmrOPTDZew/dRG7KX1//By2Hj6NTQdPYu3eEwQIx7Bi+yF8vZWAYNNeLFq3C5+v3oZZK7diyjeb8cmX6zDl600YtWgNBs5djv4zv0Kv6YvRbdoiFE6eT43nbOSOmoGckbORMeRTpA+chpQBUxBbNhGRpWMRXjIKAcWj4FE0Bm4FI+HaaQSc2o+Afe4I2LQZCsucQTDP7AfztL4wSy2DYWJPaCR3h1pNSuqO5rG0jCyGSngRlEI7QTkoF4r+baDgR8k/B/K+GZD3SIOSexoU3FKg4ZMBQ98s6HukwMA9DrI9P8V/zgIfztsPTd8ImCb0h1277TBNmQzNwFjohCaiY+pn+LzdCWTGj4VuaALU/OIR4uuOvqGWiA90h350Joz8o7GnizIw6D8Y1soZTZ3bot8oG7pf/8Hxw8qwj0uDpncUnFNbY92w+cDSExhSMAyWSW0R3bYIvfv0QWnv3rCKyoBdTg8scQkE5FTwmXMQ5KKLIRPaFfJhxVCM7A7F6O6QjyoWSSmmO5RjSyj1gGpcT6gl9IJSXC8o01I1qQ9UEvtANbEMKgm9oUJ/KyX3hmJyKaWeYqmSTL8nl0GZfuP9VZPKoJ7aH6opfeka94Na4gAox/ejfAaIddVXqT+VRfsl0DolFUrKiVQu5amc0gsqlFSTOJWKpEK/KSX1pd/70bIMSlQnkRL6QCGe6kRJPrYU8lR3FdpHMb4MCtFUz4iukPLNhVl8N7TuNRHZBG2FBHRFpSPRsedoGHnGwyogDdkd+iGlVQnadOqPkOQ8qDsGwTGpNYrp+Rs14yvkjZoP364T0XPqSoxftBVD563H2KVbkdBrMvRaDINF1hCk9JiCFr0nw73VIGjydcvqj85frMUt1gTQO8edkzfo//ymrFnzLSytzGBmZkrJAsZG5hg+fARu0Lv64OYdVD5+jCuXTiM9ORGRoWG4cF5iQ1TXIIKHizh+GGvpeDJ4MzMTqKkrYd7nNVPd/Up96RxYu/icvluP7t/Bkwd3cOncacyd9SmyCXS9XJ3gZGuF0EB/9C/rhRNHDuLpowcof/b0vXka1kPd25HKyio8fvQcmzdtQ0JCktDUeXp4wcvTD/ntCzBr5lzs3XMQkz6ZhtCQCNgQ1NlTZ8HV2R1pqS3w/fc78PwXU9v9deH7dvvOIxw/cxVl1Nm2LlwHrQ4EbZQMCr6FeeFaeJVsQEifzfDvvRn23dbDpPNK6OUvg1be13CgfaZ/eRRXLt8iqHszm3O2aedRMZ6w//XniR3pOB4chw/hUba6IlxHfvb5HWAzrbom7wHqqvD0RTmmfrsFrnlDoRrbFQqR7aERQ4CSSI13HCUCFrmIIpFkw0so9YBcZE/IRfWETFhnyFFSCSuEalgRlCO7ShI1hKqUNKnx14wqgUZEN6jG9KCGn/KP6ES/dYdWdG+oU0OvTg2rVlxvKIczGBVDg1NoEeXXBarhXaBGST2iECp0nFxQG0QWjsWg2ZthlTkITaN6UUPcB80je0CP6qYU1w36iSWiATZMKIZxCjXaVB/D1D6wzRoIgxb9YJbcC27Z/SgNgkfOKFillcEyqxec244iKOmNZlHdIRfeDbIEMLJhXSEbWoxmlCR/07Wg1CykqDoVQj64AAohnaFI9VWgayEf3gmKBHdKgfmQ98+FrFcLyLukQN42Bpou8YjL7YE2BX2Qn9sX7bIL4Z7QFnKjlsKu+1j4BYfDwiMGxmED4BCSC9/gSDh7B8LfNRP54WMR6JUCF88AWNp4wN7KFklulvB0dIS5vSe0jW0R5mWPtoGGcHP3gpGFPewc3ZCd7oQAHzeYWHlA38Qe9o6+yArLwJg2veHtFAATCye4egTBxy8Mbh4BMDZzhGdIHHIy2qDQMxgt2/WBRlQXSId0gGo03VM6T5WgfKgT6KnGlEAlpqdYclIjuFMjMFKje8JJPa4vNOJL6T7TM5DYA80ZigmeNHh7dVKNJeCLq0kEMrx/Um8COAI0yk8pTpKU6ViV+B4iMZSpZQ6HUvYIKGQPg1ILenazhkI9axSl0fTbKEojKQ2jv4ehecsRUKek0nKUSMpZI6CYMQzyaUMgmzpYkgjkmkUUQ42ePTV+pgnSBaDGU7n0HKgQ2Mk6JELaPAjNTH3gGdUSTm6+0NDQhpqSBjRV1GFk5YCMzoPg33EKbDt/huhPvkP6onNI/vIGQifsglbqaBi0/wwhn59Hxsp7SF99E74DliO7zzRcufoUz+5QI/PwJR7ffIp1K7bDL3ck5HLGIW/RZjx5ST1w6jwRgVS/u29H+KPIZhJGRrpiuNLE2IzWTZGQmIiTx47j+cMnePn8OU4dP4iIkEB4uLggJSlZ2LbWHP8+paZ8ttlNpDpzOApNLS1YWVnSe+Ai4unNnDWN9uC5NH/n2vFvPIxaPZxb9fwpKp4+QjmlymeP8ZK1plUE1gQC4h68x9Ouh7q3Iy9evCSYr8J3m79HdHSsCCpsaWmNnOw26NO7H8aPm4QfTp3FnM++QEBAsAhz4u3tDTdXT6QkZ2LH9l1vxXGPb9ut2w9x9IfL6DPje9gVrYVBx1UwyV8Ns05rYFO4Bn49NiCszyYBdXZd18GoYAX0OhDUtf8GDp0lUHftEtvU/b36sOMiv0O/JWz6xJq6Zs2aYfny5dVb64bwLD78DrCTRl2TWoO6l9UNw+aDZ6Cb1h/K0b0QmzMQk4fOw/er92LRkvWIbjecGuUyKCYNgHxCP8gl9IUsNaaKCdT4EtSphxGkMeBFlAhNh0JCHyjHc2KtTBk1wmVQTekP9fRBUE4ZAGVq/NN6fopv1h7DvG/2omDSOmgm9YVO+kCYpvTDzBW78dW6/Vi2Zj8OnriLjbtPY/mmQ9h+9CpWfncIew+cxYkf7qJ0zFwMnzwP2w5dgGPeSDSJ6AVNgsMlK/fiyd3nuHjpPk6cvY0F6w9j3Gercf9hJeZ8+R1WbzyKT+avw8IVe2j7t5i/Zg/GzvsGX23ch5Mnr+Pw8UvoMG0lPqDzaUCg0ZDOvSEtG1FqTOs/pr5oEt+vOvWFNJ2zNMEIJym6DtJJvdCMYEAuphTyDIghHSHv0wayrhlQc4yFlrY1cpMz0DarBTTU1GBqbIRWWVkIDw6BsYEJdDR1ERUWhdZZrWBjag1DLX0Y6xjSPtkID42Esb4xNFSaw9vFC4XtO8PNzhW6ajrQVtNDXFQyMpKzYW5kDe3m2sItv2ObXIT6BEJH1wDNCUC8XDzRhvK2MLGEFv2tp6WHyNAohASGwVDPGFrq2rA0sUaLpEy4OnjCMzgDmkGFkCFobhZXStBbAsWobkIbp0DPhGJif0r9RFKidd4mnoXkvlCh+6qWSPBGz49ItK5KSSWJtWV8bBnkKclR4msmG8+J1um6ytD1lKM8FZIHQp6eQYXkAXTMIChGE/hFl0I7lgAvuifUUgYSuA0lUCOwyxwhYE6VU8YIKKcPgXLGYKgR9KlkDoESgaACwZxcNczVLJulDEKz1CGQpv2bpQ+gDksJ5Kkzox5NkEqAr0aQqZRKHY8Y6lx4t4CSdRiCo3PgYOUMEy0DWJk4wtbCGZo6ZtD1z4dh9jxodVoOr6ln0H71I+SNWwE3nyQEeMbCxiEMJgHZcCuag1abHiN09AZk9PwEl688QdUT4NlT4NH1x9i55Qjiuk+HXJtJiJmyAjfEUCxHnBev7lsQHoqsREXlU/Qs7SY0W/r6BjC3MCe4M4YpPTul3Uvw5MEjPHv0AE8f3aG/i5GdmYXvv9uGsMBQ9CguwaP7D0VurO36efo9+av7vQ4svP76cex4FRsbS8+4LpTUVMXME/bOzjCzMIWuXnP06FlMe7029PqWpbZhqh7q3o5wLL3nzyqx/fvdiIuLF7aYHLKHbbSy6PvMw67sKDFh/GQE+ofA1tYOXl70TfTwQVpqFnbs2PVGIURqhO/blRv3cfDkZfT+dAdsunwLPR5e7UJw130zLPtshfsg6uQN2gHvgbtg02sbjLpugEHBauh0WE5QtxrTFh/CpQs3/jbU/Z5w/dhRgqGOw4ewXXtdEn73+R1gx426Ju8e6qhFkES+rsLDiudIHfY5ZEK6Ib3DYMwbNw3frzmKw9svYffm45i3cDOsErpDPr4nZBOpkabGWCGSGrvwYiiGdYdiKK0T0MhWJzkCuWZinRppWpenpRI18BppgwnuBkKJjokpGI8tB69i1+HLKJiyXAzRNU8bDr34Ukz/Yg3WbD2KLzYcROnU5WjRdzbSe0/B1HX70HbkLPgVjYVv109g3XY4QnrNQHD3qXDpPAXSUX1gQA3+jLWH0XbYPHQdvQhjCNysW/WBUU5/yMd0g3PbwZi5+QgyBs2AdmofNE/uD7PMgei98Hv49JiCxtFdoRhbgo8JEBvED0Dj2D5oFENAxxBHcCZFMNOUoFQqlof2qPGPIbAj2GtC5yfNIMeJQEa2+rwVkqhcul7ytF0ptheUo3pAnsBI3b8NnPySYGtgDTtjK4ImF0QFhMHb0QMujm7wcvZBiE8ovJx84OHgBU8nT/i6+SLQOwh+7v7wcvWGn6c/Qv3DEUzH+foGCq+siPAYhIfFIDI8DuEh0YiNTERMVCJSo5KQGBpDfycgKa4F4mMzkZzSAskJKcjJbIWk5FZonZOP/Lad0KZtF2S1aE8fM/q7czHadShCxy5lBNGzYBBfArngQshHdBVDrsr0HChH0jlFlkJOJFqnc2QNpyJBsToBr1LCQMglD4Ei3Xu1NIK71AFQJUBTI3BSTR8M5bSBBGr90YySDCVZ+l02daCAq1eJYEuWOgbyadSxIPhXSBtEyyEEYwRhdN8VIgm4YrtDKbSIII81vwSKdM0ZGrUzhkC35RBo0H1WJLhU4vKocyGX3E+ilaN7JE2QKJPMmjqGO8ozg/4m+JPJGgbZzKGQYy0idWC0CTZVCdCVkwYTHE4gYByFjBFL0G/iAoyaMgfDJ83DwDHz0G3MTPSfuQqj6bnq9/kW9Fi6H50X70PB/F3o9eUO5M9YDf3c8VDMngC5rNFQyZkAzfbTodZ6ArTTyuDfYTjiu02EX/4Y6LcYDI12E6CYNwUBk5fi9nPJx5rN2N6OcEYS0Pnii7mws6UGzcAQZiZm1NEwg6W5BQz19dGrZykeP3yA54/vCaeAiJAQDBnQn456gSMH9yIlMRYRYSH4atlSPH36dgKKvi7coPwcVq5fv4q58+YgPiEOPr5eAkI1mqtDV18XlrY2IqQJzxWrZ6grNHUBgT744fTx6qP/+VIPdW9HajR1W7fsQFxsvNDUGRgYwNvbC92Ku2H8uE+wedNWjBv7iQhCzI4S7u5ucHFh79dMAr7dYmaKNxW+bZev3cXeYxfQedYuArZvqb2kNkfPHQ3lNNBEVgGyCiqQkZVDQ1lZyCqqQK65MWQc46CZOQmupesxZclBXDx3gzqFbx/q+Byzs7MF1CkrKwsnxrokCQkJ4h1gu7+6JrUCdZUC6l7i5qOHiOg9HU3DesIluSfGjZ6LNcu+w57v9hLQrUNgNjWEwSVQiqfGmYdPQ7pSKoAsDzPG9YNiAjWu1Hg3i+sDGWpQpQlepAl6BNgx3LDGJp4a2YT+1KhTo0mNp0wCHRfXk7b1JkgshVpKX2hSo68b1wsaBAZKBA0KkV2hkdQbOgwBtL98dC8oElApJ7C9UymVVQrZmF60vTfkoqmsWAYrAq/wIoKzgQRfZZCNKIZCVCmUontChRpj+YgedJ7FkIqic0jqDuuW/WGe3hsGid2gE1EIi8ResG81APbtR0GZGnKpUCqHXiqp0J5oEtEdTSK7Q4qugQwtm1J9pAj0msX1JsjrQ8DXk+ok2cbrcpQUqJ7S0ZRHeFc45QxCi15TkZLfH+mdByC/+0B0Kx2GNt1GIW/gLHi2GwwtuhZadN3Uk7rReRbSNSqAUlwhVKJ7QDW6BKoMkwTWSsllUEwjEEolCCLYUaC/5WMJqGJ6wLbjKDh2GAY7Ojf7zD5I7DYaRX0nIDohEwOHDMUnY0Zh4pgx6FjYCx37jIVfVjc0sElAA6dMfOSQigaUPnZMwQcuqfg/p3Q0cMxEU/tMNHZpQQBfCCUCOTlK0nQ9peiZUaX7lF46BV0HzkDBgOkoHjYLA8fOwbzFKzB56lRsWr0SR7ZuxHcLPsfCKTPRo+8niOpAIOPTFurB+VALbgfVoFyoBeRDNbAjFGgpR0k2qCNkQ4ogF9qVUhEU6HorsKaOQK1pYm9othiCDhNWoPvkJUjuOQnhHYZiwOTP8fkXX2LVnDm4um8Xbh7eg8PrV2He7AXo1HsMrBMI2v07Qs2/E5XfHkpe7aDo2QZKPq2h6JUNea8cyHu3gmJge3pWCN7YPi91FOSzx0ApeyTdh14I7joRM1fuxsz532LtzhNYsnIHvpi1CP1KegnPyac3TuDJke3Y+MVsdCnui8QuY9E8JJ/OK0/YVyr650HeP18sFYM60HNZTM97NzQL7AIl6gAotp4M5TafQjVzLFR5CJmAT7X1J1BqMwl+ExfjFvXAhXvPO2i3r1y5jNjocDhYW8PS2BzmxhaiAWP7NC0tLcRER+L44QNiGPL0iaMIDfRDrx7dREgR/pawHDt+SGj8OPxHYKC/8FBnjzn2lOOJtjn+5R9p5WqEtR8c4ojjYbK3PQ8P84ebwSUjMwWLFn+Ba9cvYdz4UfD2cUdwiL/w2LV3tBOzTbC2TkNbC0OGD8aChXPh5GyH6Z9OoZz/N6BHQF1oNCrlNTDeN0A0aAwiz59X0bVj3H6B5y+fi2W9/Lbw88hBiBnqoqNjYEnPDmusWVPXokVLLJi/hN7tVRg75hOEhUaKd8LT0xN+1JlmqNu+fedb0dRx0OHLV25j1+Hz8ClbiobeHaGtYwgVVQVIKTSFipYyrJ0NYeesC2tbHSSE6NI7qgQ1dVmoGVhBKqQXimdtFiFRKivevD4/F4a6tLQ0fPjhh2Li/K1bt1b/UjeE7f94LlmOPVjXpJag7oX4tN2iXnVU/08JTHoIzZJp5jDYZw+DQUo/mKcMQnbveRgyfiGmzJqHUePGoaR7H5QNGIduQ2cgvGA0VMM6U8PeHarhBB3UEKpGFouGXo0aK804trHqJozqlcO7Q4sgrHloJxiGtUNKtwloV/Yp8vsRDPSdikHDZ2P2p0tw4LvNuLB7Iw6sWYr1Sxdh+MjxaEO/61K+agQV6sEdqfFvL5JSQAdqKDtC0ScXyt6toeHTDtpBnaEe2gVy9LsCbWNYUPPIQJeBU/DV2gNYvv4ovl53CJ99sQ5fL1iFg5u24O6xfXhwfBsOb/gKOzduwYDxc2Ec1wkNPQhoPFugMS0bu7eAlGsLyFFScWsJZfpb3rslFDyyoMlQEJgHuaAi4UggE9IeWf1nY/KizZj15ff4hJZT5q/EmtWbsXLZV9j73Qqc3PYNNn41B1+v+AYTv1gFzyyCU9csqFB5Sm7JkHOKh6xjPPXCEqDoHAsTzxiYuUZB2y0OCo6RaO5MHx/fDOj4p6NZUA5BZyHBahFiS6aiYMRC9Jy8GgVjl6JV33FYuHQtRk+djLHjR2PunJkYN2ooJk2ejrIxc+Cc2gON6Xwa0fk0ck2DrEMWmjqmQcMzCRGxuYhP6AjXoFZQc02GR3wBWrUfBL/4QjQP7iRASz6+B+w7DIdv57Fwzh8Ljy6Tkdz3U4xdsA6F/Sai5+Ap6N53NLp074fSQfT8jJqNoDYEom6ZUPJoSeeWDHn7WCha0zmZeSM+LhW5aeloEZ8BQwMn6Ok5Ii+nE/r0GgGXmM4Elj0gHdlb2GY6tBkNm7Yj4Vw4Hq5dRiFryGy07z0Fub0nIKf3OMR17IukgoHo0Ie29ZsNk+gukPVpBVnfHDRzTYWsfRxkrSKhbOSDiOAY5GdkoLh1LiJ8I2Bm4oactDwMJxjMLqD3Ib0P5Oh90MgYBJMWg4T21zBvEKzaDkVLut5t+s9ETp/JCGpXhsBWpcjqPhY5PT+Bc3o3SLkkoKldAhpZhqORoQfMnYPQIa8zehf0QMusXPhHJyEhrTWG9B+JHv1HI7JkHHTo3FSyRkAhfTAUWw6DfKtR8P1kkQTqqEvPMy28TanR7ny3cQ3cne3h4eIKa3MraGlqCa0FN3Am1NAZaOugR3E33Lp2DY/v30O3wgLhRLB/t2Tmhl8DNgY5DjC+etVyTJ48Ef0HlKFzl47U689EYlIcNaThCA8PRmRUGGJiIpGekYKCzvkYNLg/Zs6cRo3mFty6dbM6N4ns3r0d0TFhCAomsOxdIqDO3MJYeO1y6BElFXlo62piwsSxuH3nOvbs3S5CtfQp60nQU/c++n9Vam5/+ckTuGxtgwuffw5zJyfMmDGeGt6zaJXxANuxCTpndbDzqST0xJ96ZPjZesGBo3861P0mwvZmdbGhrRE+z4ryl9i8cRsiI6MJ2ixhaGhI4OaBvLz2+Grpcpw6eVYMw4aHRcPe3kHEsGObuvQ0jqXKw69vQ1P3Eldv3MTB46excstu9Bw5DcmxbkjyVkZOiAqGZBtg+SArrBxshc97GGNeb3N0idVERrAm8vOyMWfJahw+egY3bj8gAHv7UMf3kONV8vyq6urqAqDel3Bnj4eCOT4uh1bjOLgcz5ZDsXGIGo5vy3PcXrhwQYAox9V9/PixWHJcQu5g8npthWWpHaijF5deX9yhD1zUwM/QIKoUKrElSOo1HYPnrEPvGeuQ0nMmhk5biUULVmDhZ3OxeM5cfDruE8ya+jlGTVyE8I5jIO3fHvIBuZALIIjyz6eGOgteSe2RV9AL+YWDYOyVATWrUBQWD8PAwQRLfq2h4J6BwPYjEd9tCqKKxyOqcDi6jyNonLUUbUtHIKuwP5I79kJO10HILBiAsI6joUUwqBbQDkp+uUKrokDwo+4cj6SUfIzsPRR9i0rg7hcCawcf9Cwsw4j+YxAc1wqqLgRIXu0g65WLJh6t0JTqKkX5GCf2QHCnUfBoNxQWWX2gEtoeBjFFsEnrBcdW/aEe3gnSnq3RxC0LDZzT0MQhBerWoejcoRDDe5agTWIL6DU3R0pya4wdOh5d23aBnVcSpJ0yIO3TATLeeZDyagMZl9ZQ9sqDDsGlkV876Pm3pb9zCNbS0dwzh4CwJVTckyFlG4mm1mGQtQ5CMwtfNDFyQxMDRzTRtYOigS2SE1MwtKwP0gh6VOWbI9ArGEN7D8TwvkNg5RWHhs7pkKFymnrnoqlfWzT2y0PD0G74ILwb5CK6onliKZTjeqEpO7ZElUAtpgQakR2hFEz7e7elemZBxjYWjayi8LFxADTNXNG2TZ4oMzEyHk2ULeHhl4gvZ8zF5InToO6TiA/9WqJBYAc08CtAwwBKIZ3QIKQr5OK7wyK9L3STe0MricCPtVEE5eycYhZbCKNoAu+ANlB0T4GiYywUbMOhYB0IFRN32Nn6wsncGaF+obC3c4OFmT3c3Xzg6cGTuttCzysZKiFdoBjcmZ65jmgWXCAB6cgeMG49Cs5thsKmZU8YpRdDgToPuikEnS37wy6tG2xSiqHs1wry7qmQd6Byreh6m/hCzdQDtq6B0DegHrq+GVwcCbzMHGBpbg9rC3uYm1rDyMwdmqF5wlZUI74XNBJ7QjW5P/SyhiG4y0R4t+sP9zZlMIvvCpWgtrDL6AmP1G70LhTBKCATMhb+kNL3gKKhO2zdwmBp4wkNdUNoa5nC2y0I7o4+8PIIRICrLzztqD5OQTCNK4Ra2iDhqSubORye477ADbaV4Yb3LTW4r4ukEa/Eru+/Q4CPN+ysbeHo6CSCenIAYl1dXZiYEzSZGMHI1ESEP9m2aT0O7t2FWAKyjPRUnDt3TpLZL4RhjxsaTjxKwH9z+rXz4G0//e3evbtYtHARwsLChaaurG8pgWEHAXJm5kZiHlpNLTUx24OSshxc3RyxbsNqPHx8jzqwHKX/CjKzUhAXF4Gvl32JPbt3iTzritQA1I2bdzF2yECUtgvH0DxXDM2xRUG6O0w1ZIQmrmHDRliz8jNUVZxE+eMDqLixD3fWfI4HP2zCjq0LcfbUBhzYeRIHtp/A1cfbsfHOLNx4sAPPHxxGxZMjuHtzD2wIWjgvDekGyI5ywMh8D4xsbYs+HWIxqE8Rfqie4Yc1R29D6jrUMcDy9FybBNRFiTA4/v7+CA4ORkGnztQR/gK7d+3D1CkzEBUpcaSQaOoCREgThrqq6jirbyL8DNx9+AAXr1zGgSOHsPabBdgw0hPHxmhg93BDrOxjgGMz7XBqnh32TjbB3im22NjfEKto+6pJrbBz+3c4f/4Cwc39t6I5/LnwfQwJCRHerxoaGjhw8ED1L+9HOK5qSkoKNmzYQPCdJ+LkslkZx9LlyQ949gsORMyxchneGAJ51IC38UQJ8+fPr87p3UstOEq8oM+q5KN6r/I54gfPglRkEeTjekM2XjJ02YQaL+nEgZBnb8Y49lrsA+XoHpCP6AZlaqTVortCPaoQSkHt0MybYMm9FWQckuEe2goDuw/C6LJhKOveD5kJmQRBfdGtoDsiYjKg5xwFObsYSNsloKljMhq7UoPn1ZqgrTM1vH3hlFUG6+zekPdvCZ2gPLillSG49UC4ppdCnYBQzaMl1N0yoO6aAj2bIFib2cDV3h5Ots6wNLWHg7kjXCxo3coRDgEJMA8hqHJJgaZHKvR8s2EURQ1BbAGi2g1Bq+LRSO8yDB7JnaDpEIaIzCK07joaCdll8Ca4k3NKhZRNNBpbhUDBMhgmNt4w4LkB1amBa65H64bQ1zSAvrY+jM1tEJlZgKC2Q9HEPgUWsR3gl1aMsCwCnOAcWAe1Qcei0ehIwNqpa1+ERqTC0ycSbfOKqXHqjbYFfeEe0xGNjUMhaxqCZga+aKbjBhVjLzh6RUBPUxca8orQpfJ19PSho6UDfQ0tmBgYISajPSLzR0LGLRtq7tlIzB2M1NwB8E8uQXzbgejabQhKO5agOK8Iebn5aJHZCu3bdEavrmXoWjwAzhGtCeR80NjUFx/pecLEJwmJGbnQ0TZAc3UtaDbnCdzNKJnCoDmBiIYBcjp1R3LxcDR0TINVTBdM/WI51nx3BBNmr0er7uPo3o/AvAlTMbzPAPQo7I6ykj6YTh2Cz2fMQbeeI+AQ1hpyZoFQNveHvIE7dOyCkNCyCwyMHegcjaGrSeeoQRBBZZoamMFcRx+m+iYw9UyGRmAB1Hxz0aZsGhau2o65S7ei48AZyOoyGJ+MmYGv6SM8uv9g9OtRhj49+uOzqXMwf+Z8FHYbSsenQdaCrrGZP2QIsGQNnBEQlwMTW3doaBlAu7kujHSMxL01NzSHhaEpTMwMYG5sA3PqoPjmlGHJhsNYvu4AUjsNhVViZxT3GonpYydj8ez5GNF3GAb0GYRxQ8dgxMCx6N5jJAIiWxOYe0NK2xV2vsmwcQ2FspoBDHUJkLSM4e7kDUdrF7g5eol1TydauvjANiYfailDoJI8AApZo+Ex5nPcFLYy7wbqWISGhtKje7fQv2dXWBjQPTA0gI21HSwtbcXcrxrqGtDT00NgYCCCqOGz4AnQqaFzdHCBnq4xQoIjsWL56r81WTc3/hyUfMHCz9GhYzt4erkiNCwQPXt2w9Rpk9ClsCPMLU2hra8LPSNDYTOnrKYmgJPtfLS0tDF08CDcuHJRzBX7/PED9O3dE1bW1mjfpQSjP52PsbO/xIAxkxEUFoE2OdmiN18DVW8ib5rHzKnTMbJTGK6uL8KFHePw7P55VJTfxZ3jq3FpXRG2fdER9oaaWLtqBhV2Dof2rsEPh9cDT49ROl69rElH6WIeBiqO4NLZrdi3czUqHh3EwzsH4Otqi0/LonBzTSdc/X46XaMreP6Myjm8BFdXd8QXg+MxZki/X8XtvyN1H+okc8CuW7uZOg0RQivNzzd7U7ZsmU2dSm+sWrkWK1esQUR4NMzMzKl9sYS9vZOAup0EdW/Dpo7f6+flj3H33k2cv3AWh3Z/gyvLXFG1vBkeLFHChc91cGulEW6tssO5JRa4uMgMV+Zo4+JMHfywrAPOnjyIe3dv4tlzNnF4u1D37fqNsHNwgpS0tJg4X05Onjp6mhg1avRbeXfetjDccaoZOaip49OnHIKoSvwt8SuoHakVqKt8KYG6p5UVSBk4Fw1CukE+sgRRxZNRNnk5SietQPeJK1A28Uv0KR0jhqF6FxGcdeiKUX0GU6M5FK2S2yGh42AoUEOp6pIIU8dAmOhSL765Psx0qTHWMaFG2YzAwwQWptawsPeHU3ALuCbmISSuDSZPWYzxs5dh2LRv0GfYbAwZMA4TB43FiAHDUNq1GENKemDxtJno1rEYia1LoEtQJm8fTykaapbhMDT1oMaXGlw9U1jrW8CKyjE3oJ67iSVsbV1h6RKAOIIbbYc4tO7SD6OmzkfnQTORWDACbbuNoB7YUpQW9kTHdkXIbtERJYV9MGDgGBQU90F4y25Qsk+AjHkEpM3CIGcSAANTN8qfAIPKM6Nzs9A3h52xNawMLamhcYZbYDI19MMhY+QHz5jWKBg4FcUj5iIsbwiswtti2LjZGDV6OrKyO8AtIA72vrFoRaBV0nMg0tsWw4egspF1BGSsIiFtGgQpQx+oWwXBMzCBAMAQRgRyxrQ00zWAnakFnCytYWthh/CoTGTl9YWicRBUHOLhltkDQR2GwKtdfwS164eWBG7JbToiJrsAlgFpMHCNRlhGV8S36IqczgNhEd4OHxFINjX1Q2NDNzR3DoNfTBr0qYE21JYAjiHdV1NDM9gam8BIWxeJKa0Rk9kVcnSuSo6JkHZviaae2Wjk2gImqb2Q2GEgIjN6Ir5dGYy906FHUB2SUYDkVgXI6tgbVgx1tpFQsgmBorkf1M19ERDdEnZOftDRJKDSN4KloTHsza3gQufpbGNJcGUBM/sQaFqHQ9MxnsA+Cw0JYj8g2G8Y0BYBBaMJKEeiXa9RiGzbExouUbCLbof0gmHIKx6JjA6DoeORCXnHBMhRHvLG/pDVdYWNdxQ8g2KgRTCnpakn4rOZEtC52bnBw8EdvrbUabBygIFDFLT9W0HaJxdywV2gFtmNzrU/8ofMQY+Bk5HfdThcY9pBLzAF6XT9C7uOpfvbFy5BWZAz9kZjPWcomLjANTgOlg5u0FTXEc+vs70L3B3dEeEXhtjASCSGxiIqKBL2VHcVdrZJ7gO5rBFwHTkXV55xPKx3B3X8sXtRVYmXFU/p8/AM1y+eRGmPzjA01Iaunhb8/PzE0BN7APKSQ4ew/ZGzsxM8PbxhTdfJ2MhCdAjUNZpDWUUFamrqIjBoAEEgaz9CQ0MRGRkpGk3xd0io2JaaliZ616WlpRg0eIAAOLaTMzM3hpGRibgvOvQsqqioC3s5VU0NsZSRk4GNrRkmTBxFvfdLKH/2UNj98fdt5/dbCEitqH7OcHJ0hC2t27J3I4GqrY0NnJyc6biJkpN/Q3mTxu3+wyfIz47DhuGeuLRhAEHGfQFVNTneOLwQJ+bGIi/KBmuXz6IfzmL+F7MJnj/Hy2dHgCcEcb8GdVXH6RqsxNTpU/Do1kHcv3UAbRM9sH2UP65sG0b5072m/Gv0otcOfIZjM8LRIckdl65LpoV8U/mnDL/yzBA816u5ubl4pg3oGQkNDcOSxcvEEGy7th0E1FlSB8bLywu+PgGvbOoqKt7cMYEfn4pKju96C9dvXMC5gytwd7kzXqySx73Fyjg0wxTXdrXFrf1dcPIbf9xerI+7C5Rwd74Krq1ujytnjuPhgzsor3iCqrcIdWw+wfO4Nm7cGLKyslBUVIC8vLxwmGjeXEMMgf5cGJh4iLNmatE/K1wWzxzFU3/yzFWXLl2q/uXdyK+Zi7wLqZXh1wq2m0AVntOy5fAFaBhYBNno/jDJGA7b1sOgmdJLBNP1az0UfYbMxsy5q9GyYDBMvJMRkFyA3O7DUNxrArxa90ET90zIuaRC1yGMPvJOsDOxho2RNRwt7OFMcGVraUdgZwo9c1c40vFxub0gq++Fpka+BDGhkHFIhHlEB7TuPo4a5HGI7NQfzd0TYRvUGm2pMc7rOQoR+QMh75kBaad4SDlGQ9E2AgaWXrAwtiDAsYWXrRvcrB2oPB4us6KXkj7cNgEIziyEum2A0HipuydBK6gNDIKzEde+DJkdB6Jj8TDEZhRB3cwHPlEZaNGuB3I79EVoy56Qto9FE+tINLAIRTMCAH1TV1hReTbG9FI7esDb0RNeDh5wMLeHkbEt7DyjEdO6jM7LHzruCXBNKEBQmwHwbjUAwW37olOPocgv6IXs7E7w9ouHi3ccWrbogPw2hUhO64iQtGICOoI6y0hImQRCysAH0jqudJ7u1PA7I8DDC+4OrvCkHpO3kytcqWG1Mrakhi8ZoS2K8JFFAJraxcArqydal01A+75jkVMwiD5G3dCuRS6SotPg7xWMML9w5Ldoj4ElA5BH52sfkIUmuh5opucGKSqPNWeW9t4wJoA11iN4pUbaw8WTjvWncp0EOGe0zKdr2A8fWMZAlUCn0+BpmLdwLcZOX470TiNQUtQPM8dNQQE10pGh0chIyUGvohJMGz8ZhUX9Ye2XSqDsDSUTd8jrOUCBgMcjOBUOzv4EO3pwsCCQs7YVUOdsZU1gZQcbqo+paziUvTIg5ZyK6KKRmLZoM0ZN/gq9hs9Fy9yeGNxnICYOHIZOLduhVSo9Py3yMX7EeMyd8TnSc7pCyzEOzSyCBGTJ67hARsMGDn5xcPOLhI4uDzPq0jNsAytzG1jTfbYyt6Vrbg9rG3sCU7qnmb3w2eqd2LLnMMbM/BKBWX3QscsgTBwyHhP6j0KXnA7ont8Vg6jjM3P6bAwbPh7+YZlQMfCFVHNnGNkHwouAXkfbhIDOGLpUnqeLF2LCYhAdEIEo/3CkstdySBQcCeqUE/oS1PWCfMuRcBFQJ2k83hHT/URevqDebHkFKp49weMHN7FqxWLEx0cSEOkjLCQcmRktBIzVzJVpTMDP4VB4ycGL9Y1M0VxHn+BLB0qqBGBKSlBVVRVDN80paWtqQVtLizoPetDW0RFztjbX0YaOgT4MjIyE9o33VSNwU9NUp3zUoaimBGn5ZlBWUxA2cuMmjBLOGQ/v3sbTB/dQ/vihiCtXxc4bLyuFp25OdgsBn2wHxHVQokZJTl4WWtqa8PH2wuKaCPTsffIuPFD+hPBwmV9gEFSbfYgZRTY4u6w1rn0/DJc39MDNTX2xZYw//G3k0bBRQ2xcO4eOOIXHN9YTzG0nEiB4e/kDZXKSWtNTklRB6y9OA89PEFXtwKOb3xLkHcXT+4dha0cgrtEEX5c64fLy9ri+dQiubuyNa+t6Y+VgTzgZyMLUyBgP77+d4el/hqbupdDG+fsHEOg7immw2PSgR49SlPUZgB3b92Djhu8QHRUnOgIMdRzSJCkxXQQffjuaOrqFVeUC6q7euogLB5bhwXJrPF/RDM9WKePaIm2cmGGEbcMNcG2ZA259aUBQp0ZJFTfW0n28eBzPHt0TsRVf8uwmbygMPCvWrEd8UhYUVJQhJdNEwJx4hyjxupSMFJxc3THhkxkElDWa+b//DrEmjYWdoliDznO68pShHKaEp7DkOWZ79+4tAoyPHz8eo0aNEqGMeF55DozMf3PQZLan42FXnpp0zpw5KCgoEPPS85SiPEft999/jzZt2oh9Ro4cKZw+hg4dKgIq8zSZPJUph2zhYVwuj2343kRqD+roo1dJaJc9dhH+G1YEmfBCBFODPHLGakyevxkDpi9F2bg56NdvNIZTg9Umqx1SYzPRs2MJBnfvi6z0tsguHAp5t1TIOiRAzy4QTnbO8LRzhI+jK3wpeTq7wM7KDpbGDgQnntB2CIBDKMFFUh4GTpiPgWMof4LGfgNnYPLUzzGo31DkpLdCekwqinK74NMxU1FS0APRyXnUqCajGWtYzAOhZOwLAxNXeNi5wp2Si40L3O2d4EbAY2FmTb0pJxjbeiE8oyvkHYORQA16r+Ez0aXsE/QaPBOTZ36NxdT7ap9fiLj4NERHxiKnRTYGDRiFjh16wSeuLaSsAtDI1AsNCQil9V2gZ2gLWxMzuFrbwNGSgNXKUcCdrakNTMwcYOcRhZg2fdHEJBi2sR2RVTwCMQSw0a36ILXtQPQZNBMDBk1BalounH2jYOwYhLjUtigsLkNqm2I4xLXHh+ZhaEpJisCwka4bFI284ROQBksDa9gTqLraOMPBjEDHwhYulrawMLQgSIhFWKseaGAdjYbWsXCIzoNfSid4JBfBP7UEmfRbZEQmgqNbEtSEQN3KD/6xuQhNaoewFp1gFNwSHxn6oImhGz7WdYCaFTUgQXHQ1TGEJZXjaOtMoG4DO3OCZrqn+gYmiE1ojfDM7mhoHoFGLilQ8qEX3z4JCq7JMA7PhW+L7vBMyINbVHsoO8VB0S4c7nHtEJTeDf4pxTAJbAMFuzgoWEdAzpRAzsIH3qEp0NIzp8ZeH0Z6BiIZ6xvCUN8IxjpGMNIyomfMH4quSZD1aAF5DyrTKhHNzOMgZZ8G29ResIvNg2VQCxgG5kLeOQXN/TNgGtUOVhH5cEzqDmXvDMg6xkLOlp4jKrcZwaRrcBLMbOjZ1DSFtpouDKksHvbljogBnauZriVBizn0PZPQPLgAGr5toeaWDiX3dGiEd4Jz6wFwbVmKwNwBcEwrhW5cZzi27g+n7DI45/SBMV0Dee6MUCdGxz4M9t7R0NSzgFpzfaip68LRzh3erhyyJgC+bgHwc/NDcFA4XFKKoMlx/tLKINtmPDxGzMNpoamjD6749x0Lf5upoBeVL1BJDXP504d4eu8qrl84hQ0rl6F7YWd4e3lAj0DMUF8PFuYE3WbG9HwQjBGAKauqQUVNg5YaUFVvDlUCNBU1NbFdiZbcUMgrKkKOkoycHBSooVCjffQNjWBPIO3n643I8FAkJcShU0E7TJw8EitXL8XBQ7tw+fxp3L52GY/u3kLFEwnIcWINHQOdgDpqIM/9cAJtW2XTc+sAD3f6Xri5Esi5wd/PnZIHQoN98dms6XSuVbQ/nWwVnfR74DqGAgZktldq2LgZ/vvfpvjw/z4Stm+vJ1lpKWzfshB9SjtAUVEO/r4eGD54APQIUEt6FCEmOgypSXHoVlQAS1NjjB05HM5O1gSycgS3CSh/eAKuzrYirw8+aoQPPviYoNwerh4e8PT2Q2RUpJhVxNbOTkwb9zbkn6Cp4zh1y75agYCAQOqQmMHZ2Q1RBHA89BoZEYtFC5eif7/BiI1JENPPsc2dl6cPkpPSsW3bdgEfbyz86FWW4/nT27h55yKuHlyG+8ts8PgrBTz6Whm3l+jg6kJDHJhqgasrPHBiph7Oz9bGlXk6uLKuA+5cPY5Kehc4aLYIoP0GcuzECepkBEOqaRM0kmqARtKN0ZSePR56Zc9X7pwp0nsrLSMjwO6/H/6Xnt1GdJ0WV+fw94W9WFu2bCls5VjY9u3zzz/HsWPHhEMEAx//XVRUJP6eNGmS2IcBjeeJZxibOnWqmKv+BJ0HA+CYMWNEoHSeK54hjR0qGAQ5UDHb2bGNHdvcMdgxALJt8Jo1a0T+bI93+/ZtUZe/K7VoU8dQV4X2E5ZAOqQrmgQXQSOuF0zT+kIzqgCGScXwzR2CliWfILloJHxa9YZ2YEs4xXdCYFZ3hLYfIozQpd0yIeeYBF3bQAI4J3jwcBKBgJuNE0GdO2wJDPS0TKBLYGfmFgxfArqG+l742DAQDfR9IWMUDCVb6hkRCFmHtIVFZD5UfDOg7JMBs7A82ERSoxzbiRryDEgRIDSjBlnOIgg6xq6wMTQl0DKHvZkt7AjmWHNnqG9GjYohzJ39EJVeDFnrGHxoHIyPLcMgTUCo7ZwAZaqvikc69AlGVAhEpL1aQDYwD4q+uVDyzEEzx1Q0c0qBtH0yGlrFoYlZMLSMXWCkYywC9RpqG8KUGn9DDVrXMqTyjODoEwP/5EJIm4WiiU0cpB3TIGcZAveoVnCKaS8AxtA7DQHphVD3zkRj71w08cyFDJXX2DUdDZyS0MgtGU2o3MYEPA0sCJhMA2HkGAAtAixdHQPoaFHS0KUlgYehJdXFGBb2vjANTMeHVG4Dm1g0IEALIqBKzC6BvGUkjD2S0K5oKKyDsvGRUyoauLVAQ+cWaOKQhsa2tD/BWAObKAK0QPzXyA8NDLygY+YKTcpbQ10Pmira0FPXhzadq2ZzLWhp68HExguqBGqy9vFQcc9EMzM/+ISnoFuvUdC0DYKmUyDyigcgvm1fuo5paOrRGk3d20DGqxWaEhA1IyBS8EgjCEyEgkMMVKxCoWrsAQNzHibzQlZSS/h7hkJeWhW+XgHo0CYfAR6hUDZ0hZ5/Jsyic6HsHAYznygMGDsVdrRsbuGJHmVjUNxjBJQdIum6ZkHOoyWkvFtBzisHsu5pkCWo43vdjMqWdoyHtE0Emhh4Qk3XHv4ewchIysQnoychJjgW9taO6NK5K4b2HQVn9wC4hrdFVtE42PonwTsoBukpLWBsQg0iPdPt2/dEUEoXgrwCqMUVQyOhG1QiuqB5fA8ox5VANpqew6B8NKUylay8EZOQgtj4JIwbNQWnjp5FH+okpSRmY+uW7di77yhisrrBMH2gZEYMWspkUx0GzcGJh9wblsxiXNvCtnYvqbFgLUD5syd4dP8u7ty4ivOnT+Lw/j3YsGYVPps5HcOHDETnTvnUScpEWlIC4mOosxMVjpjYCMTHxyAhIQZpqUnIbZ0tAhkPGzwQkyaMFcfOnzcHX3+5GGtWfY3vt6zDgb3fi1ksLhHE3bx6Bfdv3xJBkCufPhY2c6h8LmnEqpecXjx/iiqCu0qCPLapmzltMnU2rWGoqwVzYwOCHSNYmND3wdgQqYlxVMZ2akz52Ir3BnUMBdHxCbAyN8TsgXZYMtqZnkc7eHhSp86H4CElBbKycggKs0VWRhBkm0kcJzjczNixY8VQWNeuRcKJJCwsTDR4CooKosFjjef//d//QV5WGvY2ZuLYRo0ao2HDhlAjuO7WrZtoKLlxW7VqNeU3Tgyt373779DU8TRvz55WYvGir4Smjodf2fs1ICBABB8eOmSkmCps3tyFBHgxMDczh52tLVxdPF5p6t6KR/VrUHfrzhXcOLoU5audULW6GSo2KOLFBh1snWSBwnhj9M02x7B0FZyfrobtgxVxZEFnPLxxQjzz4j14Q8cNjkHHz0Az2WZo0KgRGhHcNZWRFto5tl1lTR0DHs8BKyUlJZ4/fp5Gjx5dnUPtCmvoZs6cWf1X3ZNagboXwqaOka4C7cd+AY2QPLQf+hnyBs9GRMteGDN8AcLTukDPKwZDRsxBq8IRkOXhz8COkA7ogCYEP0392qGpb1tI+7SGlHtLqBBwaZu6wN7KUWh1DLVNYGNmA3cnN6gTGOjomEPHnL06PdDALAQNjXwJDtzRp7APvIJiYWLugsE9ytC6c0+CxGg0cUyHtEsGmjqnSpILwQE7LzgmoKlNNKQMPag3EYOhA4YhJiaZXkQb5LbKx9CyQUiPToCHXwSa6tODaUcNvlcy5ExcYWftipYJ6TA2s4O+oTnapWciNr0NGlhRfQhuGjsQUDkkUdnJaFydGlFqYBsPKap3WnoeRg+bQC97LkGeE+LT22PUyE9Q1KE7HLxi0ZjOqzkBW2bBYES27A4Ta0/oNNeFfnNtaKlqQFddE5YWdmhu7QtpAioZPh+HRJGkCTSlKDWlejSx45SIRjaJaGochqS0Dhg/YATy2hRCycgDtt7x6FrUE4N6D4StZxQBcRv0GDULJYMmICqlDeRUtCCvoAoNuu6atNRU0oSqviM+sgzHx/YJaGSfSueZhoYOCZTi6Rx5Wywa2sSgEcGkgpEngkJjUVzYA8mpBKQGrrBwDUdu+25o0boIKuZ+MAjKRP7A6SjqNRFxie2hqKIL5WZy0FZVp3PWg5picwJ5d8jZhNN1TEQTcR/TIOVC99U1lToDKZB3TYMSAa2iZxqUCRJDIluipEs/xCa1g4qZL/ScwuAdnAJP70Ro2YZCJ6AF4guHolPpGKS07Er30BLKcorQVdOCsbY+NJRUoWvmBE1XAja6tjIElM1cUigliyRbveTEGmZ5Aj9Fur8B0e3Qs3Qg2rXpAkPncAL+KEQl5xF4FMODOhiKBJ9eLXsivcNAuAWnQ8fIAdq61KO3c4GzrRN0DKxh5p0Cg+B20AnrALWIzlAO58Sx/bpBKaYUsux4lD4Y+hll6DhiCYZMWQmPtsMgn9kfMb3mYvCMFUjsPg7a0d2gkzEMSq3HQilzBFRShkKKoM6u73wcvcfDExXEHu+BPH4mrOl/yXHQXjxDZSVryB6i6vE9PLt/C4/vXMP9Gxdx5+p53Lp8FtcunMalcydw4ezxH9OZY7TtJK5e/AHXL5+h/c7h7rWLdNwlPLp9Dc8e3ELF47sEaA9QQQBXyeD2ooLKpAaLE32/fi29fMnXp1x4vT59+hBPHt3Hgzs3sW3zBrTMSKWOkAYBuwW+XPgFnj66R3lT3V+wpoWPZ1yu/WvLUJdIkK+lb4RmTRtC+qP/wNraCvr6+rAwtxBTn0k3lUKwvw08PawE0DWixpYbXnt7ezEEzh6Z7u7uwsifZ0TgY9mBhefA5bk6Ob5YA2p42TaKG2DWCnLj3LNnTzEkNXv2bDFJO2sveBqsfwvUsaaOoY7j0fn5+cNCzKZiIq5rSkoaJk6YjC3ffY9PJk5BXGwSgbcFdQhMYGluLaDurWnqSHj49elz6iwR1F079BWerHAG1jTD/ZWKmNVFG2tGOGBoazNMKjDDt4P1cGGWHr4fqomDX+Tj/rUTeP7kAb0aVJc31NTxMCQ/UzwdGD8vTZo0EfBWo6njxOu8jcGOoY6fR9aK1Yaw1o5Dkpw/f75WHR7+rtQC1FXR54suBA850DL/kwWQDukIR2pcPFoMhq5zBDTV9GBlbCegTFdTFwp6dpChRlnGryNk/fPRjKBOxoeBri0ae7VBY0/WwGRCy78FglLykJ7dDXkFA+Eb3RI2/nFIb1+KzLze0LaPgn9iAXoNnoKsjgNh6hBEDbE2rPXN4GXrDnUNYxg7hUDZNhJS1nFoaktwIxJBAScbgg+beDSwiyMoiUMz8xA4BGYiLL0T9Nxi0UTPCxo2IbANSIW6fZiYyimp1UAUlUwlWBwFK4IhWQ1DOFBj3KF1PswYQMOoF+zAMENQYx2Pj6mMhlR2Yx7OtIlCA5tIfEwA1tgqGFImnjDySIYW5d3YiD1G/SBt6gFpYzcxvCZtFgFVgkLLkGw4RrWHFV0Pp4A0uHuEYCABWI+eQ2DjHg6HUAIbs2BIW8VCyooA1SoKTSk1tohEI0sq1yIaH5lTsqSyzQPxMQFlEza2J0iV5mQagIaG/mhs6Ed1CMHHJkFoaOyP/zMKpLzCYEEw7uwVhi7F/VFQUAYrxwg4RuaiiVUonWcoGpgT3JlHiOHej8xoG8FeQ7E9DI0ovya63vg/PV/8R98fH+l6orGBFxqZ+ONjQx9RTkPar6EpHWsUhA+oHh+bBMLQNwteoS3RvfdIDBo+FW7eSTDzIyina/gxXcuPKf9GdM4NqNyGdN+kqS5ytF3Bhu4jgbesZShkjP0gY+JHwO6NJrSUpmve1DwATS2D6d6HimOaWoSIc2jKAO0cC327AGS06YrSvuMQHJ4FHcdIKDrE0r7hkLKkfa39IWMZBFkL+ts6EjI2EZDlYXz6Xc6WAJbybWbqJYbbm1oHQobuqRJBvrwtJfsIKBHsytGzxnnyuopTDLTdY+Edn4t2JUPRvutQet5awMAvG5pe2VD3zSHgbQ+jkA5QCWmPZrSUC+2CZtE90DypLwzje0InrQwa6QOgEtsLKllDINt6NGRyxkO61SdQyBgJxfj+UGw1in4bDBWePaP1GDgNIKi7z5q6KqFQev/Clfgx8ZyqnCRxziSJQz2wvVgVpRcVBGTllHhZvf6iJtHfVVWUKnnJ3mmSvF7lSaD2Ehx4mW2Ffgpxv5V4X4a1qsqnQqvH2jsekpXUl+dv5WEq/vvnx/69i/smjhIMBbFxcbAyMURpSz30yjWAj6c7omPihMaoQ4cOYliIh5iysrLEUBHbBPF6q1atxLBSUFAQ4uPjkZ6ejoyMDHTq1ElMecXb+Hiet5ODQXM+3bt3FzDHwZxZq8czBUycOFEMOfF2BsQ3tSOqkX+CTd2zpxWYN3fBK6jj2IwuLs4Etz4o7VmGDeu/w7SpMxEbkwgrMwnUWVvaEtSlYeuWbW8H6ujxYU3ds6d3cPv2JVw9MAf3lhrj8VIF3P9KDbMKlFCaoIvCZCsMzDbAnM6qOD3FGHuHaePUlx1x79pxVFAn5k01dfwcM+Dzs/M61HHHQEFBQQy9cmeAf+PtnBjq+HcOK1JjF/euhIdC+Xnv378/9u7dK+arHTZsmHgfeEiV3wfW3LGtHNvOsePVsmXLhK0d28ixZpu10mynx/tyiJN3LbUGdfyx5Cep67QlaOKbh2aBBGv+7WEc1xv+cd0xdfIC7D9zHYFtesAkoQiyAflo6pUDafdMNHVNh5RrBqRpKeOcIoaypGzCqbEMQzMjaoAJMhqbBBCE+ECaQKOxcQA1/NT401KRGlVtggxV6yA0p/0NaRmdnIusgr4w84mFgqWvgKVGZgGQtw6BikMklOy4AaYG2twXTU18IUdgoU4NvqqNP5pTXtIm3mio5YimOs6Q0nWBlJ4LGum7o4GhBz4wcMN/DFzxf5SaaDtDXd8L1q5x0LILgayxFxroOqMBQVNjYx/ouETCzCMC5pSa21AdNJ3QRMeLzsEbZp4RsKHt9j6pMHWOQZPmdvSbExrpOqKRngMtKX99Bi8vNDF0lYTM0HODjKYtFPQdIKfvCiUDR0g1t6b9ndBAxxFmznEIjGoFB+9YuPgnQ9vaDx/q2eJjbRuoEWi4+ifBPYAAIiILhq6xaNTcHo01rNBIywEfa1G9tek8qVxJcsPHBHwNqJzGdJ4NNOzwIS0bajiisbo97WuPDzSsoWnti5jM9vAKjEFUQjasPaLRiPZt2NwWTbUshWduaHgKPAITEJiYCyUC1gbqVvS7NRo0pyXl0ViT6kHn1piuMS8b6rmiAZ1TQzVrfNzcBh/q2qCJgQMUDF3oXrlDwdwHUal5iI1KRmZya4SFJUHP1BaqRnaQ07OGpYMvUhNbIzIyHdEpbWFK96aJiiWk6No10aTrzOVRkqJ71ZTPj+6lFC1l6XylmjtAiu69tB79RsnANghGtoHQMvNCSExrJEZnIiU+C3FhCXAxI4g3oX10LGFm7oAIqo+/ZxgSYzLgG5wBeW0nSrZQ1LGDoi7Vn66Zkr4TVMzcoWjuAQULP6ha0bNn4QkVYxeoWfpB0z4ILgHJwvbRySseUUnZSKEefU5cCqL9omBG91Pf0AnadE3cnAKQ374Hcgv6oM+YzxHebhAU/NpBid45zawBUIsvgXZKbyin9YNSy5HQzBwErbQh0Gw3CR5DF+PgHZ5j9UWtQB1/3NlYWoQ5+RvAUnNsvfyxMPjEEWDZmOlhSndzzB5gAV83exgYGgutWevWrYXnIYNbdHQ02rdvj8zMTGHQzzG6SkpKBKhxIFZO3JDxNrZNysnJEV7FvJ3jenFj7eLiIoz9eWiWA8qydo9t+hjwGPQY6v5NNnVPHj/H7Fnz4OvrL2wM+Zrz9YghqO5V2hdfLvkaY0ZPRFRELCzNzGFhYiqgLiU5A1sI6t7W+VVRp+PJ09u4QVB3fs8s3FxkgIdL5PHwKyUcnmKIrwbZYkSuDeaWGGJSniEOjrPEpt6aODy/Ax5cO4nKZ29uU8eAyjZnHNqFQY01cKyNayYjI2COoY6HYF+HOtb6ytDv7KzwtjoDvyVsJ8dgxjZ3DGnsSMEdkk2bNomAyAxqbE9XXFyMuXPnCoBjDeK6deuERprt8davXy+gj2GwNqQWHCWo90w3vUJAHVA6+xt8HNgWjQPowxGcB6WQPMj5ZKOZZwtIe7SAcXAu7CJyYeSbgsj0rujZewK6ZHVCu/AkhLoHw86aXgQzZ8SFxCA6NB4h3qEIDk+HvJEXwYkzgZE9GlLD3IiSNEFQUwKSxgQ0DRlsqOFsQqDSVMOeYMAWhg6h8AzOhJljOAwtfJAQk4WkiER0ikxBjpMfQm1cYKtvBjt9C7ROzEFWfCac7b1g75uAj9TM0UjdlADGjJZmaKJmASkCkEaaBCNalAgQuB4fqtO6hg0+VjaDhUsowuJaIjKhFeycg5FAYJHdIh8BBiboRh/VPCdLWCg3h46yBnpk56JjQks4WrvCNSgFMloEGwQ7TamMBlRGIwKeJqr0IhDUNKWypP6fvbOAy2rbFv0OGwEDSREBW+zubrFblLIR7BYLRVRCuiUsFFFsbAQDAcXE7u7uvff/jbnUc8+997z7zt3bHecdh7/pWnwrZn7f+M8x5xyzVA0NStQKS/WZjoCCscCIcuLbQyC2jZRRrfod6NRcfqQdR9C/SXMcK1XFoW5detapR0WjUpK/QcycOIOq1RtJ2bQhv+SpoFlVAbuq2rGA/J3XqJKcy+emVaUMq0re5JpJFQpI/vJLeagyqde6F21snejafTS1arWjedOO9Je8OHfph3ONqgyrUg27KnWobmiCdWkLhvSzp13TtjRo3BYjSykrQxuJ61N8Kt78JjZavHlNKvODuaRB8l/IrCb5jatpx0Km1bCp15423Zxo3cWBSg06UKthe7q070mPzl1oJT+KbUpa0MzCgtLF9ClRtCRtWnZjjMtUGjfpjGU1gW3DchT+W31+ylPBEpXQNayMrpSzqtvCFhKXXC9sWknqwQazSg2p36I7DaVMbWq1ok6jTqKgOtG4TjNqWVWmppRpTSNjrIsZoF9Qh9KWFRg4eBS2XQZSq04LihlXoJi0leISDASsjSXvBuaVMS5dHbOytTCzrkWpcnWwKF8XU/nbpEJ9Sgnw1REwrt+sJ5UFJltIPjq36UzbVh1pUq0hPcrVoE+lSrS2Kot5USNatutGeOgqJsz2p+2QORRtKt+7jm4YCtAZCcCZ2HtTdqgPjVz8qOawkAoTwyntHo9NuBp+fa59Z38vlybf5M+R9+/f0adfH6zKVKBIobwUzvsd1apKOyxuoA2jdu/eXYM65Zqlfv0G2vBr6dKWGBubUK5ceYoblKBSpcoUk/tr1KyJeSkL7XPleqZ8+Qra8ccf8/D99z9o1halnJViViuCle9BNRdPuZhRQKc+U/H8u1jq1CrvL1DXunVbzVJXo7oCNjscHIbgtdCbvXv24+Ptr+2vrSx1X6BOuTQ5eODQV7NOKah7+foh9x5e5/LheO6uqszTNUY8W28m51ZkhVVhwaiq+I4sx7pppTnlW4l1rhZkL3fl6Z3zfHirhl/faHNff62onRcU7Kh2p6x0+SXkK1RQOxpKm/l7qCtUWIf8hQuRt0B+DepUx0K5MfktVuv/H+UPgLqfNKj75KsOPBN2YtJ9AsadXCnRcjglWgxFv4k9xZo7od/UkfoDJuI0biFDR8+jj9MERrnNo5ttX+pUrEK1UhUwMi6NQREjaldvTPUabSS0oqmASwnrOgJOFQR0KkmoSCFRmLpyXrSUgE8pgQ6zigIdFSlsVB5940oCBOXlWmVMytYUhVpFU5rtujnStF0PSplZUbqoCcZFjSlQ1FCCCSUtKlGurA31ajWhTsNuFChWgcIG5dAxKE8hORYzrShKuRom5RRgVaSAYVkBnfIaLOSXdOUX6CkiMKTu0zetgIFVNRq17krZyrWwrlgdk9LyLt0SFC5YjHKlymMtUFC6bHUBrGYCDV3Rk/cVLm4l8VnJu6woaGiFZaV6VKjeFIuKdTG2qo6eSVmKGJWhiHEZgZByFDWUc4My6BmUpVBRK8pXaUL9hh0oK3m1lPsN5LqOngkFixijU6KkwERFLCQPNtWbSLrqSr4sKCjxFTCwpJDEV9i4LOVqNMW6WmOBqDaUKFONvCVKy32W6EjaCkleC5WQoC/3FrEibzFzipjKj329dpSr2ACrcrUwKlWJfHpm5Nc1p6BeKYxLVsSqfDXKVGlA+erN0Zd8FipWmgLFJah4S1hTo1F7mrfuSf2mtpQsV5v8cq2g5Cl/sTLaUcWpzvMXL0s+9ZlRWSyVhaxCQ8zKCRCVrirlZkG+IiUprKtWSJaXsq1B6TISpL6KmlrL9VIULqHyW4r8BqWpVr8tzVr1pFOXQVSROihQxFxLj7quU7wUelIH+hJUnRQubi2hDMWlbs3VwhkrG8mXDXrF5Jq+oQQTisp9pgKEJSW/5uaVMJQ6MjC2xkDqrJiUbTEja+rWb0nb9t2pWbuJ1HsDbQFOSfNymEkwlfosLe20lARDc1HGJaWtC1wWMJY2bVEVAwHCEgLYheXvgtL+80n8umXqYmjThBJS70WkLHTUMHOVjujWbo+ussS2G41T0AaiN+9m9cY0xoasR2fEbPQWxFIpcSsnX7zUvrNqoebv8bOphjOUYlcrxVSPXfVs1RZf6oda+Y5Soiw46rqaz6JWqp0+fVpT2srZsPpbiXrmy/nt27e5fPny35S7shipVWbKkqSGQJQo/1RqmFC5HVCiet99+/bVhgOVTzs1jPJF0tLStMn9akhFuSxQooZgVJxK1PCM6s1/iV+tZHv8+LF2rvaR/XKf2k5IeZ9X2wb92aINv0r+q1evjM+4aoROq0m7Fk1o2KipBmAK4tQkdbWydf7c8dy4nM6d6we4dSWNW9fSuXl5P3euyd+X07h79QB3rqZzWz5X99yWz+/eOMj9O4dJ2bQMu/59NGhTQ4zK1cuX+XgODg6aQ2m1UKBhw4bcuXPnc+p+m/z1LXUI1L0nOiqe5s1bahYqlf9OnTpqe79uWL+JZdFxTJo4jR7dpY6qSEdfoK5WjdoMHGCvWerevPnizuO3yReou3v/OtePRHNvdTmBOhOeJplyd11p9gVUY+rAGviPsiZhgjm5gRXZOtWUjOgRAnXneP/mmTat4Le4NFHfFTVE36RJE+YvmE8NaR8ubq7aPDa16lfBm1r5+h9Qp6NBXwlpp8rS+1f4Pv3V5A8YfhVRGkGbUwdLt+xFp88odGwdMOpoR+l2QyjR2IFiAnZqmFXNXSomykdZ2YpY1sakggCLgFcJ6xroiLIuVKwUhUSpFhGFaCiQZmwqsGRYnrz6pchT5FPIV7Q0efTNNThp0KAtZavWF8AqxXeFjbXP8xW1EAgoTV659wddM37UM9c+z6trTMGiZppyLyxxFNY3Q0+UuW5RUeQCKAWKlqRgsZLkL2IqSl6C+ruoJYWLlcO6bH1qCGDaVG4qyrgq+SSugvqm6Ep69dT7Ssj7BCw+pb8kOkVNBeJM0NMRoCpcgkJ6BujqG6EnEKAncKerY4CefK5CIT3pqcg7igtEqGAoytxQwNSmYhP5sreikihtE/MqFBXAMS5ZCRMLG0paVpVQTQCjogCjtRwF8ozNKFSkhMRtJEcjdATmihQ2oZgWTNGX/OsIxKp7ChUxxEyDy6rS+65FxQq1qVCpPtVqNqeKAJ9NueqYCpCYl7KRa7WoZlOXKjYNqVatqfQ8m1OxUgMBtboYlCwj5SjvlvLSE0jWK2aMfjETihQzFeA0o0hxMwEeCQoAJZiaV6SyAF51qbs6dVpSp25LUQptqF2nObVrN6dS+doSfz35rCX16remjsBlvfrtaNa4Mw3qtqVe7dZYW1eTXl5paRvWmJhaYW5WDguBIBVKC3BbWFXSgmUZGwElOZd2VFvArZGAXPPGnWjZpLN23rBua+rVkzQ0knoVyGrQtB31G7ShceMONG3WieYtOtOwaWuBTWWla03LNt3lh9iBvr2cGdBvGA52rgwZNJWRjjMYM2wO4928mDTZlzHjFtCiVQ/q1mlK4wZNaSHPt5T3NGvYjqb1O9C8USfatexG82bt6NChB80EZpsL2Lds1ZXmbbtTT+Kp3qIbwyZ4sSf9ooDOM87mPuX8hadcOK+OT7hy+QU3rr3h1o233Lv1gVOHLjPIaTzVWtnStGN/OvYYRS+7CQwZ5cGkhVH4r99F8rHzVJvnQ17fCOokbOXc6y9zd9SP9qfpE6j5Zp+/y19DFASpoYsv+ygqsFI9cAVc6lwBmXI4qnZ+UL6iFLApv07KX5TyA6V6+epZda4ciSp4+3s/Xmq+jhoeVCszlQJQlgH1fHJyMgMGDNCeUaIUxPTp0//bijr1jAJMNdQzZ84cbVhFQZ4aZlm7dq2WPuXjSj2r9oCcN2+eNtdGzcFRcKiAUcGqys+6db/dBcPXEpVOBW/f//AjP/yYlx9++IEff/yRPHmUa5Pv0dUtxJGDSXLndX55K4D9TuD03YXPQc4/5n7yT/dB/lY+69Tx/UU5qqDuVc+c5eWj4/Tr3Zly5ctqq2eVo90viy0UzJQuXVpT6l9L/upQp6YIvHr5jqjIWJo1a6G5NFHl0rpVKxzsHTVXJ9FRcYwfN0VzYVKnRi1sylf42/BrWtqBX7V7yj8SBXXKT93dhze4diiEm/HWPFxpwpNEYx4kWrA/sBIzHeuyYFg9YsdV4pR/FVLnliU7fgyPb+fy7vUTzVL3a4df1XxW1UFSdfZFVKdMdeKUqO+RGpJVHQ1lOS6ko0NBCeqoVlKrDtvX6gz8FvlF/j1+8kA6i7/vUPA/K78D1CmC+0c/+p8sdVF7D6BrN5IfbPvQ3sWdoPhtTFgQQF9ROK3a96dxkx40atqdmg3bU6V+C/wWR7F/aza7Nh9he/JBtm84xA4J29cfYsu6T8ftmw7jvXQFjdv2p0rdjlSr34nqDbpQt0l36jQUhdimH01a9KJ1JwfqNpXeT/3O1GncjYbNelG7UVeqyjPmZRtQS55T9zZs3ov6jbtSr24H+QFqR/WaralavQWVqjalXOXGlK3UGOvKTbC2aUrZyvJ59U5UadCT6k36UqfVYFp2H029TkNo1HUk9W1HUKudE9Ua96WGXK/fZjC1Ww/G1KY1xuWbUaFudyyqtNLmZJlVaIKphEr1umBZuTVGVo0xtm5MCQFcE6uGmJdrhlGZJhQt25iSEkqXa4hVjfY06jWRVoPcaa22PbN1o0onV2w6SujkRuWOblRoP5IK7YZTsbUKw6jQcigVWoygXMsRVGgt562HUEkdWzprCxDKt3agYhs5b+WEZUsnrFo5Yt3CnjLN5djMEaOyTalcrQW1a7bU/OVVlHeXbDka89YuWLSVY5vRmLYciYW8v6z8XbGNpKGNC2Ul/vKtR1G2zXDKSDrKtpI0tJa0tRkp94ykskpn22FYN3fArJmDvMMZsxZDMG3hjHGT/nK/lG2/KbTo4EgFAchSdTpTddB8Wk9dQcupy2k1bSWtp6+izYw1dJi5jnbT19F+RhJtpifQQq51mLueVjMTtPvbTo2jzZR4OV9Jq8kraDY+lsZjomiihQgJkTQcHUaT0aF0GB9DpwkxtHaLoOHA2ZhU7YhBuVYYVu2GRWMpl7ajaDDIk2YO3jQd5EVzey9aOCyipZMPTYf403RoAM2HBtJ2ZCgdXSLpNDYa23FhVB8wl0r9PKjaz5MaAzypPdibek4BEvxpPiqcVq5RNBweKiGcRsOjaDE6mkrtJ1C4VBv0y3chf31nKgwNpa3XXjp7p9Jx8R46LdpNdznvujhNztPosGg/nSV0XbSPnn6H6ROcTe/gTPoEZdIv6Ci9A7PpuTSTHksP02XpPvrKtQGBOfQKOMDQ0IOMis5mcMhhBvkfxCloL2lnbmjf468pCrT+XhErkMrOztYsamfPntW8xX+BK2X5UkcFeao3r0T9rWBPWc0UpKnNtpUoi5T6W92nhmiUElETmL94jlcKRcVz6tQpzaP8w4cPtc/VZ1+sbWrhhVI0yn/Ulz0uVVoUrCkronpWWeCUBVEpGHWu3qtEWepUOpWodKtrfyVRsKysZQru/mtQkLdmVQjPHx3kytmdJK+bTeI6N4ZvGMrImJn0s9tKwFRvtg4dwtiRIxk12oUNidOJ8HEjYMZQDuxJ4OOzDC6c3k2Thg3In09Hs7Yo5fzFVYWyxCg/X0pU/XyNYbR/BUvdm9fvCQ2JpEmTZhrUKUtc1Uqqk15ZWxyhfNSpBRNt23SUz22ooi2UqEGf3gPZn5r+1aBOrX5Vc+ruPrzJtcOhAnVleLTGjIfrTMgKsuD8OtG/YxszrKUhidNKcjbchn1zrDi+ejSPbp/j7WtlqXv9q4df1fdRfWf+b8PJanW0stSptqLajZpP92UhhXIUrhbnqN+GP1MeP77LhjUxLFkwjUDfeZw8dUQ6p38u3H11qPvw08/4rEilz8xEuk9bT08J3d03MWBOMn0kdJ65iW5zUug6exudZm2ms/tW+nmm03PePrrO2ontrB10nr2dXgt30d97Dz1np9Bt+jZs5djVYzfdPHbKfRvpNGc7zefswch2PvlLdcakhiM9PHbRIyCbrr4ZdFpygA5LDtLRN5P2Sw7TbvFBOiyUzxYepM3CDNouyqbzwsN09jpMR3V90UE6Szpaz5T3ex2ih3cmbeakYetzjO7BZ7D1P0pX7yPyjITAXMrYhVHQuhsFTJrS3G4xC5Iu4Rp+GNeoY0xYfpqpMcdwX3mG8ctOMDH+DJMTzjMk6jjtlAKW4J5wjkUbLzIqKpPePvvotzQdx+hTdPPLoL1nqtyTLkr3OIMic+kpCriXz0G6i6LuFZJNNQc/9EzrUtSwAtU6j2KQ734cg47QX57tF3CEPqK8+wdk0lfKodvSQ/KeQwyWd3TxyZS8HqCfTzoukTk4hB+hl99BuvkcoIu8u7vvIWzluu3idO182PIrAgAnae+djq3nbnp5HxAAOEy5JgOpVLaWNhm/Rlc3+i5NZfiKU/SPPEr/iGz6BKZjH3kEu6hs+oYdYWDUUclHFv2Dj9BxqZR7wFEGx0reYrLoGXaYToFS9gIOnYLUeZZ2vWvAYZxXXcB5xWU5P06rRalSNqkMjMymfv+JGJYsh4HyVzdpLb4p9xgfm8XMxPPMT77JrE0X8N55CffEk8xKzMVnx00WbL2GY7iUSVAGk9flEnHwPn47b+AScxyniCxGxZ/ETeprQHAGPQV8egZlYRd9mgFSJ72lLNvNSqGLlIl9wD7MqranoEEliteyl/g3YBd0UOo2E/vgowyVMnAMPczwZUcZEZ3DUCkPl+jjTIg5iau8q69/NgODc5iz7qLU/2UmLDvFEHnOKTyD8StPMSIsm/6+6TiEHGN0zDmGxuTKM4cFVjfJ+6Utj1pKXkO1gKUxunWdqe66iuFxZ1i84ypjIvbjuemcvPsUS7deZtGm88xYk4Pflot4b77ImJW5DIw4xrDYYyzZcgn/nTeZuvIErlIX41efZc6G8xKnpD9S2vCGa7jEnRaoO4lT4GEau0QxSI5Hrn0akv0m/z6iUOvnX27yy+u1bH2RQMCtaOlEX+PYjjPcXujBmvjVrN2wmmcPtnL5aBKn0z5tXv7PLFz5ssDla82L+lex1AUFhtG0aTNt+LmyQF3lChUoX6YcC+Yv4vKla2zauA37wc5ULKf8HH6aU6f2ft2/P/2rDb8qqHv1+iG3H1znqkDd3RVlebzajOdJZtxdW46UgHrsC+/M3Y0NWOZmzZlAGw55WHE0fiRPbp/m3Weo+7WWOtVJUh2d/5s7m02bNmkdAGWVU1CnFlB8gbpSpUppi3aUpf/PksePH9LVtg1ODj3IzNjNgbQU0lO3cyh9B+7Tx7Npw6fpHX+0fHWoe/XmHdGbTrA44TTuougWCrxMiTxBwPqrzI89w6yYE/isO82c5ScFRtLp67mTJWvPE7nzNhMiMpgSkcnsuON4JF3EOUAUuUcKA/2OMMAvi45z99JlwU46TRJQnLeblp4HKNF+NgWK18CsUhccFu9lusTnGnKAyasv4Boj8SVeYuaas7jFnZDz84xfcVpAJ0Pg6jCjwk8zb901hsm10aLAJ0j6pq09x9gVufTwOiAQkY1t4DFazE8VQDxAk+lbaDV9l3x2CuNeS/jeuAF59KxoPngubpLXqWvO4SBQMGBpGrMTT+G1/gJjRUnOXXUGrw0XGBErQOObJtB5gDECepNWnGRggChwgYqhodkMCTzOAIGv9l776L5UYC/wKK0FZG2999F8ehJ1XeOwE+CoPHAReYtZo6tnhE1rZ9yijzFrnbwvVspO8jgu6gieybnMXHtC4O0AvhvP4bX2jMDEIVpJPuxDs0Sh3xalf4kREYdYuvceCzeI4t96UwDnOB29UukuUNHGK4328/bQWUJlp0iaTt9ILyk7i7rdKWVqRQkTK8p3HIld6BFmbDjLlNU5TJK6HCrxz04+y7wN5xgZmcGsJAVbZ3ES0Osg5dlLIG1WwkUNtEauymHK2gtMWXeBqUm5TEs6R0+Bp14hxwWujgrg7hGYPkijcWuoPmIZdpGnqNt9NEZqCNeqPk2nrhIYO8W0TVcEbo5jF5bFrK1XidhzG4+NF5ixNpfodMnflity7Rg9wo8zKuEMi1KuMFXKZHiswMzGa0yUupidfFnSfpweApY9g7K1Y8f5u+jovpkqzuE0nyVg5ZuCUdn6FChkiL5NVxqPT2BI9Ak8JC+zVp1gocrH8uMslDL3F3ByC0/HS+piWco1psQL5AYcZGB4NgslvUu3X2Ry/HHmJ15l4fpzzE2Q/K88j2NIFoOlPdjJ96PPoj20nbqOSgP96e+zn57jQymkX5r8JSqjU8uOam4JDAjIYNqqo0xOPEu/sExGr8zBa1MufpslTnnnEklb1J47TJJyshfAHh53TPtOzFp9DrdlJxktbXGUtKFxq07hujwHl2XHcYk6xcAlaXSYuoEa9qHUHxuP68qz5NxU+5x+HQX8Tf41RLHZz7+84u3zBI6+XMvcG4vxCjtB2vpT3PeaQ3xYNGuTonjwYDOn9kZy9cz+z0/+8fLXt9T9IlD3loCAUBo3bqpZ6tSQtNqXuE/vvgT4h2g+7KZOmUmjhk2pUklZ8ipS429Q9/WGXzWo04Zfb3MtI4jb8WV5tLokT5JMuRRbiof7+hA7vy2OTUzZPK80lyIqsm+mBVlxIzU/de/fPBWoe6X5c/w1ogBXWbzT09M/f/KfRbks+WI1Vn4P8+bNqwXl91AN2ytLnZpr+2eJGm5dHhfKquXhJCUuY9fOJDwXzsLK2gortR2hpNHQwACnwQ7cu/P15/6p8tNcOGlumf7jN/mrQ93b9x+JSM5mhsDEiCCBtoW7mRyRTVDyBRaJMp0Ve5QAOZ+5/DT9BTD6eO5juigUn3XnGBN4kMHeqQwS5eUckCXHI/T1lnsktJ62nWrOcdR0CqPFmNX0XrifDp7pFGszhe/0ymFcXhrfwp2MjzvD0MgzdF+wn5ECJp5rL+GVdIExMTksWH+R6QoaAo/Q0TsTp6BjeCdcZlz8CfqIArX12k+XJdl0XHKUTkuOYLvkIM0lfTXHJ2EzIo56E9fRVWCwW8hpTLvN4/tiNvyYz4iOjnPxTbmuWYUmLD/BsIjDeCulLorbOTKdGStPMl/gYlh0Fl0E6gb67CUu9Rabsh4Su+8m0WkPmSoKs/uiDLr6ZAn0HaTz4lQ6LdpH46nJ1Bq1nAbj19Jx0V7sok5Sud98ftS1oGChEti0HcqoyEwmrD6BfeAhycNehi7LZMm2S8xff5bxAnoB267gnXyewWEZtPc5jEPgAWIP3CF6/23mC3i5iZJXwNcnJIPu/gKzSw9jqyBaYLqlQE2bmdvo7J2uWQl7+WVQslYXjA1MKW5oQdkOI3AUqJkqZdw//DCdlh5ikNy3cNNVvHfdYFTsMWasF6jbdA7nmGN0DJKyDhLo2HyJsLQ7zBHYGrPyDC4JF+gTeZzOAnNdRWF0krqzldBe2kJX/3QcBbz7Cww5L79Ijc7DKKZXVJtz2WbGWvxSH7J422WBxKu4xefgKefx+x8wY81JAbfTRO29KZB1EfuIHHqFZzF/62XSL7xmz7EHrM9+TmjqHcYIcA8OP0qf0Bx6hxyltzpK6BV6lL7hxwQmT+Acd45B3jsoblGD/PmLomtjS/0JiTgISE5ekcNoAftePvuwizgokHeOkJSrzFh9UgD7ApHbrjNN6qi/slxK+1gmoJl+9i2bMu+zPP2WBnVDI47hGHGCIREnBewkzpAjAqKZDArPFHA8LuV0ie7jwilU2IQf9a0oWL031ceuxWX5Ofyk/c0XSJ8pbXC6xBORepOwLTe0jobX5sss3XyBcStPMFjKYOzqM6zJeUzSobus3X+PdZkv5LshnY5lR3GJP4eLdIZGxgncyffCVUBw3KpceUY6QIkXOXNbuTn5enPqvslfXzTHz/Lv7esU7r9YgdfDxXiuPMqW+Cs8XDCXaL8ANmyK5umTrRxK9OLx7XOfn/zj5V/BUvfy+Rv8fANp2LAxlSpV0haQqIUSjRs10Va4ei5YwvRps2hQv7EGddUq21CzunJOPFgbflXTEr6GZVPBwKvXT7n16I5A3VLurrDkWZIJN1ZZMLyVEZPsGzFhUCNSlrZgeHMjDnpUZ+sUSzKWDefxrVO8e/WMnz+o4ddfv1BCuQZR22wpUSug1dQJNWVCTXFQohxcK4hTrk4U0CkfdWrup9q1RLnKUdMf/kxRK8mvXrvIhUvCGl4zKaxcr+h/8rFnbm6u1a3aMUTtljFw4MC/Laj6mqLA7veFug8fiUnOJHj9acI2iaJdeZpZoswjRLH4CtjMXJaFt4DVnIRz2Ako9PXaQ/TOO+zOeMzqnZdYKaCxMOkSfQWoei05LEB3iIECN44CXXZLj9B7SRo9lqTTwy9TICeD4q0n852uJUZlGjNs8WZ8N13EZ30u7qK4xkcfxWPNWXnfBcYLcMxafpLZAnl2AerZVKauOkNi5jPCUy4Tsv0aPhuv0zcwS4AmU8BKoE7u6xeQQf9AAYxFhwT40ujql033kDOY2nrwXZHy/JBPn65DPQnYcl0U83lR4FeYHC/xCMB6bbzMxJgsZq7MYX6iKMioLLr5HJS0H2WqwGfywTtszn7EqvS7ovxPYCt57OGTQc/F+5kkafOQdw2JzNGGPzv7HhLgE+iNOkuZXnPJq2Msjb0IldoMYWzUYfx2XhaQOo/7GlHq8UcJ3H5F/r4skHOcOWvPsHTbDewFENoLIDsIJKw88pT1otSjdwtw7L7CxLjjki7Ju7+AtIDdZIHuRVuuMnbVaUnXYTp4H6Zn0BF6+qVRskpbihUppi1sqNzOFUeBLS8pvwXrJG6Ja6wA0iIBaN8tAszLjzJZ6mDBJgG8uJPYBmfTQ2Daa/NNVhx8RMjuGwTsvspMebavvL9b2HGB5kzsY44zetUphq84SY/wk3QPy6a3QM/wleep2cGeogJ1eqVr02F2Ekv23GH+xlN4y7tmKIvXxksE7ruPuwDdrMQzeG+9hMfmi5oVr2foCUYuz2XZvqvsOf2c5KNPWbb/Gq7Ljws0CnBKXPZRx+X+S/jtvsn4NRfoJ6A5QEDTMfY8fRcko29cgUL5ddGp0Ia641cK1GUIVF4keMcFFm6WtrcqW0Ba2tSOG8yVNMxdk0NwykXmJZ1lQLB0VgQU56w7q8W94/gTEqUd+G69zggB9kFhZxgUnCPlf4bg7bfwXH+J4QLNDnJthMBW9/Hh6OiZkVevLHrV+1Nr/CpGJ1wUgD/PEgG3RQLJ86TdLRCI9dp4XuI8g4+kJUDSN0nyOETg1CX2JD7bL7Pp2EuSDt+TerjDAoHBUVHHGCX1PlkAbqlAqJ98Z6euzNWGbafI99hjwyVy76nh129Q9+8lanhUKbCzvHm5nOgnftJGEonzO8WdOe4Ez1/Ihi0B3Lm6goxkX7nv1Z9my/3LW+p+/kXg9yVLFvvRqFHjT8OvEpS1rlLFyjg7j9DcmcyePV+grgk2FT7Nt6tRrZZmqUvdl8arrwR1X4Zf7z2+xe3MpTxYbqFt2P8s0ZiHW6txOtmJnDUDWL+wKSnzy5CztBxbp5bkUJQzj27m8PbVY/kpkLL+DcOvah6s8uumfCCqhTMK3L7M61TgpnaTUAsl1JDrF6fDNWvW1HYvUavZ1XzcP0NU+StAV2CsFmYpZ+a7d++iTu1a2pBx/kIFKaBbGCMTY80aW7NmHaytKmBQ1Ai3UaN5/vTr+GX8R/LVoe79Tz8TsfEY7lEZAnA5TIo4wcSoExrYTROlMWf1WYEugY+VZxjsk84A7/0sFtjbeeghyem3iNlxBS9RZP28BeoWH8TR7yCzRaHMiDmKvXcqvQXwFNT1WppNpyWZAnVT+K6wJYZWDXBatJXJsceYHndUYCIX19gzTIg9xfiYk0wQiFqQdJl5664wKEjgamkGY2NyiBLFvTxNlKoo3MBtd+kTkEXnpVkSxyFGRcuz8SewC8mgi6+aT5YhsJf1Ceo6zxOoK6dBXfvBc5i95pxA4jmcgw4LfB6iv98hSX8afX0ESgUMHUKytGEyNSG9r8QxIvIk4yWtIXuus+n4C00Jd5Ky6C4Qq56dIlA3a+05nCJy6OBzgI4Cdp+gLpcyPeaQp5AR+fLrUaHNcFyijjJ+xVEmCAC5xp3GVcpqcvwxxi8/hZuU3YINF1gigOcQnqW9y16Oy9Lva0AZu/cSUXsuM0Mgu8sSyaeCuoCDTF91lhmrTghQSH4DswX2sukVmiXlnoZJ5Vaac0hdQyMq93Slr3w+Ol7ikvgcJE8DIzMYFX8ah2UnsYvNYdy6c7gLWA+X9tA5MJPeAlYeW28SdVjiP/SYsJRreAvA9AnKoLuAVbfQbNxWX2CqwOAYeW+/sJP0FrjtJ7A1dMV5qrQaiF5hffQsa9F6+hqmS/5mJp9jeGwWDpFHGBxxlIEh2QyU9zgKxIxakcvw+DMMjBA4k/Y4RvI6V8ojYu9d1mc+YsPxpwKvJ+kblkNfgTpHaS9zN14QIJRnBYD6h+RgJ587CdT1mreeQsWtKZivMAXLtqCuWwwOEdlMWKuG9qWdC8xPEXiaLpA6aY0AkrQL93XnBbAvMk2Ae4BA7aCQowJ/V4hJv8eG7CdsOHybtYcfMDoqh8HhuVJPJ5m84gz+W6+xMPmqlJuysJ1gdNx5+kyKorB+SfLolqVIjYHUm7xW0pbFfHnfZIHgUVLGw6Xch6u5cOFHGRlzipHyHRghnztJe3aOzcUt9jgzpH14bDxL9KH7bDj6QiD8vHxfTuEidaigzn/7DYlfYHvtBSmbc5KeUwLmVzn/SE1q/nU/4t/kX1t++ekN75/HsOW5L2NSlhG99Cy358zDf9oMtm4L5FzWUjK3BH+++c/Bun+F4ddnTxXULdWGXxXUadY4NcxaqQrDh7kQ4B/KHIG6+nUbUVltESZQpxZKqG3CvibUaatfXz/irkDdjfRFXAktzY1lpbiz3JTriXW4vGcEK726kriwDWsmW3JgflnOBllydeNQHtw4xes3L/kgUPfzb1gooRYbqUVGai9V5epGzZtTzoWVdU7No/uymb+aS6c+V0e164lyBqwWM6l3/BmigE61NWU1ffDwPhevXSD34hlyL5xj4ZLFWCu/ewULaQs99D5veaZ8NCpn3JUE8nQkH53atefqpcuf3/j15HdZKJGQchKPFTmMCT2IuyiJCVGncBfl5haejUuQKOywIzj7C7wIuNl7H2Bi5DHGRhxhwcpThIqyd084K1CXyoAlB3EWCPEQEFwgYKCAqc/CA/RZfIg+vofpvDgdg9bT+U6nDIbWNRm2eBtzRHGOCj4kwHaS0fLeiXG5jFTDWcGi1JSiF6jq458lgHaUIZIuN1GWk5edYqakb7qEvn4Z9PI/plnURkRkMTX2BEPDj9PJN5OOvtl0WXqMHmr4tdNcvtMry3c/6tLRYQ6LN10QCMoVZX6ciQKCvpuusGjLJcZFZOK3/hpLt9zEWZS/mmzfT6BvdOxRzXLVX/KkFiZ0kbLo4XeY7hK6eadp868WrJV0h2UJbKVr6ekqZTUo6rRA3XTyFTCmYJ7CVGrrwMjobKZI2p2C0kXxn9CG0catPi7PZuAUeoxhUrYDg/dr0NRZINk+WmB73SUmSrkOW5YpMJajDSF29z0iQYDWL0vycZb5G84IJJygi98ROkm6eoUeoYfPfowrtkBfVw/9YqZU6uAi0HCaWRsExIP2M0bgYKTU/aTk87itO41daKYGBa4CPP3Dj9Er6IRAoIBe0kXGJZ5lRHwOI+KOCaydprekoYekt0tQDiMFKucKaE+WNtFHYKyX1GV/AZVhK89TsVk/dAsWRdeiJh3mrMVz+zXmJp5hXvJFDWz9BRKj0h9ocxaXbLvO8sNPmSbQ1T88hz5hkp6k88zbfpUZkkbH6CM4RR5msFrIEX2CPlFncBQomr/lMgu3XGBk/HH6qGFZCYOkY9B7TiL5i5Qmb34dClo1p6ZrPP2DM5gieZm84hjj4gTwBOqmChjNkHiGCmCPTTjNJGnTIxW0SXsbJOCq5u/5bBNoEnB1Eih2XiadHAF2h2iJXzpBYwSKvTefZ7GkQ4GZo7TRkSvO0mfycil7c34obI5ujf7UnZSEi5TtAqmr+esvMkfS4bnhImG7r7F4Y66U4SlWHLoj36srjBYwm5t8C8/N15ki5TFupUDz8rMC5Lm4/F1Qi3r8tl0jaMcNpkkbmSCAqdqKd8pFrj75OvN5vsm/nqhlDx9fbiXziQcTMgJZ7HWeIh9X9QAA2OFJREFUc5M98B4zit27vDm6aQqXMjZq937aQeiPl3+F4dcnj1/gtdCHhg0af1r9WtmGqhUrCdTZ4Dp6nLYydt5cT+rXa/TZUifQV6UGvXsNEJhJ1Vz/fDVL3ZtHPHh8kyupnpwPtuBmtBW3V5tyc1Ntcrc5kbthEBs96xM3pgzpHmW5FGbJtWRHHt84ybu3L7R9j9Xw/K8VBWVqSFK5/FF7CytoU9Y6NdyqoE4tklBDmV92klDX1arpgweVv743X6Ucfo18gbpXL1/x8NFDrt68zPEzORzMTGffgb2kHz7I6sS1dO/di6IlDChavNinFbx6uujky4+1WSlMJG9qKLmh5PvQ4f/wjflb5atDndpSKG5jFnPjsli6/RbusdnMWZZNYPI5PEXZe68WcNt4Dvf4U9j5ZgjUHKPPor30X5jCoCW7cBKoUsCmVnAOWJSGw+JU5ohy9hRYcPQ/SL9Fn6Cut0+GNuetRJsZfFfIWoM6Z88tzE44h++OewJzpxgflcm8taeZuVpZPo6zOFlAYc0ZDXT6CFy0nrdLW9XY1XOvAEkmXQXYenkfoqfATRdJ2/DwLDyTrzEq5rRAnUCkxNk78AT9ws9j3GGWQF0ZvvtBhy7Oc1m647pmzZiVdEYbqpq68iQzNpxjVHQms9eoobHrDBNwGCRg0T8gm5ZTN9JqWhI95mzBLuAIPQU0e0jeu/kI2Am8qTR7CygODDikAV83HzX8ewD7ZWex7jqNfPkNKJi3MDZtnRgRdEiz6nluuioAl8H4+Cx81p9iesJxpst7QgUMFiWdE1hQkHWUJmNX0G3WJlq5xdNlzlZ6BR+lS2AGPYIO0slfgWWGBtYhu24xXEDEVv7uGphJP4HSfpIeowrN0S+sS5HiplTp7Mqg4Ezmb77K0l03mBCbKeV2gEUpN1iw6TwjVkhb2HwBn40XpBwFauLP0GZmkoS1NJLQUtLROzSbblLWPSKO0itMwCv4OKMFOJbsuMU0gdXeAoPKUjdQwGbEqgtUbNqHwgX1KGxRm56LtuKd9kibU7hg2xWBpxMs3HoJ/z13tNWk87dcIWL/faavvSBALHAYmkGNMTE0m7CemkOkdzg9ib5SLn0iT9E3Ug2/nhDAy8FLwNB/r+Rf0tw3TIAyIgd76SD0nrWGPHrmAtWFKWjZlGojo6WTcJBxAlaeWy8zd+NZxkUdwH/zJW2agbuka8nmK/K3QOK6C7hIPJ09U2k1ayuNJ66hncd2Bgs4q7QNkM7DAGmbdiFZuEpnImjnDYG6K1Knx3CIPM4wKbt+01eip1eKHwqZU6TGAJpN28SsjdeZJwA3bf0ZvKQzMXvVKZZKWcxff4Fp0hZ95B1qeHjKuvPUHxFH+3lbGBd/lOpO/jSdtoEhcec1mFPwOErChBW5BErZB0v8k6RTNlXKbnLiRanfy9x8/tdVmN/k9xWlPn9+d4FrjxYwI3cOru45HHDzYpHTYHbt9OTAmik8vnrm032fXVj90fKvYKl78vg5ngsWa3PqlKXORrk0kWAjUDdu3GSWRcdrbk3q1W1IpfIVBOwq/A3q9uzZp1m3FFT8VlF7HL95+4RHj25zM3WeAFtJ7q4oxe0VRqQHVCIt3p6s5X05EFyPrTOsyPCw4mp0aW5uceLJzVN8ePtSFP4HedGvt5ap8lCQmpKSokHdl7lzylKnrFslS5bULHVfhl/V9RYtWmg+Ib9GGfwWUTvtqCHkV29e8+DpE67fuc2pc6c0sNu2Zwcbtm9hy84Udu/bi39ICE1bt0NXryh5fsxDQQHUooV1MCtWhC75dfEf5frVvjFfH+p+/oWEbccE5A7hkXASr0RRFv77JaQzKvAAroHpTIs+ipsoavuAY3SauZN+M7bgvu4szcbH0GHcOm3unHKfMXDxAZyXHtTmwnmsPsPwIIHAxWn0EZjr45uF7eLDn6GujOac2MVvryjRC4yPzGbW6rOMCM1kSGgWI0UhOgYeYrTmZuKoAFw2zebsou30zfK+dBqOXklHd4EbBTS+B7UhUrUCU7n9UJYU5Z6im8CMGpq18z/JwLDzmHaczXe6VvzwQyE6289iiSjM2QJQ4wRcB4UepKefcotykF4Cp72XZnw6BqgJ+KdpPGUDPeZuor/XTuo4B9NBgVVA5qfhXR/1zBHJRy6zBUT7q0ULAnNdvdM0S93g6DNY2U4lb/6iFMhTiEpthuIWc5zxcdlMijnMvA0XGRaeyQgBSBdJt33wIVHgxxkbf4L+IcfosvAQdUeuoM/C7TRzC6fOqEgN5roL1HaX/HeVOuovkDlNwMBz43mGR3+Cui4CdX2kPPv7HcCkXDP0C+mgX9REgzo112tawmmmSN5nJl9hcPgRAbPD9NVgTWBQoMU59jSDoo9rgFZ7zDL6Ld5EmwmRVOrvJflKpbdadRp2lJ4SeglEjVt1jlnSJrRhUYGtgQLW9hJGrrxIhQbd0CtYCB3rBnScu1Hg8RKeAtBzN14UCMuir8TdKyiLPiGZ9Fb5ChZoFpgdEHmW3v451B0RS7k+i7HoOp/mk9bST9pHHwV8Ch4FrByjTzJb3ueRfIaRsTkaaA2UNKmFEr2nryCvjhH5CxSiYOnG1BgehZ1A7fR155gSl4mXwNXsdWdwkQ7FRGmzYwSKxgigTVsp5wL9vUMOUH9sHLUcArGQNlR1eIRAoxoqPs7AEMmnQK1aaDJm+WmWbJR8rb+IS/QxHOWeIXGn6TtztZS7Bd8XLkXRek40nrmdURKH14Zc6YCckzhzcFx2RMr7GEOX5TBCrg0RMB2mFj7IO5U7m9rDYyg/wJsm41dI2rMYGpsrwHiaEbFq+PYU01afx1+g3FfAVEGdSotaLBGWepNHr9Wk6D+nd/xN/lzRjCI/veLx0wA8r07EaWE6exy9cO/XgY3rxnI4cRof3/y5Lm/++pa6X7h//7EGbQ0aNNIsdTZqsUTFihrUDRzgwOxZHprz4Zo162rDr2pDfwV1yk/dnt37BMIeaz4Yf6uV6tOcukc8eHKH2+lzuBVjzrM1JXm7vTj3t1Yhd4cTJzYMZ/P8xmx1t+aYj6lAnyn3djjw6OYJ3r5+Ifr+vaTjtw2BKovbjh07tIUPCtq+DL8qqFMrSNW8OgV16pqy1KnFEwcOHPjN+f9/yc+//MyLu3e4djSTSzt3cSpuBdm+gWQu8uHwggUcVg7G53kI7C7gyIIlZPgFciQ8iqyVK0lLWMW2NWvZsnkrm3aksGnfblKzMsjIOUZgWASVq9fiu3wFaJ6/MH56JoTpmhJbqR5Xtu/8HPuvl68OdYpeV6Ucw3vVGQEdUfYRGUyOymZ63AkmRmQyIfwwU6KO4SrK215Z5LwP0WriehoOXUaPqZtxFqgZKFDXT6Ctr1wbLJA1f805gcNzDPUX4FicqoFdP58Munkfwbj9TL7TscTAui4jvFPkvgt4JZ1nbIwotfBshkVkCeSI4hK4UMOUQ+JO0S0wmw4+h2gkYFdv8kZs56VKXFl0F6hSc+26+2ZqQ7tuccfx3nAZl4hjdPWXawI2A8NPMXjZOUp2lHj1rPj+hwJ0cZytQYXnhgvaAhC16MBdgHbWugtMEZias0aAZ81JHKLkHX5pDPA9wIDFe2kpMNdJQarfUborC51cGxJ1VJTwUQFJSb+AhPIj10k+77TkkNx7WMAolzK208ibryj58uhQrt1QUcRqYcI53FcKPIUdxj7kEA7KYWyYQGikWlF5VMrhhEBrNt0DBBz95V3yPjUE3XtptrYgpKuAXFcp0w4C0n2WpjI78QwLki9rqy5tBXBtpVz6CBT206CuMfoFdQUuzKjaeQzO8v4F2y4zb70AfHQWzgLOo5efYFT8Ue3cRWDGdeVxBkg6bcNz6C7laSt129Uvh84Rp7GNlDoRqOkRdlyg7rgAZjYTpc49Nl3WFmr0E9DqI4Btt+w0o1Zeolz97ugULEwh6/p08diI56bzLE4+j7sA0BiBQN/tN1m09Zo2dKvceSzefIUJCWfpH67A7gT2sZcEjnPlPIc+0SfoLenvG5YpQUAwNEeA6Iy22GJW8gUN8PqHCciHnxSou0Bf91Wf5zNKz7FUA4GycPpLh2FmwhnNGjlLzWuLlPyr4f9lxzVXOhOX5zJTzUsTMBos+XMIPSPgphZFnGBQhBzV4ozQU/QT4FfwOCz0CONjTjBdOhRjpZPiFHVK6jOTYTGn6D9nLfoGltLmLShe35nW81IYu0IAUADUN+UKc+R7ohYaBadcl/Z4Gq/NZwnYfpkF6wXQBf4dowXQBIynJFxktID2CCnTEWrFuECfWtCyKPkq89eeE6hXbVY6SCvOMEHKdKJci0i9zpNXyvv7n9tD/iZ/knzWoe/fbCL+0Wh6+6whsYMns7q1JGnZYE6kBH664U+UvzrUffzpJ+7dfch8D6+/LZRQljrli65i+Yo4Ow3TLHULPZfQrGlLDeoU8FW1qUanTt0EErbz8MFTXr18w08//ba5rdo2YW8eaQsl7qTN4l58SZ4nmfIo0YiocdbsiurL6Y1O7PWpwrPNFgJ1ZtxbqaDOnkc3TgiMKah7J6D629KhAFVteq+2CvtiqVNHtS9wRcm7WiGsAO/LKth69eppc+q+lqXu6dXrnFq+ht0jx5FYvyXLTMsRJrotorgF4cUsCSsuoVhpQopZSCilHYPkWqCEgOKlCDSQo0Ep/IubE1DUnJDipQmXd0RZVCLGsjJxZauw3NqG1TXqs6ZdZzYNH01uUjLPb97m+fsPPLpzh/AOPVmQpxjBOsaEyzMnV3/y9aiJMNX/BmC/vqVOfvCT0nLxihclt+40HiuOs0CUeuCmK8wShT8v7qjm6kPNNbPzTmPgkoPMXi4AKBAxOkqBXDqDvA7hIrCxSJSLn8DSOAEVtQJ2oACdvQZE6fTXhikzMekwQ1NwRS3qMXLpDlFqp1kowT1B+WvLwUugbPbq00yIzGChQJdrTA49BSZ7ClSMjRJlmCTKNk551T9IF+/D8t6DTF9xVp67xui403RT4CmQ5xx8VPMfZhd6ggFRFzHvPEdbdfv99wXo6jxHwOGSwKfAgECdq+Rz9ppTzBblOkmUuqfkzVOgY2DQfgGnNFHQGaKELxAswW97LjM2n6ePQOMIUd5L1p8haPslhkUKZC3aw2RRvBFpj7TFDcp5slPYOcp2+gR1efPqUKnDEIGGY8xcfZY5kpcJK44yLuYIC5NPMz4+m9GSb7+UawIIZwRa1RCygKnA6ZKt11m8QSBMQNPWZw9dBHKHC1ws3XKFyD13GCFQ3NZ7P3bBBwUATmo+3nqHnmSAAKFx+YYCdXroFSlFtc7jcFt1nnkCVgu3nGdG8kVtxa33jsu4rzvF8OhMFu64yVQpj35hApXBxxggx7lbLrIo5RLjpW56CrDYhhxloEDWLEmX375bjF97gW7BJ+gbeUZATc39OiNQchIXObdu2JmChQpTuGwjqa+dLBJo8Zd0zxWwHRV/DJ/NV/HedpWJ0vZ85ei34zqjlp+klzbsfoR5ybnEH77J8sP3cE/MFbjKFHA7Jp9fIXb3JSL3XtHy0CckW/N9Ny0pF6dlWTiuOEev6XHkKWhI/gJ6AnX1qOkcormScV+Xy7x1J1kk7XWqQNas1bn4br0oYCltIfEkQbtuMm3FCQYGZ9E7+AiTVp4kYs8tQvbcZpq0GXvJv72kb650SCJ3XCFm9y0mCRAPD84kcMdt4vbflfYoZTg3ET1D6UzoWWLcdAQdvHYyPeki3ptO4y3lOVva/YLkS/hvvcKijWpeosSdcpVFco+abzlK8uUjZb867Saxe64Sf+C+Br1j5XMPAdmgvffw33FDc8WiyjMx+zHx+24zL+ECsftv8PSNgrrft4f8Tf7i8vE4Ox4No3XwUkIaebCgXV3ifdtx8cif42z17+WvDnUqfdu27aRnj37aRv7aQokqVbTVnLVr16Fd207arhLduvaiSeMW1KhSTXNpou6pX78e48ZOIPfMRV6+eKPlU1mTfq0oqHv99jH3H9/kzv4Z3BWoe5pozOtNRjzbX5/3V114e34cl5Oakh1QmhzfktxZVYoHuxy0OXVv3rzU5tT9VkudWj2qtt9TljpliVMrX1V+1dZ8M2bM0LbnU3vkqkUHCvTUMK0arlVl+WvkVvZxtg11JdayEhE6JVim+wngQgwF3OS31a+EJQsF3KbrmeFW2JChhYvhUKgIg/PrMyiPHnZ5dLHLr8ug/IUZnK8w9hIc8unhkF9CgaI4FiyOs04xhklw1TVkkr4Z7kVL4iVx+Asg+gsYBkocoSrI52FWldk2ciypUdEEtuzEYtGrofolNSA8k7Thc6r/efn6ljr5wd+UfhofUaILV+UwZ+VpZsYe13zTzRbImLM8h7Bt15gVfwIHn/24BBwiTJRKyMYzhG44T3zaQyaIAh0WeIA5q04wf8UxZsSJshdlHSuwE5d6Gzt/tWpWrUQ9gmnn+QJXZShuWQ03nx0CSxdZuPYk7mvOagsyFiVewF3SMl7gRnnZn6ksNn4ZDPRLZ74oYeXDy3PdRSJ239UWG/T1U3BznKnLcpgtALpEFHr4tsusO/yUsXFnGBByiEGRJwTq5mmrbr/LU4C2TrNEcecyR6BxmMQ5PDxD3pvL4o1XmRKdw6LkcyzceEGALJuuAq2TBHLj0u/gt+Wc5pxYAV03ZSnz26ttzeQhEBC9+ybJh58Tt/M6azMeaiDYWfLrFHWCcl0mCFQYkS+fPhU7DGXayuMCjifkOYHXVQI2EdnMW3OaactPME2tsBXoUbDbJ+AgnZbsZ7yqg10CTxsvyrVbRIkiHxoq5emXjUvkUSZHZzBf6mvFwXtE77zCuswHOIYfoYdAll3gYUwrNkavgJpTV5Jq3dwYLcDoueOi5vB2ukCJAjnv7dckzjMCh1na7gXztuRqu010CjrGCMn/0p1XBb4uaBbOwH13GaWcQoccxlnqe1JCDvMEbkPT7xK69zprsh4zI+E0DvGnGCMwZFWvG/kKFqFI5dZ090rRdlGYvf6sgNcJJguARqXeYonEP15gN2TvbcLk/W7y/h4BWYxcfo4VRx6RcOgewbtu4C71MjLuJINDTuIQcRrX1eeZlniO2IP3WXHgjtT7PVak39PmVw5bnku/6dHkLVCCfHn1yVuyAXVHhMizh5gr7WjR+hx8k08xY6W0HYHYpVIeU1dkMG2NAFzKDeZJJ8Uh6ITWQVDuQlbuv0mEAFyoAN+8REl/RAZ9w6VzEy1tPvE4q6Xek488IOngHVZLGlyjz9B/dhJFDcqRR8cSw1ZudPDeJ3k+RsD267ivlvJZlS1QdlUg8J7A2nl8pe6jBap9pT6VY2G1YCVi3x1Wpt3Gf/NF6cCclHatLKlnmbTqFAE7rhGzV9re0WfEy3FzzkuC5TO1qjfx0B1evFe98m+Wun93ufDTHHokT2ZmeXc8GlUlcWkXnt/O+Xz1z5O/OtT99NPPhIdF0qJZK2pUq0ENgZUa1apr0FKzZi2aN2tN+3adad2qg7ZQokbV6lS3qUJVgZyatWppm/wfyTjK2zcfNHceak7Xr5WffpZ3fIa623unCtSZ8CzJkDdbDLm3sy4fro/j3fnZBIyqQ5ijBTkB5Xi5zojHO+x5cPOkAOGn4dffslBCWaCUpU7t86ygTlnj1OKIWpLXkSNHansUq2MZtZpUgE+thlX3bdu2TVtk8c/K7dxcNto5E1HUmAh9E0IEqIJNrFhsXJoJRc2wK2RAL4G0Afl0cBYwG6ljgKuEUYWKCpwZMFzflJFGFoy0LINrpaqMqVqXCTXqM6lWQybKcYL8Pa5yLdysKjBG3jummCnjBQgnFjJkso4xU3WNGVe4BCNEbzkW1BdI1Ge0/O1e1AIfAysCilvhX8ScqTpGcr0YMyVNQSWsCJG/17ZR363bn3Py/5avDnWqD78h9RTeyyUotw7hmXguP0Pstuv4rDzFotWirLde1WDPyTeNoT4HmLdKoECU4PTIbIYvzWCwbyYOi9Pk3tMs33+fuB2XWbVTIEMAI2bfbQYFCtQtOUz3pUco2XWhtgq1uGUVnOZvFuV/XhTQWeyWHmT8slMEbr4h0HaeqfE5AhGXmLX2goBJNv2WpDFewY8ownEx2ZoPM7VQQc1nmxBzSuK5j/f6i4SJQgwQwFid/pDRy9RQWSaD5b1mPT35rogV3+ctRL+RiwjdeY9Zkj+PdVc1H2/zRCl7JV3EPf40C6Uclmy9wtDIHHr4HmSwAKtS+kvWy7Xks5oVrb/AnhqOjjvwiKh91wnbeom1+x4Qv/sGazIeCBBm0mVpFk6RxzWoy5ffkHx59KnUaSROAhXKsjIs5AB9F+/RhmHDpcy8Ek8xV8A4fNc1Aa6L9Bcw7LQ0UxvinSfwNUPSOzImU4BSuTI5Sk+fDHy2XheYeUDIDoEpAc+wrecl/vs4RymXJqfo7Z2KSfmG6GnDr5bU7D6NfoGZTF6bK0B0lp4Cp+NW5xIk0Dh//TmBjBMCFleZv+mkxHuYLiHHtTls0wXmpqw7w7BVZ+kRfZauIbnaDhLTN13WHCMHSXnFCuBHCMivEbicLvXkuOKMQEkOFrVsySu9ouJV2zMsKhMvAZrZ0iGYJfA8ba10KNTQ46ZLAkZn8dlyWdJyC5cYNafwOIPCcjRHyd7bbmgLGGYLiDuGHqNv6Cd/ehtPvSd46zk2ZN0jdv8tNmQ/0zoSQxSsx+fSe1qkQJ2h/MAUJ2+phtQZHoldgILhY9oQ+MgIAe/QTBZvE7DaK6AnMDtfoDZK2pHnOmnzQWolchYu0mFYIO1qrsCqchsyUmB9sECzQ+RpVh68xco9V0mQ8l8vUJl0+C6rDz1gwnJJq+cWDE1syK9njWmb8QLa0oHYeY35Gy4KxMlR4NYn5TL+AnMK6hZvOk/s7tsCmJdwle/AOIGzJQKUQZKewB03CJNryo/heOkYKItmYsYjYndcIvHwI+L23JByeIaftMW5686x5tBtXr5Xc+q+Qd2/g3wZ8vFbugRjk2JYljalUnlrqlWswPRFlWmysiXtitkzuUo55g8tT5PaZWnesjH7Uvdoz/0Z8leGumPZJxg4wF4bdq1du7a2kb8KdevW1T5r2rQ5rVt3oG3bTtqxWbOW1KlTl6rVqmnQV12OtWrW1faEXeoXyMOHj/5Xw3L/VdScutdvn/DwyU3u7ZvCwxWmvEw25MOukjxIacjpbQM4usGR3Ph6PN1iwZMEE14kGvFg5yCButMCYy+14dffaqlT9bV9+3atTJQfOnW0s7Nj0aJFeHp6Mn78eKytrbWhV7Voon79+mzZsuWfgrrTG5KJsalOqL4xYUalNJCbaliKHgJrtnkL4FBAn/G6Al6FTRgt4OZSpgIz2nUi0HUCa7x92BEbS8amzZzYl8r5rKNcP3WWexeu8PDaDZ7eusOzO/d4fveednx2+y5Prt3i/sWrct9pzh88zJFNW9geHUP8bA98+g9iao26uBUvyVTRH3N1TZiuZ8Lw/EUZmF8fFz1DFgpk+hS3ZILA4Fj9EgQaliZSYC/Y1IrcxHWfc/U/y1eHOiW7M87ht+YoS9ZdYNGac4wOPMxQ33RGCGhNiz3JjNhjTBCwcF6qFk0cEfDIZZFasSfwM3v5OQ2qnP32sXrvbVal3iJeoGCtKKGEfbdYtu8mI/zSGOyvttE6QunuS/hOvyZFzKsxfkkKixOvMiVGQdUFRgkI2fsfYWhQJpPiTjMn4ZTm1LevgMcgUYZTJd4Z0cfxWH2eKcptgyhNNbTrseYCMXvuCNTlioK/QrAoxHiBvBHLROnGnMQh7hLmapuwIpXI82MJ+g3zIlxA1V/uWywKc8yyTwsVBgZ92u7JJeoIw0IPM0DidQjKYIoo1jGSb99tl5kmaRotZeESewL7gFTWCMjEbb9DeMo1lqshstQ7eCWfp8+SPdpii+ExZyjXeTJ5CpuSX6i/RgdHFgogzVp1mmkrspijVpwuO6ZB4NCILKap4ehNAhbrz0v8hwVcDzFz5Tkph6MsFKicsyqHiQLCo+SZXgFHNYfACWkCcwI9iQduErXrAivTHuAoIDpYzdHzP0CJSq201afFiptTpddMZm24grvkY7KA5ewtFxkSna3NF7MTAB4vMDBdwZZA1+DoE3SV8hi9Jpepqy8wJ+m0wMIppgp0jxLA7B2swOKG5r9tqZTNsv13CBUgXZbxHLcV53BbpfYvvYBlrfbSo9PBpGZ7Rsdm47/nFv67bkgeL2t15BR3ikERGdp2WcMEZIbIudoztq+EyYnncVt+Er+UiwTsvsbo+BNMXXsO+wgpjy1X2XLqFSGbz7E566nU+T02nnwjAHiZwWpO2/Lz9BwXJOVuQkEdEwqUbEDNIaE4h2ezaNs1pi8/gud6tYPEeSbIe8fEnmaSAL6am7hAYGvu2vM4hEoZSntwl7TOEuBfuv2CttuIh5TJJHlGrUBdl6Vg/qpA1B2SjtxjrQBd4EY1T/QEw7y3YVyqOj8UrYqZ7VRJ90H8t10hdPclwiU/HmrBisCpAmvl3mV6wgmmLM+S9JyUcErSchXl8sRP8hSy5yYea08I+F3UFkeEStlvzrzLMvnebTjyjIT9D1i+5z4LpK48ky6z5dgd3mrzeL5B3b+LbN6wjgrly2uT0+vUqUO9uvWoW7sBo0bXZGh6A+rYODO5YnUm9CuLjU05DExLMGrMyN80LPhb5K8Mddu27qBrl57aRv4KXJQ1Ss0PU65N1FBri5Ztad2+E207daFlu440admKOlLeyrdZ9arVqCGhdi0FgM1xE+i4euXmb5oJoSx1b96p1a83uLN3EvdWmvByg4I6c57ub8a19CG8Or+YnzM78WprKZ6tM+HVehOe7BnMw1snePfmOb/89PZXb+j/RVR9KUhTZaLATS2MUOdqG7CxY8cyc+ZMbZharX5VjogVBKv7/6c5ddczs4muW58wfROiDC3xLmnFQN1idM6rg2thA2YUM2SYrgGuNjUIHzeeg8mbuXbmnMDZXd4+e8K7t6/4IG3p44eP/PzxJ81ptCprtbOKKvJP4b+eyz81/03+/fzTz9pzKvykgnSGf373kY9v3/Hh+UvuXbnOfoG0pYMdGWtRgZl6xswtVhI3nRIMLqjLhGJmzCtainFFDFhkZk1EMUsC9cw4tNhXYvuf5feBuoO5LInPIHDzFTxXClQk5BKx8z5z43JYtPasKOq7AnfHcfLZj7taGaiGKBPOCtRdZLzy+RWXKxC4n7X77grY3WD57pusEajyiD/GyFBR0D5q+PQIffwPU7aPP98bNKCYVQOGzt/AkvUXCNh8gXlJucxcfQafzdeZqhRspHL4epNxy8/Q3y+dURGZAl/HmLLsJF5J13ERCBobc5whwYfk71wSUm8TsuGSQNVDZq3IYWjoAexCj2l7xA6NO4ulnR/fm9Ynr245+ozyJ07SGiSKcn7SWabEH8VLKfFEAZrlOQQIGHolXxeFfpS+QYeYKMp9QozAbEIOU9WOCwI0QyMzcQ45wPojLwjfcVvb6sktPpuBaq9QgcHeAVkCowJqUSco330u+UpUpUBxKyrbujAu9giLt55nycaLzFx1lgnyvrkCEmOkjMfF5jB3w1lcVxyjU+AhegcdZqLAkdqAXllzpgtMOAiUuMXkYOd3gHUZT1iVdpsIgdqIvdcl3+kMEIDu4Z+l+U8bLOkxqd4RHZ3iFDeypHrvmYyWZxcJ1Prtvs6spAvafDHPHVdwE9AbKXXmsf0K4wUe+kiZDwiTNAlwj5S0eWy9zLzkC7jEHcc14Rz95FrA7jvEKqjce43YI0+YLu1lWPQpbX9Vt4QLuAmQWtRoS94ChTGr05nRy44QnvpAwOuawKXaxeMCYQIic9ZfEWi8yspDjwjcfk3yeJT+IVnMXH+JsQI7cwUoPdafYcLq0/LZZYHQbJZIxyHl9GtCpCxj0qWNJkh7i8qQ+CXfUacZHn+WLq6B5NMvi45BBQpYt6L6kDDspdOiXMcESOfDX6B6/poT0g5O47lFLTSQNiZ1uXjrJQ16lUNgZfGdJW19muTbd9slqTMBS6mnyStzcY3KYduJ56xOu6XtSjFPgE8t1HGJPiNgK/XmuxOTss340aQRFj3nMVjA2XvrDYJ3XsdP4vfcfJZIabuhO66xSPIXuec60VIv85IuSqdF7QpxhUWbrrBEQNtP0uclYO8raZsunZr49MdsynxMwKbL+Epbcl97SvNX6L7uMouSr7HtmPzgab3jb1D37yDHcjKpW6+mNperrsCFshYp5VqhfBWaNrJm5r5q1OnqxOiKdRnRqxaVy1thbF6KWqKQz+ae/fyWP1b+slAnmj9h9TpsO3fXLHIK5hQkK6tTo0ZNPkFdizafoK6jLa3bdaJp89YCdXU/Qd3noKCuaZOWjB83mYsXrv0WbyIC3grqnvJYzanbO467K015JVD3fqcAXHoT3lwbw8ebAXzI6MTLlJLa0OzrZBNe7BnE4+vHeCNQ99PPb3/zQglVX2rzfgVyCtzUStcOHTowa9YsPDw8cHBwwMjISAM6KysrreySk5P/29CzgquP/MQe97mEFjEmqoQFAeYVGFrMGLsCergbmEooiUs5G2IWenHn4lUBrFd8fPOCDx/fSl4Ewn7nzogGfAJ+H6VzrECPtx8kDS84lbafQMchTLWwZmFRc+YUKcXwgkUZW9SE2UbW+JeuRLhxaUINS5Lt99nB9/9Ffheoyzp1g8C1Z/ATuFosinWhKOPwXQ9YuOac9PpPC/xcZ7YoGGfvg7j5p+Mtyj9s6zUJV1m8/jyjwrIYKsDmtfYCs+OOMcJ3jyizNIaK8hwuYOKo9hf1OcyAwKNUcl2BTospWLWfwYTAffiIspqnhrQEbGatVE6AL2rDYrMEkJaIIp2x+hyDBQztBR7VAoOFApO+Alm+Ev9YAT573wy557ympB2DjzBQ4lQg1k/udwzJ1DY7HxJ/iXKjVlOg7WxKtJ1Jr5kbtEUYat6acs0yJu4o0wRiZiefxW3ZIWasOc08gYyhorAHBWfjKHmbuuKUQMVlZgnMOAnQ9RBw6xdwnIH+R7ALymRwWA4DgwTqgrIEBE5Ieo9qq4KHx56jsksUpTpOxrzRSOr1XYinxKmcxXpImStXJHMFbANFybsLVE5bfQrvLZcEcM4LAOTIezO1nQ/UdlIBAjuhamh0Xa7kMw07Adq5ymom8NXTZx/dBfJ6qh0wJD39Q7MZFHECRymLqp1cKFu1Gebla1O73xSmrr+Ix5arEu8nSFIT9/123pA8X2R64kXN15qnXHOKOaZt9TV0RS4zNn3austb6nzBlss4C+T1ij7GnM23mbbmPAOjBWIjshkgEN0/6iyOcacYvU7ARurFsk5HChazwKLpYEavyJZyvKjNofOUup4rQB6Sepd5AiWT1VCjwM1cgZihkadwEjAaKpA9T8ojKO0+Aan3mCXtzSHiKAMiTjJS2qRyCj048jh9o85hH3tWg08nqTc7zfnvGZo7epLHsBaFBOjyVe2HjXOklEmmwNk1bX6cf3Iu89acEWC+rg17LxBo8tp4liABW0+pl6FhR3EKzWG2tG0FXlF7bhC++xZzBV6HhB9jSMQp3GJzcZJ23mvhboZIuavgEnWScfFnGOa/E8tGw8hfbygVJe6xCZcIlnxE7btB9IEHLJV4QvfeJjr1EUs23WTp7gdEpT5l8eYb2jZfHgL7i7dcI1I6VjH7HwkM3mLBBik3gb15yVfx2ChpTr6JxzpJ03ppQ0mXmCfl6iuwuu/4HT5oQy2/bbjlm/z15cnTe3Tp2o4aNapr4KGAQk1e1yb2V65M1XLlmL6sIk0W9KRj02HUbWCDWZlylLSugIlpKYKDQj6/6Y+VvyrUKQCJi11Bh/a2Up4NtPJUQ6/KWle3bn0a1m8scNeMZi1a0bxlG5o1baXt/Vqjeg2qVqmqlX2VKjbUrFGbxo1aMGniNG7d/G2bxH8Zfn3w5AZ39rnxeKUxb5ONeLPLmnu76vD+xhh+uhfEh6NdeLVLQG+9Ea83mvJy70Ce3jjKm7dP+ekX5QD4t0GdmlO3YcMGrSwU0KmFEmrhiNrQf+jQoRrgqbl0agWs2k9VbSemnBWruv774ecPb96R7Dic0KJGRJlZMd+8DE46RZlVrCSLja2ZXqs++9eu5ePrt3x8/5GPGsQp69rnF/wJooaQPwrc/fL6PR9fvNWGcQ9vSsbXthvzSlgyQ8+M4TrFcbcsT2TF6kSblSHYvDzHV63Snv9Haf9doO7a3Scs35ZN0KYs/DYcx0/gxjPhKB4rs5i7PAPX6CM4hmcwPHQ/w8OOMETgZVjQUVxCj4jSS8M5JBXnpXsZEXKYkXLfqLBDuIQcwDUojTHhhxgdoRYjyHMCWI1mbsSshyemzV1pP8ofu/lJ9J67lr6eclyYhL3/XhzUcO2SHQzw3sFAv33090llgO9+Bvvuxdk3lZH+BxgSmE7/gL0MkPOBAl69A7MYFCRKViBoWMxxzTmskwQFAE4xZ2g8MRGzdlPJY92B2l3dcPBKov+CrQzw2oFDQDqD/Q9pG/fbC7g6L1V714qCDj7IEIFYB9992Gv3pGnpGRS4i0ECrnZL1JZiAqyi0O2DBDxDjuAQmvnJR1lkjnZ0XXGepm6xFKrQnh+KVqRCG2f6L97MYIl/8Py1DFiwgZ5zkug3f6PkP4VeXlsZuGSrlME++XsvfX2Ujz/lwDlV4j5IL590enjvp7+c9/VNl7/T6L30AH0l9Fu6n36B++kVfJj+gZma65JhfnsoZtOd/CZV+EHfkga9XQRS9uIYkYZL+H6cowQCpa7spDwHSX4HyLN2IQdxVCAdpNysSPlGHKSffGYvdWsvddk3IoteAi69wrPpH3kCu+hc7OPOMlDyOlgAcOyay4xZd41hAt+jl2dhXq87eY2qUbLZUBqMC6fx9LU0m76JRtM20HjmZlrMXEfTWRto4bGV1vM20WbOelrP346t1xbaeqXQasEO7e9W81PkmEIbj+2090ih88JddFq8l07eqXRbsodB/qm4xEg7CNiJw9JtjAhK1+Yw/lDMUuK3Qb9KDxq6Lscp5JjWWZi+/DgzBejGxCqLbpa2CGaogKy95G+o1J3ae3eAQHGfACnfgP30lvYxcLHUi88eunrvpfci+WzJXnp4baO71N/AJZsF5g9oK477LUmVOkqj88QIzGr2oLhNO0rU7ErxOn0oUqsPRvUHYtxgAMaN+mPURM6bOWDazgXT9q6Ytx5KyTYjMZNzS9vxVOw7E4v+syhpPw/rMX5UnhVF5QVxWHpEY+27Cuvwjdiu2UvW/efcf/aKm49fSHjJc/XDI73y3zqH5pv8tUUNyzk5D6ayTWUBjUZ/AzplqVOhik0VypevwKiRjVkUOJCmzRtTytIcizJlsbQuTzEjU7r37Kkp3T9a/opQp6wzHz58JG3/QQ3GunbrQT0BO7Xnq9rsvax1GcpaqmCthXJWZalQtjwVy1WgkgS1q4Qqc7WQolnTFvTq2U9bbPHu3W/L5yeoe8qjJ9e4s3sEj1cZ8HZLCd7sK8ODHXV5f3MsH+6FCdT1FKiz4rlA3ZtNBrzY15PH1zP/NvzKL2qe7a8XVWcK6tSermoxRJ48ebTtwoYNG0Z8fLxmqbOwsNBWvyqoU20yMTFRg0HNPCeiDgfnehFZwog4c2sWWJRlnL4hvsZWeNvUYpO3L69fqDmAylKm9jL+E0nuH8hPP//Mxw8f+PjyDS8fPOTepUtkbt6Kb5eezBAoHVmoGLPL2bCsal3Cjc2Jq9OI+2f+sTX860OdKizNJvyPzZjv331gVvwWTEdMpYzLRCqO8qB416notZ1OkdZybDmewhIKSsjfcpx2LNhsLDpNxlCk6ViKNHJBv6krBZqNIV8zVwo1GU3h5uPQbT0Z/ZZjKdp8OPrt5B3dZlOgw3R0Wrqh32AQujbdKN7AhUItxlOolQuF6zqi22gMuk0nodd0AoWbTSRvy4nkbzZO4pL4GoygoNyTv5EbBRtNoFBDiavecHTqjaSgHAs2GkYhea9esyEUaD0enTbTKNJ1PpaD/ShYvT/fGVTiR9MqFK45mDx1B5O33mCK1O0rzw8kb6Ph8t6RFGg8igJNXCS4UaCRpLmhxFWnPwUaOpC/8QgJ6r5hFGw4jHz1nOQdQ8hTox8/WDekcJPB6HSaTAFbdwy6TCF/uWboVO2CTtMx/NDUhfzNHSlcuT2FROEXajkKneZuUk5Sli0mUkBCvqYTKST36lbvgl69fui0cJPylmvNJC1SvvmlXPM0Gi3lMASdSp3JV6sveZoMp0CDURTpNpOSneVdhhXJq2eIbu3+6DQaJXUxTMpzBEVbjEJX4iwodVKozRQpm6kUbjuVfALB33eYRuE2k6QupQ7l2o8d51NA6l6nzQQKtpX4pSzzSj0WaiZx2dhSsPYAvpP6/7HJOMnTSPJa1qOQRQ2K9XAnf5uZEscMiXso+Uo1lvqyJ087d3nvJPK1nqKF/JIGla9CUiZ5LRpJ+5Fy6TCT/K2kDCTkbzFWysKNH5uOo3ADR/KWrEWh8s3J33AoP9QeRlHV3iq25Lu8BcljWFlAfjx67SeTr4UrOs2kDVTuQJ4KHcjfYBg/NnYjXxNXqd+R/NhQQv1R5JPzPALg+Uq1kPoeKvkYI+UqddRwND9KmRWoJ3FLmRes2Y08ZvUpUNue7+u5am1Mp8ZAyf8g+Q5IGjvMpVibWehW6IxulS5SvmMk/yqfE8nTajx55O8fJRRsI+23ui16dXqh026ClMcM8rabRj4p6/wS8kqZFGw9Ab1ag9GXtOm2nibPzKTU0ACqeydSfHEERSMSaLUmhatv1T6vH/42vKLNF/kcvsn/n6Lqdtbs6ZSvYE3jxgroamBT2eY/guaCo7IASXnKlytL+TIWWJcuiYVVOUw1S105zARQDExM2LM/9fNb/zj5a1rqPm3+/urlW25ev8OJ02fJyjlFxpGjpKdlsHdvOvsF+NLTD5ORkc3Fi1c4I/ekpOxhx469pKUdIivzOJcuXuPJ46eaC5CvIV+GXx88ucq9HQJ1KwXoNhfnzroKXEuqy7s7Ez5B3bGevNxlzdN1JgJ1Rrzc05OnV47w/vUzoZE3v3lO3ReoU9Y5tfpVWepKlSqlzaVTrkuUxU4tlPgCdcpS9zeo+ywXd6QQXtqaONMyBJapxtTipgSVLEN4B1tyMzI+3aTmxf2FRbWRn95/5OdXr3n98AF3Ll7k4tFjbPIPYHbVWrjolcCrZn2Wla1MhKEZBzw8vjDtf5LfxVKneibqnzr7z0ES/v4nfJNSqDPbF+vhiygsUKLbcQZFO4jSrteHgk2HoCtKXq/9HAp3nIZuhykU7TgV065qqHMyRVqNFoU+B/0eHhj2mIdp70UYDFiMkcCUtb0PZewXUXbsCixHx1F2fCylbKdg1mY0pewDMJJQ2nGpNhfJtLu7/O1LCXnOeJAEu6UYDPTB0G4JpZ39KdlnLmb95mJivxgTuwDMBgRiZOdLcTsfuTcAq16emHWZhomDLybO4ViOWUnF6WsFIEaSv1R98htVRq+JHXkVrIgyLd5aoKd6JwHPYRTvPBed7h7o9vHEqOciig+Qdzr4U3rQQiz7zsRqZBiWY+OwHB+H1bTVWLonUMY9mcrzt9DAeyNtfFNoEHiEmsHHaBSbS92pURhUakfNcQmYTUrCfMIaykxYS+XxEVhNjcRk0grMx62h9PgErFQYJ++U62XGraLCMB/5OwLjiaswc0uU+2IxnbAME7eVGE6IxmJcJBWGLqWcWzSWE1dQcqK8d+YGijbpw/cFiqBjXJ5CrcfyndRNnvYCxwIjP5jVRleAt2Dn6RToKEHl19YTXdtF6PZcgkG3GRRpZk/JvrMxHBKKwbAwTIdHYTp6OWaj4zF1W0GpcXGUH76E6pOXUX72dqw8UqgetINyXYbznVllGvrupmn8BeqtOEaLlefpvPw07Vaepu6qy9SOO0+juJM0WZFLw5gT1Io9ScO4s7SNP0v7VRdos/IyTeLP0TD2DC3iLtIk+hx1ok/TKPoMHVaepUvyZVrJPY0ij9NUnm06LYr8uqbkN6iCccdx1J61jorumynrvokqU1fTcM5aanttp4zHbirM30m1Rbup77WTqku2U8lvP7UD0unom07jsEypt6PUDTpMo9AMWoVKHUZm0TD0OM2js+kYl0XP1RfpmHiV5qtPYbv8BA3GxFBn7lrqB6RRI/AQjX0P0NJ7L418U6myYA815qdQy3MbtT02U3XWFknXVmpMWyvlFkv1WWupIOkrM2EVZSeupMz4FViPXSVtS4JLEBWHLqHqhFisJyZQdswKqi7YgFVYMvrha2m+fit3RDn+JN9b5QX/m/x7yJs3r+nZrRO6hfJiXEIfE8MimBkXoaRJUcxNi1LKrBgWJQ2wNDfAysKICuVtsChjg7lVWUqXKU8pOZpZWGFkLFC3549fBfvXhLpP8vjRI168fKG5NXn3/oPmiPh/kmcvXnLj1l3u3n/II4G5ly/f8EFbfQ43b97kxIkT2vmvFQ3q3j/jyaNr3N7mwD2BunfJhmQGWnJuVR3e3RrHm/uhvD/ei+e7rHiyzpj3yca83dWLx1ePaD7ufvrltfw+/DbLvaqzdevW/W0xhAI6Nb9u8uTJ2gpY5adOWYqLFy+uzalr3rw5a9as+Vs9f/ggUDjAnkjDkkSXrcQc09L4GFsQ260v10+c1u75jB9/eVFWRLU446fXb3nz6Al3L1/iUtZR9satYH7jlkwpZU1s5WqEC7Ru6DmADy//+w4uvwvU/U+iyjZyzwF6Bq/DeetN7FJf4bjzAW0XJzNgyWqGxhzAKeUefZKvYxt6AOedtxmU+oSOoXvoMsuPAd6R2K3KYOCO+zQNOkSPmBwc017RJf4ITdzm0NltIn0WRmCXeIpBe59S1mkpLecn0m/fE3qtv0ANVx9aDpnCiAVLcIreyuBN12nsvZ8uoQcZtO0ObQL2Ua/vGKZOnIBv7ArsVmbQdd1Vas3eQLfE83TbeosmC9fQatIi+kyej0tAAv0krp4771M7MI3vGjryfVEbjGrZ0nPdJdrtekmfLdcZGJVCF+9oWnkup/vKE3TZcZPaS3bQMCiNPmkP6RSbQae5EXQZNo4uIydgt3w3jrtvUdM1ilaB+7HbdoVOHsvo7OhKO1tbBg4dS9s5YdjuuEqLxUkYN+5Ja4GAdpuv0cU3iUHT/WjU1YE2DmPptHgtfTfepPH0FdT3TmLgrpsMDt9NH5dZtOk/lJa9HOnptZweW69Td+56ak6Jp+feR/Rbtp+uM/1pPXAUTXsMlnuiaL3pGi1TnlBCgPW77/JjUqsZPTZI2va/psf+h3QVGGkXkUyjsBQ6Jl+iu3zedoWAUcguuux/Ss89d+kWs4vWc0No5u6PbfgWeu26TbO4g1SWvHbYeYvBuy/hHLiB1k5u1OjQHdsJXthKu+iR/pgaQzz5rrg17cNScTz8nFkpBxg+yo3GjerQtGMHavdxxnZZKl2XHaaKkxeO8u6Ze08xbsZ0mtezoVvPztTtNoDWS7fTe+VJbBznMTjpFBM3ZzN9aQi9O3WmV4u2tO06mNqTAum26y4NZ0aTR9+MPMZVMRSQ75B4mV47b+C+IZV+9kNo0b47dbs7UcXZky5JV6g/J4Gm0qEYkXoPn93ZDHUaRp1WTWjWrSflOw+lkwBn98gDVHHww2nzFbzWpeNqZ4dd9w707t2Hkg270NhnE4N33aftwq10WHEUh62XGTx1Mc07dKCzbXcadbCnlmsQ/bbckPa9kQ5+uxm++yaTYpLpbu9M+y6DqN5xCM3mShvedYum/tsFCHfhIvU6PfkYY2YupecAKd/uo2m+IBHnHQ9w2nOHGlE7KBqwihbJ27glPWFlb/+TFjJ+kz9Jdu7aTpGihSleVAcjA32BuyJaUOeGxfU+B10MiuhgWa4S5avX12DOwrqcFkqWLoOhsSHlylty9drlz2/9Y+SvDHV/NdGGX98/5fGDS9zZ7MCDeGNeJpUkK9CGmxvq8uH2eN49FKjL6cXTlFI8ThSo22DI6109BeoyBOqeCaD+toUSyjKsLG4K0tTOEV8sdcov3ZIlS/Dy8iIwMFCbf1ikiLRDY2Nt9evatWu1ulZy58RJYqvVIt7YkvBy1VhobE5M3Yac3rpDu/6vJj8psHsn0P/6Na8fPeDhpStczs5hk18ASxq1Iq5SLcINTFnTsh1Pb9z4/NR/yB8OdUpSjhynV5gA3J5r2O24h83YQMZNmYVT2zrYt6yJbUdb+vttp+6cdYza94jyM9fTqJ8zg3q1oE/zirgO6sqEcFGc3hvpGZ5Gz7W51BvqyTA7J8b0rseUblXpKgp+yJrDVJ8QTZf5GzRwtHb0ZPwIe2bZtWXRoM74De7GWO8wmnjE02HxJhqFH6S2wwQmDe3H8D7VmGbfmpFD7RkZu4WqowLov/48DaYl0KObIwuG9CJiYg+WDu+Mi6sr/dYcp3ZwBt+1HsN3Fi3QrdqePssFOpMu0dLBHc+po5nUuwHz7bsw2q4NjosjaTwlmrYLVtMiKIU6nezo3KQB3RvXoX+zOvTr1JZui2Ko5eKNrSj4pgvWULdZKxzaNMeldRPm9GhOx1aNaTYjgFahqZi3GkjXtVdpODeeVq3b0aVJfZo1aUiXjs1pVqcKbSd60H5GFH2CttLSI4YWbdowslNrRrRoxqwutrh2bEUL17m0nZdAq2nRtFmwgpq1a9KtRW0Gtq7DNOd+dGnRkEaD3Oi3/RIl2jnyXSFditjUo3vCCfquyqK/2xjmTR6FS4/WTLbvTr+ubWg+2YumXuupNmQmvcM24CxwNc97PINdOzLErSddOtSivtRtj+BUKg10xz52NzXbD6BR7aq0aFWVAQMFsFrWwbJWXbpE7abe5FDylK5DFwGdQcEC5R060adZA9wG9MCuc2OsLS0wamVHe59kGrosYmLCAUYO6MKAxlVw7tAEZ9vW1KxkQ5Ea7STOTdQfLfUasZ9WnfvTrXkNurWvgX27GjSvVBLjOq3pHHeETgFbyFu6Afms2qLfdRpdEs8yOnwVQ7q2w65tY1x6Nqdb46qYSS+qlL07zeZswHbBSibHb6Nr6wbYtqlI324NadmoJqYWZTGxnUhfaSu1XUIZu3IvAzu0Y4JA39zOzRlUqypFSpRDt62U8/pcugq89ltzDI/A5bh2bsdg24a0b1yJJtUrk79cC2rPSqKdx1o6eW9hYdxGyV8nxg/sxKTuDWlbuzoFKjai2rQYms5dJ/CXxKzw9YxsXp8ZvZowrWsjHDp2onYzO5rPXIHzrhvUC9+BQdgabJN38uDdpx/Nb3a6fy9RinbggAHoFMjzdxCn9zfA+wJ12meGJahcvQGly1TG3LK0wF1pzK0sKW5goCnjP1q+Qd0/L1+g7smjS9zc1J/78UY8WluSzKCq3Ntcgw93JvHuQQDvj/XkxXZLbbcJtTr2lUDdk6tHePP2CT/9/NstdQrqVq1apW0JphZKlC9fHgNpP/b29tqesD4+Pn8bflVWPLWhv4K6L8PQ53ftI7KsDXFm1oSUr4qvQN2mQQ48vvvPO+z9K4n6/ikr7gf5/f3w4jVP7tzndu5Zju3ex8oRo4kqXZ5II3NWtmjL/YsX//bMF/lToC7t7BUGhSYxdMd1UZCXMegzl0JmValfuQaty1Vg8pR5uCWepJ5rFCO2Xqes+wa+s24qPypGtGxYg7qNG9HPN4H6XpvpsGQzvdZdQbfLNPRK1qJSubJUs6lAi6HuDNx2mXpzE2jjkUj/HXcxGhVEXhMbrExKU7+aDQ1adaObKOxmS7bQctZa2i8/Q95GzhTSK4t5CUMa2VSilYMb9iuzqWjnR/eYTKov2UmeCq1o07gJnUSRN6hbi1r2M+i79QZN5PliY2LR6eJO0V7udFx9UpTjNUxaDMbGvDRDOramVw0bujaox0DfZIHJRJpOimDg+kuYtByGTjFTLMxNKWNVDrNqLegZfYjGY5fRdHQQ/TbeoWQfd/IbV6W4WVkMzcpRrd8kem64QvfVZ2gwZD6d1lylfUIupm3s+V7HBJ3CBujpmmLZoDc9Vx+n4fgIuizcQK/k6xi2H0phPSOKFSlGkUJGmFdpSefINJrPWEZ1Z09sN13BtL0zetJ4TAxNKKZvgI5VFVp5CrBsfYLBkIV8V7EehWq1p8vqHLoL1JnVbknvjm0Z1LI6fSWUL2tF5cHTsQ3eS5WhC7BLyMG8ZV+sK5SjQe3y2FQug0X5CljZTaZ/8jmq9JuN4+pj1B7vi75ZeYoVN0K/qCF59MypMGAuvVMeU08A5ofyTWi+7Ag9djyl/pgA8ldoRD6DMuQzrIhhh2F0WnWG9ktTqOowg96bb1F/ThxFajZHX77sBUuUpnizHrQMO6DdV3tUIP03XqNd8C6sm/fH1LQChUpYUrhWZ+ou3ky3lPu0ijiMju1kCnWYgPGwIFol3aDr8iysWtljVrICJsUN+aFwSfQaDKLT8hwauq+h1dw4nLZfo84wTwzkB6dw0eL8KO2qWBMnWkVnCqAeEdD1k/q7RN0F6zCp143ChmX4zkDy3WEkrZcdY3DKbWzjDtNz+x0GRh2iYouu6BQxJb+OMd8bV8HU3luzaNca7U17v530k/ZSqdUAKpatjYHU6Xf6ZdBv60JPyWf9CZEa2A2OOUDNVr2pa1ORMsaS7mKlyNu4L+1j9uF64Am1A7ejF7yK7pv38kDtHiE/FmqF2Df595Ls7GxKm6vvfYH/AnX6clTnEkroaRa9MpWqU6FqXSxKW2EpocRnhfy/8fj/teQb1P3zoqDulXI+fO8c19b34UGcAbfjzTgRbsmTlKq8uzWV9w8jNEvd8+0WPFlrwptkQ16kdOPRlQwp52f88tMb+I2WOlVnq1evpkKFCpqlTsFdv379GDJkCF26dNHm1qkFOgr0LC0ttTl16v4v9Xwz6ygratYjytScaJtq+JpasH2YC29f/PehyX8FUWWivjtqqP3jm3e8ffSUB9euclHyuXGwMxFGJYk2t2RFp85czMz+NJryZ0Pdies3GBazieEbTzFm733c0p8ySJRbn+WnGbLpGi5pzxh54DmjUu/glvaQcQde4Lr3GUM332bkrttMOPyCMYeeM/bgc8YffovL4Z9xy/jA6H0Pcd13nwmZrxh95BUj5Oi8+w7DN11mzJ7bDN3/gBF7HzNk8x2G7HrE8LSnOOx9wdA9Lxm+8z4Oe+4zMu01Q1LuMmTLJVwkzmHpb+W5x7jtvy/PPpL7nzM6/RkjdjzAeftthh+U59If43zgKSMl/o7J52khytU2LJVhKdcZtOs+vXc/psPaczQP3EHHmHTstt+iW+pjeux6QN+dDxmU+pBJWW8Zd+gtI3c/lfie4nrwI8P2vsXu8FOcDj9gwoE3jD/4Bpes54zJesO4zLe4aeXwmGlptxkWfxDXlCs4pT3CSdI3JO05TvukXA8+Y9C+FzjveoLjwds4ZtxjeOpzRqa/YdjRl9o7Rh18iWP6C/qlPpJyl7KX62q4enjqS2Ycfc30w48YI3U07PArBqt6kbLtGb+PogMFdPpOo218Fl3k/k4pD2nsv5Oq4wOpPzOW3mty6SHvsE+9z9Dt5+iT+oA+aS8ZuOsuXVcco1vCaez2PMRB3jtI8jE8/RHTVN4yXkna3kmZPmC41NnYYx+Ycvwdk45K+UgeuwqIT1c7LBx9g9vR50w6+Yxp594y5fQ7Jh+Xcsp6hfvJN8w//ZapOfK3vGuq5GPWmXe4X4DpOa8lHnnm2EumnXjBxOzHuB5+LO+TeE7CpFMwJucdI7JeMPzQPVoGJmEXl0L7xYm0EOgZsf+elO0jnCUvQw6/ZoS011FS5s6HnuJ88BWuGc8ZlvaYvtJehu99Iml9h1vmG6kraVty3wCpb6f9TxgrZT5C2pZ92gOpr0fyjue4Sbt2SbvDiFRpO9suMnr7RSal3pA2cY8R8uzY9JfSNl4xVvI4QdrGMKnn4fLc+PQ7TDh0X9r9G7n2lkkZz5ic/Vry9o4p0oanynMTMt7jJtcn58h52n1ct9xknLSRSUfeMUPi9UwViPTeiNGSlfTfmsbTD/JjrSbvfoO6fztRSsLNdQQ6BX7QAE7B3D8KBgJ7xiVLUqlaAyytrAXqSmFkaEhgYNDnN/2x8g3q/nn5+NM7Xr17ysP757i6vhc3I015vMaUjynGvN1TiTc3p/PuYSTvjvXm2dZSPF1jxJv1JXizuyePrgrUvXnyaaHEb4R3VWfKUvcF6tTwa9myZXF1dWXBggVMnz5d8+mnrHjKtYmabxcTE8Pbz6t/Xzx8yrYhowgztGCZdSUiKlYlsW0XXty+qV3/VxT1/dPm1qlh2BevePHgAftmzibSxIpoU2uiK1VjhZ0zt85d4P1H5ZHgT4W6X3j06i1eiSksiE5mX9pJgkPXEBSWTGjMVnbtOkZS2hl6Tg+k88wwms8KoZdHCNNWbqPOBC8qj1tEudHzsR45F8uRc7Ac5k5Zh4n0mB3ImNit1BjthZHTPEoM98TUeTbGQ+ZQ0m4GowNX0tU7imKOUzEZNgvTYTMwGjYds2HzMLafQh+PMOyDEig2cDwmTrMxc5iGsdMEjAdNw8R+EuUGujF0URSukWuxdpZr9jMwdZqDkeMszCSOMkNmMjF8PW1memM1xJ2qbh6Yy33mkp7y00IpPyUQq4kBlJ6wFOOxi7B2m4Prqs3YTFmM/tA56I+Yg+HoOZiPnInRUHcM5dkKQ6cwXt45Wcql3NDJWIyYSgWXuZQdMQ9zl1mUdZ7MlJhkengHYz18FjYjFlLOZT4Vxi6gvNsCLIfPpt0sX2au2kIlF3dKu3pQerQnJV2k3EbNpszwmZL2KVQeMplx0YkMD16O5ZBJmIyagcWoBZiP8JT0z8PaZQruSdtp4+5HSSk3a7d5mIx0R3/IdIo4z6DsFH+qecZQeW4EVrPDJQThunY/7byWYzZ2McbjfTBTQerOZJQHJaReijpNo9WCUKat3YWN61z0pDx1XRagN3Q2usPmoDt0LjZjFuIWsYEqo+ZgLPGajZhLyeFzMR0+gxKSTn37cQwOimXK6i0Y9B+DgdNkDIdMk/qfQfFBkygyaAw6A8dQc6IHMxM20WOGNyZ9J6IrcenJffpSxroOMynuOI3JiZtpPs0LA8fplBjhTjEJRUbORn+kB8WlLIpLHRlIWyk8wgNj12lMTEii3viF6DhMR3eIB4Wd5lPIQdLuPBMDea+llM/w5ZtwDlxORdeFFBmxgMLyjsJSt4WlfeSX9tVg1lKGRK+WNjiJoqPmUcTFU+6bL21hATojF8h7Z+OyLIl+S6IoNEjFM5ci8g49J3cspV21mB9Nm3mhLFi/C0dfOfcIprG7v9TNbAxGzcfAdQFFpI4bzw1lXFwy1vJdKeG8mNL95zNfIPXwkXOk7jzB9m1nWLNuF6m70pgtn5sFrGFyeg4fP0ofUHlF/zan7t9SLl46h22XDhTTL4RhscKfhlwF8FRQVjsjgTplwSshn5erVhvr8jaYm5fCwMyKwU4jRNH88Q3nG9T98/LJUveU+7dzubm+B3dj1Ib+przfbiJQV1mgbibvHsTw8UR/XqZY8GKdMe/UQok9vQXqjgjUPRaoey0dv18PdQpG1PCrcl2i3LsoqFMuTdTG/SNGjCAsLAx3d3cN+JSbE7WQQg3FxsbG8ubNG36Wf8+eP+ZoUjLLazQgXMAuxroKcTa1OBr85/hK/BqiQZ2CNfkKvb3/mK2OQ4gwtiDSTEL5qvjXaMTmufN5JLD3WpXD3/1I/+FQp4Zy1Ej48es38Fi5kcWxG0nauI/krWlsSTlAgpwPWxTNoPkx9PGOocPCUAb5RuG+YgszY3cwK24bHqt3MjVyA35Jezl08Q4JRy/SfKYftvOCST1ymX3HbzE5YRujojbiImFs7HoBm5009ogUBS1Q4DofkzELMBk7n1KjFooCnEMjdx+Bg63YB69kSGQiLnEbcY1eT0LacTIu32Xx9oOUdp5E9wWBHDp3kw1ZareALQxblohd1Coco9YzJ+kA1dx90RkhCthlNnoCK0VGC7AIrOnKuf7nUGT0bIGTqYyKE2BbuxWX+M04RW9gYPhqxsdvZHvOJXbk3mDs6m0YO4xnalwi6ZKGpTsO0i8sFvtlCYxYkcSwiJVMkeerzPMlr0Ca7mgPCoydg46rBIkj34iZAlxzmbE2BafIBBwlraNXbGTwspVMWpXMXonnwKnL2EesEUCdwML1O0k/d5Gg/QcZsmw1gyPXMDAigaFRiUxN2kmZifPJM8r90/sl5BNQLDRuHoXGzqXgmLkUGDOfwgImBUbOoH/YKiZI2uyj1+CyJoVh8ZsYFLacyIzjHLh2i6i0bMqOmUGtuQtJvXiX9FPXmZqwmUHL1jAoZC0O4UmMkr9dpYzMJS69cV4UHS8APNYL/TFeFB67hAKuntQWmJ+zYQ+Tlq/HJTqBIRErpIxi8E7ZxalrN9l7+gIdF/hjPGoSkcdyuX7jBUvW7WWgpMUhegUj49ZIHa4WuFpDxUmeFJ0gIDTFCz05158iMDZ5sQRv9CctQW/iYoqPW0qJCYux9Y9j2IpkBkSsor+EgeGrcI5ey/KsE2TduM2U2HWUGDqL1kEr2XPhMusO59A/aBVdw9fQI2odXUMT6C6h9vwQSgjY6wrg6c9cSpGpvhKvN0Wm+8q5NzaewXQOX073iOX0lLx1DY6jw9JopmzZyfqTuYyNXI/RmMVUWhiG795DLN66h+4+0bT2iaeJrwT/eDmPo+rcQIxmBFNiRgSmE4ME1uX7MncZi9bsInDzXmasTKFZQCLlwzYwLf0Yj9V8up/kh0V+Vf6uE/hN/s3Ec+E8iunlo5SxPmXMDShvYSShhAQ5L12CCpaf/rYyL0ZpU1PMrKpgXrUlpUWpHjt+7PNb/jj5BnX/vGhQ9+4ZD+6e4eYaW+7HmfJUwO3jTjPe76vGu1vzeP9wBR9P9uf1DgteJpXQVr++3tVLs9S9efNUG3795Susfl2+fLk2l075qVNBberfsWNHJk2axLhx4yhdurRmqfsCdcuWLfubS5NXTx9zPucY2+csZFmFKkQalyKqVDmW16rNlS2btXv+VSU7OJJQy/KEm1kSZmpFhE1NvGxqsLRtR3LS9vP4/n3evXwtdfAnQp0moiSUq4TXv3zkyLVrBKbsFWhLZvKyTYyMSMRJKcjQ1bgIjNlFrmJQ/Fot9JfzPuFr6RiWQNOAZdTyi8BmQTCV5gdR1SsMG69wys0Np8ycUMrMC6e0RxgWC8Iw9wjGaJY/hgIARnNDMJwTjMGsQIq5B8hnoujmBGE8L4iicwLQc/eniNynJ/cXFsWqM3UJOqJ09ab5oD9dlO50P/QnL6GgfJ5/hh8F3CWIQs7jvpTv5e8f5bn88r7Cs4JFUYeg4x5MoZlBEgIpLOdF5oRReF4YeWYHkFfuzSfP5pV35JfzgnMCKSTQqDPPj0Kz/Cgo1wqoe2YsleBPnml+8kwA383x4btZ3nw/24fv5/jyo8dSfpwr6fAIJJ+URZ7P4fu5/nw3T+5Xx9l+8owv301fwo8zfSRO38/plrjcvWnr2J9mQ+0pLOWp3SuQq90v96rww2x/8nr4U2C+5E/iyz9PnlVxSJw/SsgvUJHPM1Q+C/4U5D3fewTwg4Tv5wXyg6Qjj6TjR3l3PnWcK88vCJBn/fle3Stw84O85wc5/xSC+NErhDwLQ8i3KIyC8v6CAvgFPEPIvyCEvALwP6owN1jSJfd5Sp4FgPIuDJbroeSVev5hpsQjdVFQ7i+k5SuUcv6TST1dks3Hq1Mv3EOeSURn8XIJMRSSoOcdS1HfWIr4xKC7OAo9Xzn6xaDju4zC2nksugJ0hZfGUjhwOUWl41G62xRKSH0XE0grIgBVRD4zWLoco6AVmATKuV80RfyjqRW8nLioFJaEb8EmdBUmkSuxCl+BddgKrEIlhKykjLRtLQhMl41aQ1kBRWs5lhHArhC+DhuBuCrRyVSJTKK63Fcrai31BdYbxCTRYFkSjWI30Gj5ZtoGxDBwgTedJN5Oq1PoLiDbJWEntgk7tGOv5bvpsyKV/msO4bAxm9kHzrH56n0eflAKUbpdn0lO+/8b1P3bigKkc+fPkpl5hKTEtdSsXoWC+fJQXF8XIwO1aEKHEgY6lLQwp2qdZlSs24FSNVtT1LoGYydP/vyWP06+Qd0/LwrqXr59yoM7OdxJsuVBnBlP1wrU7TDj3b6qvLvtyfvHqzRL3evt5rxcb8CHTca83ddPg7rXb57xaZuwX+8374tFSlnq1JCr2vtVwZvaa1jNqRs9erS2/6tyaZIvXz4N6tR9CupUPaufprevX3Dr0kX2b08hccYM4qVDoSx2kUZWRFmUISv4j1+w87+R//rz+tO7txz0XEiYVQXCTCwIK2FBcKmKBDVswRhzazxqN2FPXDwXzp7m8YN7vHuloO4/3vKHQ52KWote/acA/6OcfKbM/0jWPxb1Va10VhKdBTtfffrsa8ihM49pMT4Nv3WfVpIo+ZLOL0El9YOcfeBnLfykDL+/yFF6KT/9/FG+ID9LUBMc5R45fyUN/bV8/koLH3ip5i/89FGOX8LPWngl97+Q8ErefTLzIeEOWSQuzOXRm/c8/+kDTz9+4MmHn3jy/iOP333k0Tv5W364nqijhMfq/P27z+G9XH/PfflchQcSHqrPJKjjfWksKjxQQe7Xwge5LiF1yxqmtLFhUrMyrFnmzyNJz4MPH7gn93wJD7R3qTg/aMcHWvgo71NBxSfxaHF+lKOkVbvv0zOfju/kWUmnxPdYxSv1/vjxFd4FV+FtSG0eX0+XeOGpfNFf/vSTlNtPUoafwgspq+cSXkjjfSXPvZeyefe38JEPUs5a+OUnbdeDn35Wux9IkOuf9vT7RWpM6kaa2ocPJ/nldSfp4knzfyvhnZ3E+l+33PnSGr+0gK8hv/DLtYew5TTEHIGEHGl81+D5/+1H8dfH++7NG9LS0/H18WHyhAnMnjmTFXFxnM/N/XzHF1Et+9OG1aq396Vdf5Nv8o9EKd/vv/uOwvnzYFBEl5KmxdAtqk+jdt3pNtCF6s17U6p6O0pWaUa1ek258Q9cLvye8g3q/nn5NPyqLHU53ErqwON4M14lmgrUleRDalU+3FrIhyer+HC8r0BdKZ4nGvE+2ZS3e/rw4PIhXr96yi8ff9tCCSVqUYBqV18sdT/++CMlSpTQFktERUVpfurUNQV8CuqUr7qIiAhev36tPa9Wij59+Jhz2TmkJKwiYe484lt1JLqkNVGGpQkvVpLocjZkBQTxs1r89ReUd29ecXRZLPH1mhNkYEqoSWn8i5uxxNCSgOqNmWBVkVH6xvi37si6gACOHzjI7WuXefn0CR/f/uft0v4cS92vlJeif6qckUSLPtzy7POHX0GevfxAl+kHsBqwjfVpf+7kypztd1naP4PYccd5ckd59P9jZc+qSFwbWTGhVSWObE/6/OnvLC/uwJqeMEGao/v3kDb/84U/QH6SxvSqqYCVxK3C29HCUo8/X/yd5an8KB28DHGShqhDsOkUXBLo+1oM+Xfy/Plz0tLSNN9PquerJh+rycZncuUL9U2+yT8pb9+9o3nTpvwgYFdUXwcjo6IUK66LeZlKdLUbSVNbO8rU7YhZjbaYlK1FSGjk5yf/GPkGdf+8fLLUPePhjWxuJrTlfryJgJsxP20z4e2uSry77sX7e6t4mzGA5xsseLLahNfrjHi5ozv3LhwUqHsiUPeKX6Tj/GtFwYhyTaKGX9WcOgV1CtoaNGiAnZ0dkZGRdOrUSXNlolyafIG6kJAQXr36D8vOT+/e8/juHU5mZrB55UrivL2JHDKc6BoNWWZkSZSROZFGJQkpZsiqWg05sjSIF4/kt/ZPEmX8uZp2iG3DxxBZrhohAp/BxlYCcqXwk+BbqiKLqtRhhJklTgX1mVW2Gp7dBXI9F3Jk736uX7zAi4f3ef/mtQa1f68y/qWg7s3PUC9XEp0BCV9Z7x46/YhydttpPjaVa/c+9QD+LLl97jkhTlkSMrlx6ivS6z8pymKTHOLFqPqlmNKxJifSd32+8gfI0XCYpwPjpGkuE9h6dOHzhT9APu4RwKsulC9xv8grGmy6FMYf1BY+So/l3D1YfxwiD8KqbMi4Kj2Z/9gK52vKs2fPNMjzlh8/NWflb5B35hvkfZP/WdatSyRf/h9EAeelRLHCmArY6RfVp1Wnntj2HUG1pj0xq94e4wr1se3Wm1f/wOv97yXfoO6fly/Drw9vHuVOYvu/Qd3H7cbcX1OFhwfm8/p0LNc39OHeCgserzLh3VoBu+3duX82jVfPH/Hzh9e/CeqUKKhTvz3K4fAXa1zevHm1uXN9+/bV4E4Nvyrnw2ohhZpfp3wgvnjx4m8Wqk/DuO800Dl/7Cg7E9eSEBxE6LzZ+Ns7El63BVGWNgSXsCCohDlhxiUF8iyIMCvDyqatSZ0+i8t79vLq6dfVtyp1z+/e49zGreyZMpM1rTpqK3QjzayJMC1DsKElPkVKsbCIOYtMrFlYtjqjBej6FjLAoWAx5lpXYX795szo0YtYHx+Ope7nxoVzPH34iHev3mj7xf69lU7JvxTUvRWoq6+GX38HqFMSnHwJox6bcQ049qk2/kR5/uAdyyedwLfPYbI3/TlOFD+8e8sKz8mMqG3G7F5NuHom5/OVP0AeSkVHN/wEd/P14Vj05wt/kHxYL0BV9pP17oUevFssH/6Bw5L3RRHuFaBddvhTSJHezI0nny9+fXn69Cn79+//b5a83P82XPtN/t1FrTps06aN5nqiiF5+zIx1MCiqi3XlGnS1H0XDDgOwrmtLyWqtsbKpz86dez8/+fvLN6j75+WTS5NnPLqezc0VrbgRYs69mFI8X2PGtWVVuZc2n+cnY7mW1Jvb0ebcCrfkUZwJTzd15s6ZVN48e8TH9y81OPy1ooBE1ZmyvKndIhS0KbBTK2AVvAUHB2tWvNatW2tWPAV8anN/Pz+//2Sp00R09i8ff+atwN7tC+c5smsnG+U3LEEAMHqBB379B7Owai2Cy9cgTGAp0NCawGLmhArchZlaElWqLNHmAltmlsSUrcKqeo3Z2KU32wYNZ9+4aRxa4E2GXwhHQiLJjFjGkbBoDgeEc2jRUlKnuLPFcRTJXfuR2KwjsTUasaxyTWIrVGO5TS2i5RhsUY4lBqVYJBDnpV+KBSVK4VHSmulm5XAobka3gnoMyluMcfolmVG6IpPK2DCmbiM8XFzYEBfPiYzD3L58jZcPn/BegO7n9wJ0P/13UPmXgjo1/a7leUm06LjI38Fy+kEahP3CI5j22sKKXdc/f/rnycf3P7PeMxefXofYFXFZvgCfL/zB8ur5U8ImOTOsljEL7Tty7+qlz1f+AFHzNfbNhunSVCdJSBwgdP/088U/SD7ECuAZfwY8I9EcEZ8v/EHyVnrCJ25JT+YoRByCtdLpOC5//47zQ5QlLzU19T9BnnIj8A3yvomShIQECuQvgG7BfBgaFMLUuCi6esVpaduPtr2HUblxDyyqt8fIuh5jJ0z7/NTvL9+g7n8nbz684v7VA1yOasgl35Jc9i/D1chynAivxa30BdzPko5dfHdy/a057VWW3MWWXIntwp3ju3n+RA3/Pefn3wh1X3aGePTokeZ4WEFd5cqVGTx4sOanTjkg/uLOREGfgjr1u6R+o/6RaB423r3n+cNHXDhzktQtm9kQHU1iSCgJQSEsmzmL+W06MUOAaoGZFX5WNgSVroy/iSU+BuYsNbRgqVFp/AS6AowtCSpZlhDLikQK6MVUqkGMwFpk5WqElbUhzKoiIRblCTQph5+BNYuKWuCpV5J5OmbMLmjK7MIlmS0AN1tAblqxUowtaoajriE9C+ljm0+PXvn0cdYzYJxRKVxMSmNXxBA73WKMtq7EvP72rF4ayMEduzh/4jQPbt7h1bPnfHjzVthAzRX/x0aGf1moi/qdhsNPXXlOnRG7qeq8k9NXn3/+9M+VA6uva2CXOPe0NFY1sf3Pkaf37+I3srcGd0td+vH04b3PV/4guZYK/uVgrDRbn1JwMeXzhT9IfpEfr/dLBfAKfwK8l6UF+NZ+vvgHyi2B2u0CV2oeXuwR2CNfCmXZ+x1F/YB+seSNGTOGGTNmfLPk/RuLGvpq2bKlNqm9sG4BjE2KU6SIHqUrVqfToJHU69CPMnU6UNKmBVXrNuPShT9mD9hvUPe/E7Uw6t71THLXO3NhbRuurG/DjU3tOLuyJbczAriVvZIz6/poG/yfiK7OoYBKHF7Wj8tZAnWP7vDh7XN++unrTBG5d++e5pdOHdu1a0ejRo00oGvWrJk29KqGZBXUqfl1aqP/J0+e/Lehx7+XX376WQDoHU80uDvFgZQUtiyPJykiQgtrBfRWLQ0gzG0MC5o2Z7xxKcboGTG5iCnTS5RmjklZ5pmVx9O8HAtMrZhvLMGwDPMMrZllYCmhNO7FLJhe1JxJAmsTipgwVteUIYWNGFSghABbUTrn1aNdHh1aS2j7gw5dvitE9+/y4yTwOEZgsnv+orSTz7vm1WWYTnEmmVkzvXNn4gMF5nbv5WzOKe5eu8GzR4958+Kl1r4/fPzwn/zS/Vf5l4I6JV0vSaJFl/n+jjwRve0KpfpuZeD8DN6+//Mg6u/lTOp9AuyOEDnyKA+v/7lz/m5eOIPHgFYMr21C1IyRvH39B2/H8v4FbHT+ZLmbJmH7WPl1+vW9xV8lv0ga3s0V7fbjJ8BTc/E+7vx88Q8UNecu6zosz4RI+WJsOA5n5cshP2i/p3yx5C1evFiz5CnIi4uL4+zZs5/v+Cb/v0tsbDxFS5hIMKKUtY0oWwvqN25Ok3Y9adptEJUadcWyZjsMLWwIDAz7/NTvK9+g7p+XXz6+582rx9y6lM65DQ5cWNeSy8ltuLqxLcfjGnHvaAQPTmzh/HpHclfW4dgygbpAG64cCufDu0+L+JSD6f8JMP4ZUfWlVsAq1yZK9u3bp1nr1Jy6nj170qpVKw3qlEsTBXXm5uZ4enr+P6Hui6j0fXz7jpdPn3Hr2hVOHD7EvuSNbIpfTlJUFOujIkiOWcaWFSvZvmo126PjWO/ly0q38QR16cPcqg0YU7w0I3WMcRJQG/yjLgMExPp+V5DeAmm95NjzuwIS8st5AflcRxtGdRDQm1qrKUEDh7JpSQAnUlK5f+kaZ7buYG6txjj8qMMYnRJM0zdltgCjR8sOrA4MJjv9IBdP5XLnyjWe3XvAu2cvtO3C1HCrsmr+v8r7Xw7qunyGOr/fEepUO3FanKUNwwau/w83J3+23D7/glDnLIIdM7mU9Qet0Pwf5OLxI7h3b8jIOmasWjSNn6QH8YfL6QTwLPpp7l1obenuCdT80fLLQ/llcvsEdxrgNRWoEsj6o0X5KlKrZzee/DRMuyILDlwWAvv9lZyak6cgT/Wgv1jyFOSdO3fu8x3f5P83efvmNS3bdqBgYX2MzEtjUaEyZStVoEGbjrToaUftdgOwrt0Z0/INadXelpcvpCP0O8s3qPvnRVso8foxNy8dIDfJiR0L65IeUI+Ly5uQPbsW1/5Pe+cBENXRvf3/977p5U03iZreY7oxvVdTjL13xa40RUQUEFBARClWLIhIFVAUUCkiSG9SpSO99970+c6Z3TXEGGOIyu66TzIue+/u3Tv3zp35zZk5Z3yskB/khoz9k3De9VNEbR2C/erPIGznVDRWnpce5d+LPfPZ8svi0YBHHnkE//nPf0QYk/HjxwuLsMxSx0OwDHU8LHutUCcTf7anq5vKbRua62pQXpCHc/FxiDhxAsfdPeDjRJDn4CDS4QOOOOrsDF9XVwR4eyHU3x9RgYGICzolnBWSIiKQEhGJcxFRyIym9jjhLAqSU5GfkkrtYhIyE+KRHhODxNDTiAwIQFiAP7wN1mDDwFew9s5HYfLQYJg8PBimg57Dmg8+wR5TM6TEJ6AkLxuVJcXCMtfS2ITO1jb0SGGO07XkV+Ggbmo+nXQEsK5MuuEGqby2HZ8uO4Uhs08iIfPGTVD/p2pv7oaLXgo2T4hEnE//OFBcrrMhx7H8uyFY+smz8LW3km69yaqnSsbpJwncGd0ORG2W7rjJulAEtM36HfDa6Jwu9BPY1LYAZ6gXtD8a2BsFHEsF8jkS4I0XQx73uM3NzS9Z8nhOngrylEtehw/jwceexAOPPI5nXnkXg196Ge9+9jU+/Wk8Phs1Ay9/+huefftHPPHMEHh5eUu/deOkgrprV1d3O5ra6lCQcQoehr9i7sfPYMPiH6D7zuOwGvQ0IrQ1cMbUBObjPoLOj0/AdsmPmPPZC1g7+QvkJoWhqbEGHV28RNW/m9vL92vz5s0YMGCAcJBgaxzDGy8NxlDHlrqHH374UvBhXkLMxMQE1dXV/wjqZOLvcOrq7kZHW7uAJ16ZoTA/G6ln4xF1KhiBR33g7+6OowcPwueAE6UDkr8J/LypHuN0mDqtvdMR6Wc4HSEoPObuhhN0DJfZC2D18NOwuH8QNvHrg4NhMfAFGL33MWxWrkZqQgJqKkvRWFON9rpGdDa3CMtid0enADm2YLJ17lrzqnBQN0UKdcY3GOpYxyJL8dxkP4zUD0dbP85lu1w93RfgZ50t5tn50+uFK3jA9IcifFyg9dUrUP/8BZxyd5Bu7QdFbwEMbwO0qXgf+IHgqp9iD/YQwLSO7gV4EyXQ1x/qovKbUQ4cSpRY8VzjJcO2rTdn2PpKkMeWvKysLOknVFJEdXd34tfR43DHPQ/hkUEv4OlX38SQN9/Dp9+PxNejp+O978bh+fd/xKMvDMXo8VPF52+kVFB37boEdVkhcNf8EJZTP8aWtZOwecwzsP31ecQ7rUXG0R3YvegT2E15HntMZ2LbnI9xkN5nJ55GQ1M92jua//U9bWtvE96s7ABxx9134XZOd92JIW+8IcKZDB8+XFjvZI4SDHWGhobCsaIvUHe5+BgXenokw5ut7WhvbhWhTRoqy1FZXICCnExkpacgLSkeSfExSIqNQmJkOOLDwxAXFkrpNOLOhCKBtiVHR+JcSjJSQ8PhPmEabP43ENYPDYLVI0/DnGFu8EvQf/dDbNJegZTYWLTW1Qhv3U763S4COXbw6OLzIJDjIem+5E/hoG5+gQTqVtykdlpvdwqeHHsMa/elSbfIj8LdJA4UrmtT0dbUD0Off6HjDrZYQr0+nR/eQkKwr3RrP6iMAGbHOxLHCrMBkqHa/lIPQVTrV5DEwKPUvlAybNtfqmgEAgk62YLnEA2cPEfX6+bFROShk1OnTsHMzOwS5HFU+ezsmxiXUKXrIi9vL9x//32U7sfTL76A555+HM+/8hq+GjERX46aiVc+/gVPvf0VXnzrY8REx0m/dWOkgrprVzdBHQcfLmRL3bL3sHflaAT6OmGP9tfYNv0lhNprI97dAruWfARHza8QcHgfPPTGwFPjSxRnxaGzpx3dnP7FMmEchqSltRUWVpsw6NlncBcBHYPbHXfejrffGYI5c2fi1xG//gHqeF1Yri/YoeJ6QN3l4mNy4qC+wlLGoNVG0EXgxbHh2ptb0NrYJFJ7U4t439nE8fqoWk1OhefwMbC9fyBsH34KVg89DUtOT7+G1cM+xZaVOkhPjEd7WxMu8Py4XkOrva1y/0YKB3XzpFC38iZBXWV9O35YESoCEx+PuXwpqf5XTmwN7KbHwH5hAqoKruPaaf9SPT3dOLTFCIs+GAy9X4chIyZMuqcfRJUXTi4HdKm4c2Ini65+dDbpDqWa7D0J4DXeRoCnSzXJzV895JLYWneWHigOeMzOFmzNSyml87yxzha9xZAXHBz8J8jLyZGfOa0qXVmtbW34bdQY3HPf//DwQ//Ds4OfxNNPDcR7n/2Ir8fMxjvfjMezQ7/HgOfegZGxufRbN0YqqLs2MTh0dLagpaMFuQn+cFF7ESe3aSM9NRlHrZfBY8mLOGX5K8JsJ+PIivfgu3UpohMiELZ1BoLWfo66klwRjaKnpxMXmGb6Iv4+/VNH57B+yyYMfuZp3HnP3biDAxDffQfefe9NLFqkhnFjfsOjAx6i7bfjbkpPPPkYdHV1bxjU/ZX4t/i6CacOSvwqU5aPH/a99gFs7nsCNo89jc0PPAWLB5+C+dOvYtVHX8BaVx8ZiYnoaG3Gxa5uMU+ukyCOw5LIIPJ6SeGgTrtIAnULbmIYucD4Cjw32R8/6oSholb+KozK8y3YsyRReMeeO9OP1p8rqKO1BfsN1YWnrPGkb1CS088rFnAYlE1PS6x31i8ABQRY/amuI0AznQcPz4ogxxa0sZ+H+gvrJOvTMuDxEmYh2UDNze0wMOQFBQX9AfI4CGlu7k2MkajSNcvL6zAeG/g8/vfoQDzzylt4/sUX8cFX32LYj2PxyS8z8dKwERj4ysf49JvhKCkpkX7r+ksFddeqiwQUXQR2rUhKTUROQS6KSotQUV2BvKxkRB3dicRjO5B0YjeSTzrh/LlUFJeVoaq2GgXFRSgtLRHrRf+TuV5/En2tm/6pam2Egdl6DHr6adxzz724i8HuztswdOjb0Fy6CFMnjcOAJx7BbXfdhtsJ9h5/8nHorlyJ8vLymwp1lyssOAg6i+Zjh4kptn30Naz/9yQsHhiMDQ8Nhumzr2PFh5/DVkcXqbHx6GxqI5gjhOWVg27wOSsc1GlKoW7RTYQ6lqVrBgaMPgrdXcnSLfIlHn51XZ2KzeOjEOXRT/O2rqLG2irYaUzDgqFPwHLuSFSX3OQbeLlaCX4PTQJW0COgTyl4DT1sN88ydUV1OhDgDZACHr123tx1M6+oRmogo84DB2IlcfGOUPnPqaKu/s2tTBnyAgMDRSgDhry1a9eqIE+OxCD104jRuO9/AzDg6efw3AsvYci7w/DB96Px5cgZePurMXjuve8x4JnXceCAk/Rb118qqPvn4tUcKisrpe/+XklJSWJ+7L+WFOqq25oI6kwJ6gaLVSPuvutu3H7HbXj//bego7EMs6dNJpB7FP8l0Lv9zjvx6IDHoKmtjfKbbKljcdw7+41WWDpzOpz37MSBfbtgYraO4HMBVr78NgyfIpj75CtsXb0GyXEJ1C63iiHWC13/flj1SrpS/hUO6tZSJ49DmrDDxM1UW0c3JqyLwlMTfHE47Mb1NP+tAnbkYtPYSBzdlCl6UvKm6tJCbJwzQsDdNq2ZYrWKftfZvcC6uySOFbs/A2r6e8ivm1onGwK7eyWA1/wM1Sae0n39KI59l01A501gx+vTcsiUyBu3Pu3VxJAXEBAgQhsw5K1Zs0YFef0sHx8fPPDgI7h/wAAMfpmtdS/j3c+/wUc/j8eHP0/FCx/9hMdeGIofR4xCc/ONmb+pgjoFEjVPPPzKlro1G4wx+JmnBNTdRVB3xx23Y9iwd7FSSx3Tp0zEEwMfw20MdbffjkcfexRLNTVQWFb6l6sqXG9lJKXCQFMLmvPnwsv1oHCYWGekj4WL5kJ/rS42bzDBiomTYG+6XsSYa21qQQ+VRQ6A/G/1V+DKkChLvT+jcFCnL4U6Dm1ysxWXWYt35gXi/QVByC29yQF3/4Fij5TAelIUDq5MRnPtTQ7Ke40qOJcEw3FfYOGwgdhvpInODjmoiGt5rdUvJWFRjO8G4m9OwNSriufaiSDHt0sAr+UNYr6bvJLGX6m6RTI0y44W7HDhlyYZuu0HySx5MsiTWfLy8m7OSgYq8fyqbvz62xgxJ+rxZ17A4BeewktDXsP7X43A16Pn4K0vRuOpod/ingEDsWOHnfRb11cqqFMs8USTSgL8VSaGGMRQd++9uPvue4Sl7r333sLyFRqYNWsmnnzySQF0HNaEw5ssUVdHUXkZem7g6EpHeyucd+yAFoGc88F9iI0+A6f99tBcthBTJo6GKUHdJnNTzJwyCdZW1sjLyhVerBeoDPaw9yoD1z+wJF4Ob/ye5+1xkoEbv7IzhcyhQvZeoaHOopxOmtqPEf1kTLHzysHg8b5Qs4xDt5yEErmS8hPrsHVGDHbNj0dZ9o0P+tlXZcSewepfh2Hxh4PhaW0sCmn/i+5rmCmwhh4PHp51HSkZru1vXawH2rUkcCcA72MCPOrhyIN4Hdq0MsA9QWLF43VqE4upZrxx69NeTVeCPGdnZ+Tn90Nv8BaSxQZT/L//+z/cfe+deGzAA3js0Xsw6MWX8P3E+fjgxyl4cdiPePz5Ifjuu+/R3nr9nZVUUKdAompWQF0LQZ2xIQY+NRh33UtAd/dd+M8dt+ODYe/DUG85Fs2bhYGDHsN/7/gvQd2deIigbt6ihSgsLaFqp1sEL76eykhKhN7SJTDS08GZ0CCcDj5B8GaC+fNnQV1zEbbabqZzmoOZM6bCydUFxQSXXO4EfBFkXg5n/0T8XRm8sTcsH1O2rfc+3s4wJ/Oa5e0yKRzUmUuh7rd+gjoGuckm0Xhqgh/2+Ml3A1FX1gYHjbOwnhSN1OBrnzPRH4o57g2tr1/Fss+ex0nHbdKtcqAiAhTZerMbBwHZftId/awLpUDb7N8Br/UH2iZHS3SVNkjCpPA8PLbkcfiUyv7rXNTW1orhWlNT00vDtQx5589fv8j4KgEFRfl46+3Xce/d/8XDD9yDp554GI888jA+/OonfPzDaLz+4fd4/o0vMfDZV+Drd/2fJRXUKZBkUNdUj9WGazF40GDcy3Pq7pbMqfvoo6Ew1l+NZQsXEdQNIqiTWOoeeughzFu4gGCqHDV1NXB02I0dO3ciNa3v61C3NjVh1xYrzJ81He7uB5CfnQ43ZwcsW6yGqdMmQH/NStjZWWHJIjUCu2UIDg1FXWPDNYcg6Q1d1yoZwPGrzFrHrzKQ650UGursiE3+j9qIr/oxZmlBRYtY9P/deYFIP3/zYnv1RR2t3Ti0Lk2sQHHaUf4bsNMeDlD//EVofvkywo+4SLfKgXi9Wd+FwEp6ZFZR8l9GhH/z55JdUT0Ec20jewHeOAK8fnZE6a2WTiC+SDIHjz1qPc8C6WV03v1nleXApSdPnrwEeWzJO3jwIAoKCqSfUKmv2mi5AffcdRseuv9uDHz8ATz66F145qU38c1vUzHk42/wwtAvMeCZl2FuwZ7e11cqqFMgSaGuorkeOkZrhKWO59Tdeedd+M9//w/vD30bpmv1CermY9Dgx3EbgV5vqMsrKkRXj2QkgGGnL4oOD4f6fDUY6uvibHwk4qPDYGZqgNkzJmP+3OmwtjLDelNDTJo8DobrDBGbmIDG5mb0dP8+JHqt6gvYySCut1XuSkmhoc5WBnX9vNqQe0iRWPSfnSd65HgYVqbgPfnCgcJnY6ZYkUKexQX0yHZzLPrwKaz86R2kngmS7pETZRwGzB6VzL3bOgQojZfukAOJIMefS+COgxy3cZBj+Vnmjm4u9YpqJevTshWPvWpDc4H6fozTR+Ilh06cOCGWH+o9XKuCvH+u3LxMvPH6y7iTGuZHH7wfTz35IB5+6EF89O0IfDh8HB57+W0MHz0F1TXXv1yqoE6xxN6vZQ210F2zGgMHD8I9d9+Ju+6+DbfdLoE6I/1V0Fq6FE8R8PGwLMexe+TxAVATUFeAlvY2pKakIiwsTKxac63isDoGq3VxKtAftTUVcNprjzkzJ2P8mBFYrrkYdtYbob18GeaqzYKTizPyi4vQ1tF+TVa5fyKZ9Y1fOTGgyQCOy3JvcLtaUmio21stgbr3z1GB6EeWunDhIjTszorVJsxd5GjY6ypKOlkO6ynRYki2oVJOrExXUTcVahdzPSz8YBDWjPwYOWf7YZH8q6mpFHAZIfGaXXsbcGaDdIecqDsMaHlbuorFf4GOlbRRzu47w1x4HrA/RuJswbB3k9anvZpkkLdu3TpoaWmpIO8fih2fNpqZ4rmnnsBjD9+FB+6/E0+98CK09AyQlC4dZumD5eLvpII6BRLdfkak8qZ6Khcr8fiTT+BuAXV34I47/oOPPhgKo9WrsGzRIrGIPy8hdtfdd+OxAQMwd/585JzPF1CXl5+PNAK7xqZrn95RXFyAgy77MWrUr/jgg3cwc8Y4WKw3grnZOkybPgmr1+rhTFQkqgkUL4emfyM+DkPcXw2j9jUpNNTtk0LdUIK6rn6EOlZxZSu+0AjB6zNPIDSpSrpVvlWQXI9ts2OxY24cClPkIJzINaitqRE7V6qJMCgbpv2IykI5nMsYbQsYEDgtp0dq/3cEUnIWK7DrKND8otSCdy+xHQNo34Ysbpg4MGdmBXDorGSY1jkeiCGIuknr015NDHn+/v4wNjb+A+QVFsrRMLdKKqhTJFH7zSFNShtqoL5KB4898Tjuuedu4f16xx234dOP3se6NauxUE0NgwYPFlDHw7O8ZNjMObOQlZ97afj1n4gNMhz6yM3DmZ7hfdi1zRortJZi2ozJsHdwEPNs29ra/uRV+lfiz8jS5ZJt7w1yfzeU2pfU+7cVDurcaumkqVP/ShrV9XIwing0ohTPTPTDb/oRqGuSz/Ahl4vDnDhqJwkHiuQAakQVRHWVZdiyaALmE9xtXjgedRVl0j1ypMpUYOf7EscK0/8BKQelO+RIXU5UCJ6QAt4j1BLuku6QM1U1A0GZ1JOjXty+KMA/XeKAIQe6EuS5uLigqEj+An+rpJJcSkAdUNZYiyU6WnhkwGNibVdZSJOPPxoKc2MjLF2wkKBukFjkn/c/+OCDmEoAlpGbjo6uvgF8Z3cX8goL4HXUBwdcXRAbH4+6unp08jqvBEkMXldTb4iTQZvsVTaUKhtO5fRPhlL7khQa6jzqJFD3EkFdi5xMDTPan44Bo45inWM/L4H1D9TV0YMjFhnYNC4SATsVK2Br+fkcrJ/6g1h6zH7VfLEUmdyJF7kO0gP06BHToeQ5Bei4vq73/15UpXZuI7Aj+OQh2uaBVDDcpPvkTBwaJakEcJWuT8uhU5LpPYdSkQOxd62fn98fIM/V1RXFxTdpkWqVVFI0yaCuoQaLl2sIS50E6iTer1988TFsN22E5pKlwlLHq0mwE8VDDHVTJyIjM4Vg6TpYZek8ekPaP5Xsu5wY5Hpb4vjvm5F6n7vCQZ1vPZ10LDAwmdohORk9amjpxEj9CGGxOxErf4v+X00hDudhRWDnaUK9njb5aCCvVblJsVgz+hMsHDYIzma66O6SU0tpfiBgNVjiWLH5OeD8dVhi53pLBDk2JsC7U2LBa34N6D4u3SmHKqGKgC13PA9vfzRwKuumr097NbF3ra+vr4A8drwwMDCAm5ub3EFeZmYmNm7ciG3btsHBwUFMNud5g1u2bBHr7rL1saOjQywNxXlwdHQU1ggWvx4+fFh8lr/LsQFVUumaJYW64roqzNdchkcfH4A77iGgo/TfO/+Lzz79EFsszLB08WIMGjRIAB+nBx54gKBuKrKzs/9kpVJJAaHueIME6gYkAfVyAnWssOQqDJl1Ap8tO4XS6v715PunOhdaBZsp0dinnoiGSsWbj8LesSuHv4PFHz0Nnx3XP0zCdVM7NXpeUyUBjVdTClwFXJBDkBZBjjUkcMeJgxz3yJmTSm81U5mNLgCc6BzZo9abKoesSjpn+ansebj22LFjlyx5DEgeHh43dHH7v1NoaCimTZsmfSdRfHw8xo4dK30nWfqLG1AWB26OiIgQf7O4MeXPT5o0SVgmy8rKoK+vD11dXRgaGoo8Miwy9LF3Im/btWsXvL29YW5uLlb70NPTg5eXlziPnJwcYelQ6RZRL6ibu2yRgLq777kH995zr2RO3acfwHqjObTV1TH4qadw2513CKi7//77RZk7d+6c6HCo9EcpHNSFNNFJxwH3n6WKUs7aQ/aCHTjuGJbZJlLlpFi9h9LMJrH6hN30GOTG1Uq3KpY4rp3ml69A/YsXccptr3SrnCrFGTB9UGK92/keUCWnQ/cXCDraZv4OeK3fU03cz/GEributedVA4eTJYDHoBeRR+cuX52VqqoqAXky71oZ5N1sSx5b5ezs7GBra4vY2FgBajyUvGfPHlhbWwvwY3EMP7bo7du371IE/9bWVgQHB2P//v3CYscNbGJiInbu3Cksewx0vFQbH5tBjuMCsnMJW/SOHz8ujsdzEPkYvPLH9V4ZQCX5F0NdSW0V5i9ZjIcffhR33SlxlLjtttvx/tBhMNLTh9bixXjqqYG45/678b8H78Zdt/0fvvrkIySdjUdHZ7vKUneZFA7qzjRLoO5egrryLulGOVFHZw/GGETimUl+cAlWPK+45rpOHFjBDhRRiPMplW5VPAU4bceyT5+D1jevIea4l3SrnKqOw3l8LfGaNbwTiN0q3SGHupBDLfmo3wGvbTxtk/MQH7Utkjh4ImQKQd6xVEmcPDlTRUUFjh49KiBPW1u73yBPJZVumqSWuqLaSupEGGGtxuf44eMBGPr6Q3hvyH1Qn/s14gJ3I+DQFoz98XXa/iCeHfwwnrvvdqh9/Q5SzkYLxwaV/iiFg7pYqqP/XzxwdyLVzXJ4PzMKG/HW3AB8uDgYeWXyu+j/X+nihYvws84SgYpPblcsB4re4sXFD202wqIPBkHv12HIiAmT7pFTcWeT49zxerMMeC4jibLleH5mTzIB3lfSGHgMeGqUB/leig5d1ITw+rQeVHmws4ULVSS80kWbnPUOSQx5PPR5uSWvP4drVVLpuorqPB5sK6+vxhp9Dbz87ON46D7J8Ovtd/4X77wzBBrLFmP69CkYNPhJPPzQvRj42IN47v7bMOWLt5F6NhZtnfL37Pa3FA7qElqB2xOAOyhly+lw+l7/fLHo/wyzGIU1DUe4FYmlxVz1U9DWpFgOFL3V1d6O/es0sfD9gTAY+xkKzhGMyLvK4gC7IZKwKLxyBa9gIc/qPgO0vC+x3jHgdaygClsOPZIvV0WTZH1ahyhJyJSADNomn0OAV4K8Q4cOobRUcS3qKt3ioqaRZ1CW1FRh7oL5GDBgAO689x7cSWB321234623XsfSJfMxZcpkPPHkk7j9jttx55134r77/4cxY8YgJTUFHZ0dquHXy6RwUJfcBtxDHe3/Uic7TU79EXjZsAVW8Rg49hhsvbKlWxVPmeHVwoFiz9IEVBUoQCN9FTU31MJOfZqIcbdxzgjUlCpAPLEu6sH4LQV06THldHQ+AZScO+F0+9LFfkkKePcQ4K2nylsBetNsrUugMuEiXZ+WrXm8Pi0HRJZD8Zw8hjwjIyMBeeyEwJDHzgoqqaQQIhbjp6ugqhwz583Fo48+ijt57df72FJ3B956cwgWq83CpLFj8cQTvParFOruuw8jR41AckoiOvsYp06ZpXBQl0738H9nJUOwbLWTV+WWNuPDRcF4e24AYjMU0/GAVV3Ygj2LE2A7NQY5MYqbD5mqSwthqTZKwJ3tsilopF6iQijTBzB/TOJYYfsadW9jpDvkWF0HCPAGSAHvYaDTnjYqSK+6kMo6z78TIVPoWp/OAerkt8JhyGNnhd6Qx16l5eWKFWJJpVtLDHX5laWYuXAeXnn9Nbzy1hC8PvQdvDn0XXz46af46vsf8Nn33+Gtjz/Eq++8hVeGvI7nXn4JE6ZMRmGpZCoCx2nj8CaqwN8SKRzUZRHUPUJQx84SMXJuPHI7VSSGYXnR/5Z2xR3CbG3sgqt+KjZPjEKku3I8OEWZKTAa/6UIYOxgqI6uTgVxjW8lCHUdJQmLok8p1IQ4Sd5BiaruTlsCu/9JAK95MAGfh3SfAqiJygZ70MpCprBnbW41IMce7pWVlQLqLoc8HsZVSSW5EdVdiUlJCI6Nw8n4WOw6ehhb3J1h5rgXRvbbYbx7Byyc9mGz+0HsPuwF3zNnkFNVicyi84hPTFCYPuLNlMJBXR7Vr08kSaAu9NrX7+036exMxuNjjsLSTY7DQFyL6OHxt8kWDhR+9MoOFcqgjLhwrB4xTDhUuG8yQA/1+hRG8faA0T2ANj3Gez+TeNLKuy52Ah1GBEqyIMevUlf7pHSnAojLPcfA86JKaE+UBPSiz1M+5LtTwDAngzyZdy2HGVFBnkr9LV5uLywiHHUdrcitKEdqQSHO5uUhPjcH8Xm5SMzPR0pxEXKqK1DeVIduaowY6HjFFpX+LIWDOvZ4HUwdZQ5AfEoBwhpV1rXjB50wPD/FH2eSqXev4Io7WootE6PgtDIZrQ3K43mUEOSL5d8OwZKPn8WJ/XIcVuRK4hh3u96XwJ3JfUDyAekOOdeFZqBdSwJ37EXbMowAj0BJkVRNeeDVLETIFDp3P7oXvNqFnIuHZT09Pf8AeTx8qxquVUklxZbCQV0pQd3zKRKo85OPtb3/Vidjy/HKjBP4VjsU1Q0KMsx3FXFw4q0zY2C/IB5l2QpgLv0HCvHYB/XPX4Tmly/jzGFn6VZF0UUgWE+yWgUPzx6aBLTWSPfJuS5UAm2zJYDHqfUboCdVulNBxOvQ8nq07hwyJUKyTi2vV6sAUy/YwUIGebLh2iNHjqggTyWVFEwKB3UccPglqut5Uf+jCgJ1LAOHNLHaxCp7IlIlUF1ZG/YsYQeKaGScUXwL5OXy3b0ZSz55Fiu+fxNnQ+R4DdS/UmEYsOUFiWOF5UAicUUa4uQgxyN/B7y2cbRNAWMmllIFdfycJFwKh00JygKqFCN2ZW9LngryVFJJcaRwUFdLnd430ujEo6lDrEDOmM3UW/951Rm8MMUfPhHKEVuqs60bnsbpYp7d6QNyvrJAH9Td2QkX81VYOGwg1o7+BDmJVOgUTR0EFt4zgJX0qK+idHIFAZICDZv3JBHgfdUL8BZIrHqKptZOILYQcI6XWPE8zwKZFZQ/xVjrlOPhMeQx3DHkMezxChiqOXkqqSRfUjioqyOoeytdAnWuChZhIyGrDq/NPIkvNEJQVqNYi/7/pS4CgTtzYTUuEj6WmQRCyrcgd0dbK/boLRSessaTv0FJboZ0j4KJ15tdL1tvdihQoQCBmHurOxRoeU8KeP+PbswqKn+KGD+RHhpen9YnReJN6xgDhOcCDYpTJzDkcVw8GeRxUGSGPPa6VUkllfpPCgd1LcQMH5yjE48C9irgqN9W7xw8MfYYFm5OkG5RDiWdLMfmCVFi7diWejlcv+06qKGqAlsWjceC9x7H5oXjUFepoIFeG4sJJL6TLEdm8F8geot0hwKp6xjQ/LIE8JruJsAzI1ZSUMcdhrkwgroDBHcMeUcJ9vJrKD+K42HOy5fxMmYqyFNJpf6VwkFdK0HdhxkSqNujgFDX1tmD6RtiRPw6Xk5MmVSY0oAdc+KwbVYsitIUaMLjP1RFQS7MZvyEBUOfxPbls9HSUCfdo4CKtCKwu03iOXtgOEGSAsYh7HQmwBskAbzmB+n9TtqooBbjbjrvc+WSkCm8soVzHBBXKBm+VSAx5Lm7uwvI09TUVEGeSirdJCkc1HVT5/XLLDpxqu9sFLR+SM1vwLvzAjFsYZD4W5nUUNEOB41EsbxYcoByz7fJS4kXc+0WDhsE5w266O5S4BAvpQQP296SDM2aPUJg4SndoUiiyqHTDmh6SBIipXkg0OUi3aegqmwCAjMBh2hJyJQT5yQOGAqm4uLiP0Ger6+vWAlDJZVUun5SOKjroXr7KynU2Spwp8/h+Hk8OeYYZprHoqNLPteX7KsuEHkfsciA1dhIhDicl25VXqWEB0H35/ew6IPB8LZbjws9Cnw/ewhMj6tLnCp0KPnMAToUMGyNCHJsTIB3j9SC9wr1CP2kOxVUHd1AYjHgliBxtuDX1FJJKBUFkwryVFLpxkjhoI71U44E6tYr+NrVS20S8QSB3bYjChiu4Rp0ev95bB4fiUPG6ehqVy5wvZKifA9B6+tXseyzFxDsule6VYGVewKwHAxoUjWx+TmgIEy6Q8F0kaC0XZPg7v9JAK/lQwI8qkAUXUV1kmDHbMFjS14IVYw1iug4IoE8Nzc3EQSZIc/Y2FisNKCCPJVU+mdSSKgbLoW6DQoOdUWVrcITlgMTK/Ki/1dTSmC5WIFiv1YS6suVxOP3bxRwYDuB3fMEeK8h2k8RhzEvUws1rG5jJZa7S+vNKuictYtUabTNBJooHwx4rd8DPUoQO5KXKYvMBw7GSebieSUDOXTfFCRkyuUqLCwUy0Ax5LHjBUPe8ePHVZCnkkp/I4WEunG5dOLUOdUrkW5QYHmHleCFKcfxy6ozaGxV4DlZV1F5TjN2zovH1pmxKEyR/yWUrpd4KHbxR09j5U/vID3qtHSrgit+F2B8r2Tu3e5PgGoFXtP4Qh4BXu8gx+Ml25RBDHRHCOxEyJRYIIqAr7FdulPxdDnk8XCtCvJUUunPUkioGyuFutVKAHWsFTuSMHCcL4wd06VblE9NNR04qJssrHZxPsoRfPla1NneBsd1mljw/kAYjvsC59MSpXsUXHUEP3s/k3jNGt0pgT1FFlvrWr6ROFgw4LXPI8BT8KEAmWpbgdM5knh4DHm+aZKhWwVWQUEBXFxc/jBce+LECRXkqXTLSyGhbtZ5CdQtVcDoC1dSfXMnvtY6jVemn0BQvPK6/Pd0X8ARi0wRqDjQPg8X2VvxFlFbc5MIfzJ/6JMwm/mTCIuiFOJYaiGGwBqqSjjunccEoFXBy3D3GQK8D3634LWvoHwqiZc6O2Wxc8Whs5JhWpd44GwxFVDFHiU4f/78HyDPxMREQF51tfItYaiSSleTQkLdTCnUqSsJ1LHCU6rx0vTj+H55KOqalDN4r0yRHkWwGh8FD4M0dLQqnufev1F1aSEs1UZi/ntPwHbZFDRUKxHEsyOFzcsSx4qNTwLZCu5tyurmIMevSeCu6U6gYwMBnuIOY/5J5QSrJzMk69OywwWHTylvlO5UXF0Oeaampjh58iRqamqkn1BJJeWUQkIdW+gY6mYrWbSMja6ZYrUJDTvqRSu5zp2pht30aOxZkoCqQsX02Ps3Ks3NhOmU7zF/6BPYvXoh2lsUMGzIX6m7DTiqBuhS9cKJQ6R0tUp3KrC6DhDgDZbGwOMgx9tooxJ5dbO1Lr4QcJWuT8vWPA6E3Kn4eczPz780J48hb/369QgICFBBnkpKJ4WEuiVSqJujZFDXRJXqOMNIPD3RD26nqHJVclXktWDnfHagiEFunHJ6//6dMmPDsXrEMBHjzn3TWlzoUTLL5TkvwPwxifVu65tASYx0hyKLgxzb0gP7iMSCx6DX6Srdp0Q6T8Djmyqx4DlGA2dygFrl6IDl5eXB2dkZa9euVUGeSkolhYQ6vWIJ1I1XEke13oo5V4shs0/is6WnkFPSLN2qvGpv7oLbmlQxzy7Gi27sLar4IF/o/PAWFn/4FHx3b5ZuVSLxerNOP0vXm/1/QOQm6Q5FF0F4xzoCvHskFryW14EuJRh2vlyNbUA4VbhOHDIlAjiSAuRWAxeUY14sQ97BgwcF5LF3rQryVFJUKSTUrZJC3QQlhDrWtsM5IigxL/rfoySV5tV0oeci/G2zBdj52WQLh4pbVaGejtD48iVofPESwrycpFuVTFEErewxy2FRHL8H6pXE5C6CHC8nwJMFOR5GzKegAZuvJq6TMiuAw8kSwOPYeLEFlG/lmWuYm5v7B0vehg0bVJCnkkJIIaGOV5JgqOOVJZRRF6jSVLOMw5Njj8HxhJKNMV9FMd7F2Exg56qfirYm5YzZd61ia93ST5/Diu/fQHzgMelWJVNlKrBzqATuTP8HJCsRxF6oBNrmSuCOLXit3wE9SjpXtqoZOJUF7I+WhEw5fg4oVq54lAx5MkueDPICAwNVkKeS3Ekhoc5UCnU/KynUsbKLm/DxklMYMuskkvOUa9H/q4nn1m2bFSOCFVfkKf/w89XU090Nt436Yr6d/m8fICuBCr0yitebPbkcWE3V0QpKR+YQECl2HLU/6EI+Qd0YCeBxahtL2wiClFG8Dm1SCeCRCNhL16dNLgXalauTxpDn5OSENWvWXIK8oKAg1NbemnODVZIfKSTU2VRIoO6LTDFlWWl1MLAAz072E84TrR3Kv3aqTNVFrdizJBF202NwLkwVTLS9pRl79BdjwftPwnjytyjKTJPuUULlHAesnpE4Vmx5Dsg/Jd2hJOpJJsD7oRfgqRHgKfFcUrbYnTgnCZmyL1pi0atUIk9vqXJycoQljyFPQ0MDZmZmKshTqV+kkFBnfYtAHcd1XWydgEHjfWHppqQ9+79QV3sP3A3TxDy7SHclCkj4L9RUXwNb9SkEd0/AUm0UqksKpHuUUO2NwKHJwEqqovQoBekS/CjZkHz3aaDlo98Br12HHnolXkavpROIoTLLAY/ZiueVJJmb1618Hdbs7Ow/WPLMzc0RHByMujolskCrJJdSSKjbW00nTp2+odQB7FZyP4LyunZ8uuyU8IiNSL31oqMH7c4TYHfEIuOWdqDorbLzOTCb8RMWDH0C21fMRnO9klsDzjoA6x+QzL2zJwiqVIIF+C9X91Gg+XUJ3F0Kctwm3amkYu/Zo6nS9WljgMh8oF4J4hleQVlZWX+APAsLC5w6dUoFeSpddyk01L1HUNel5FDHCoivwPOT/fGrXjha2pQsjtk1KO5oqVgz9qBuilhDViWJCjOSYTT+S4K7J+G4TkusM6vUqs0G9n0lXW/2DiB2u3SHkqnLmQDvaSngPUiAZ0cblXz6RV0LcCYXcIolcCfIO0awl18jGa5QQmVmZl6CPB6uZchTWfJUuh5SSKhzq5VA3RtpVOfdIlPNDB3SRJgTvd1KaKW4BhWmNmDbrFjsnBeH8pxb24HicqWcCYTuT++KGHfedutx8cItYNEMMwXW/kcCeK6/UUVQIt2hZOrcSnl7TLqKxSB6f0C6Q4nFFvn0MsnwLIdMcYkDEoqAFuXt0GVkZODAgQOXIG/jxo0qyFOpT1JIqHOXQt0QgrrGWwTqapo6haWOLXY+4aXSrbeW6svb4KidhC2TopAcWCHdqpJM0f5eWP7dECz55FkEHFBSK9bl4hUqtg6RDM2aPw6c85TuUDZRRddBINt0n8SC1/KaZMj2VlBFIxCUCThQpc+rWwRkAKXKHRFABnn6+vqXIC8kJEQFeSr9rRQS6o7W04lTXf5iKlB5C41Gnk6qxCvTj+Nr7dMorlLOuSd/J3agOGScLubZhR64dWL4/RMFHtyJZZ89D+1vXkOU7yHpViVXVwtwbNHv6836LgE6ldSiK4Ic6xDg/VcaA+99ArzT0p1KLg6NklgsCZXCzhYcOiW1jIBXuRsCHq69HPJ4Tl59vRI71qjUJykk1PlSJ42h7vkUoPwWi1Fr6ZaJx8ccg/a2JFxUat/fq+u043lYjY3E4Q3n0NOlcqD4k6hoHNlujiUfP4OVw99BUuhJ6Y5bQBnewMYnJWFR7F4DiiKlO5RQF8uBtnkS6x2n1u+BnnjpzltAhbWAf7rEgseWvNAcoFr5p2fILHmrV68WjheWlpYqS55KQgoJdUGNdOJxwOBkeqY7pRtvEXV1X8AU02gMHu+LQ6dv3bVSWckBFbCZGg0HjUQxNKvSn9XV0Y4DpiuwcNggGIz9DPmpt1CD31IJuI6SBDTWpxRqrLQT74U4yHHbuN8Br208Ad4tFAqpqQOIOg84U+PAVrwj1EBkV9E1UP5O37lz57B///5LkLdp0yaEhoaqLHm3oBQS6k41SaDuSXpm829BZ8jkvHq8vyAI76gFIPcWWPT/aio+14jts+OwY24cClNVFdhfqaWxHjt15ooYd+unD0dZ/q0V9xCxW4F1d0scKxy+AaozpTuUVH8KcjyXoE9JnUmuJIb3bIJ6nxRgd6TEqzaKoLdB+Tt/FynvfwV5DQ23zupEt6oUEupiWujEY4B7EoEc5VlD+h/J3jcPT0/wxfQNMei8xeO3tdR1wmllMrZMiMLZ4+XSrSpdSbUVpdi8cBzmD30C1ksmoa7qFrteFQQ7B0dKliXruUXM/N3h9JB8+jvgdayijVSJ3kqqoc4vD81yPLxdEUAwdWo6bw0vO4a89PR0FeTdIlJIqFOJRxQuCqB75Dcf2Hop8SK416huqqB9NmbA4rdwBOzMk27tX/HQR3JyMry8vLB7926xGLiamhpmzpyJiRMn4pdffsEPP/yAn3/+GePGjcPUqVOxZMkS2NrawtPTEykpKWhqujFLKpVkp8N06veY8+ZDcFqvc2uEQVGJHpQAoMuJWvpbeLoC1Z1KPQz/N7pAz3paWtofIM/KykpAXmNjo/RTKimqVFCn4OpUOQn8Qf216kRnZycCAgKwePFivP/++3jzzTfx9ttv44MPPsAnn3yCjz/+WKSvvvoKX3/9tUjff/89Pv/8c3zxxRdi+3ffffeH/Z999hneffddDBkyBF9++SWMjIwE6F1PCZi7hRs4lVS61XUlS54M8lpabjGLrhJIBXUqqfQvFBsbi99++w1PPvkkXnzxRQFwDGbffPONgLWffvpJ7Odtr776KgYOHIi33npLABsDHwPgO++8g1deeUW8yiBv2LBhIn300UcCBvmVv/fyyy9j8ODBmDRpkghzoKi6eOEiGurrUFRUgLysLBTl5qG8uAj1dTXouaDc4SkYobu7unDxFpw20d7WhurqKpTRva4qKUVddTWBA1ujb42ORU93D3q6qHzLcXYZ8lJTU4V3LYdN4fcstvD19PSgu7v7D4m3XWn7P0l8bJasf8m/yX+L36Rr1s3XTfo7st/q/Xq1xMfgJDmm8pczFdSppFIfVFNTg+nTp+OJJ57A+PHjcejQIezZswdz5szBSy+9hDfeeENY6tjKNnToUPHexsYGtbVXX6f17NmzYpj2ww8/FBD49NNPi1dZYrB74YUX8Nprr+GRRx7BrFmzFGJeTEdHOzJSEnFgmx1WL52P5fNmYumMaVg0ZSqlyVg0dQoWTp4okrbaXKxdroE9ttZIiI5FW9sfJ85e7LmA2ppKdHbIv5NQU0MdzkZEwJHyvWG1DnQXL4Sm2hyoz54JjTkzsWKBGvTVl8B87Woc3GuPs1GRaKz7O4cfxWiYeqghLcjLxlHng1ivq0V5nwsNyvfiadOxeOpUep2KJZSWTp8GnYXzsV5/FVzpGqSfTaLy8uf5jq3NjdTA87Cx/Oe/u7sLBdnZ8HVzwRYTA6zRWArt+WrQnDMb6rNmQIvKgO7iBVinsxzbrTYi2O8Yis+fJ/i4et76K4wVwxCDEY9ItLe30/3p6HPiY3RRp4YTQxmL18ZdoaMFDc0l+HH4txjx20/YZb8dSUkJ6Oxqo8+20Wf/+D0+Dqcr/caVEp83JxlAKqtuYajjG3vr9ZSvRe3UADN8lJdVoqioFMWUSkvKUVFRTY1pA2qq66i3XYumxhZqcNtE4odLmVRZWYmysjIBb5eLe388RMHwxnPi2BLHgPXQQw8J69p7770nrHaffvopfvzxR/j5+Um/+c905swZMfzKEMeAyGDIFj0GRQa8119/HY8//jiWLl3a7z3QC/T7UeEhWK2tiTmTpmCDgSFCTgahuKAAp477YhOBqoGGJjXuq7BGWwvLCW60FszHopkzMHviePrOOMwYPxZTRo3EhF9/wbiff8KsCeOhvXAedJctwr4dO+Di6ATTVauweO58fP/9r5g8YTK8qNHsTxXm58Jpjz01zFYIDQxCY30DLl7oQU7mOTjt2om11Jiv1VwKfU11aFGjvohAdu7EiZS3sZhF+Z02ZhQmjfgVE375GZN+GwE1AlztBfOwcZ0h4qKj6fgFOOLmBu3F6hg7ejzUFy9BPIGfvCiVGl1zo7XQmDcfNhstERMRhSp6bmLPhGGbuRnWqqvDRGcFQbo2li9aiGUEMwsI4mZPmkD3ne75uLGYLL3n43/+WdxzTbpOenTdXPY7IsDvBKzNzLBUbT5++nGEuOfedD0u0DPYn+JOSqDfUdhZbsShgwdxPi+PHwLUVlch2N8PZnq6WEPldq2WOnSWLMJSgtl5dG9njR8n7v2McaMxZeRvknxTmjFuDJYR8OlracDL1QVlJaWIouff0tiU8jwFUyZOgcOuXWhv7Z/h0H8DdQxgDGJcp7JXbnx8vKjbOIWGnkZ4eDhOnjyJKdTBG/nbaKrz3qd69SfqNM+C9RZbREfHISwsAqdCTtPnTojPcmIrIneCS0tLLwHblX5fllRQ9y8kKwC9TZ9XSvw52WevtK/3e1bv91dKPdSDF3/z74rflvw+q6OrG9W1jUhJy0ZKaiY6OqW9f2oLL1zopl7l1c+V0+Xm3N7bL9/2V9fg8mPw5+RBfE5cMUWG0cNGDxA/SHGxiYiNSaTXs4iPS0JCfLJIiQkp9JqCs4mpSDqbSq8pSKTEn09M4P3JSE5OQ1ZmLoFgpcIAH08SZkD7v//7vz+k++67Tzg4MLyyuJJih4bnn39eDLvyKwPWiBEjMHz4cDz88MPQ0tISn/034uEPhkQ+Pg/rMtzxsC2DHQ/H8nZOPBTb33NfeG5efOQZrFTXwJSxkzCDGiLtBUuxYtEyaqzmw1RvLQxXrIKd+SbYmlnC0sgUZgR6pqtXYbWmhmjoGeRGfv+dgJuZ1PjNnjhBQM5Saux0ly2jhl6dYFADU8dMxfRxE2FmaojK6v7z3u3q7MJJnyNYOEcNvwynBnrkWCyZpQZ9jeXQUFsA45WrsU5nNSwNTbHZZANdA32Y6OnBkCCHgZaBZszwH0XDzn9zfhlqOM8rFi8ioF1I128RVi7TJgiajZE/jcCyxfOF9UIuRFVXXMQZrNbSxoTREzB13CSoz10AHQJQvufrVxtgHV2DLabmsNmwERsNjbFBfw1dg1XiXs6bOgVjfxqOUT98/6d7vmzuHKxcugS6lHSWahLwz8CkUWOhp6ON7NwM6Qn0n3LOpRPMGuK3X0Zh1K9jMHPcZOjRfdJasJhetbBBz4A6IGthvd6cyrkRjFetpqSLVRrLMH/aVIwniOd7P3X0qEv3nV9l+daYp4bVGlpYOncJxv4yBhPHjoGj455+q0tl7dk/hTpWTEwMxo4diwULFmAVdcp0dXVFsGQbm62w3+UAL08fOB1wxVyqL2aoLcLU2fMxbupMTJpMIKy2BNu27ia42w5jow3QWaEHTY0VmD9vMUaNGi2mpnCdGxkp6ehc6Rxkic+bz5/zocy6oVAnS5eDzF9t6/1d2Vg5v+fU+/OybbLPXtp+QWKWbezoRkVDK85X1CO9pB7ewVEIiE1GakUjgpLysGm3Byy3OWGv62FEJiShtY2X3Prjb8hS722X7+e/Zef5V4n3y5JsW+/v82t/qqW5BWfjExAcEITwsEgkE6RFRkYjOOgUoug1IiKSgO0sQV409ZbO0GsMjh3zxfHjJ2h7ElJTziElOQNpBMrn0rNFSk3JEPAXER6L4OBQYak6ffq03AfCZOske6SyVYwtbQxzAwYMEO95iFUGTjyp2NraWgy/Tp48Wcyf4/lwnHiOHA+dMuRxhbN9+3bk5FybdzJfn7CwMLEUEEMcD7XyvDs+Hlv92HmCrXU8546thGzF489xj1eeVFyQi2PubthkbIS1y5dTQ7cEmvMWwWyNEey32GGn1VZK26mx30QNvwmMdddirfZKLJ45lxr66dTga4pGf5W6BOQ46SxdDH1tTTrOAhzxkI/1XWXdsaryYng5O1LjvQYWhgYEY4uhNV+SzNeuo7zaYNtGG+zYZAsrEwuCGgMY6ehRo60trJrTqcFeOHOGaNB1liwWia1anHSXLRV53mW7FUUFhfRr8tEJ7K2LF3uQnZ4M1317YGu+AfqaWuJ+a1ADzWC3i/LPed9ptU16z40J9tZgjZYOFs2YTTDDEEvwRvnm/OoR+PC95/ertTToOi6Ai4Mj2i8bhu8vye5AR0crQW0oLNcZELSb0P3UpHu/RACtwXJdbLWwovtuLcq7rdlmKv/GdN/1ad9KqKvNx5SRI6m8T8XiWTPpewso75JrIP5WXyqg3oA6QtHhEejskOW9f+6/rA1mKLoSMMkSW+Qub9MSExNFHcl1KSeeVyzmEL89FO++MwxDXn8Lzz7zIu17HI9Qh5g7xSI99JAYARkw4DE899xz+GDYR9SZ/RxvvzUUzz/3Mp5++hm89tqrIpKArA680jldnjgfyqwbAnUyYLnWxAWGQzc4OjqivLz8UgFiEOIJm1FRUZdcrWWfl6mjqxOVDY3Iq6hGSmE1kgvrkFTAqZ7+bqTUIP5OzK8R+8JSCrBl/2Fs2nMItg5HsNXBB5vtPbHX5RjikzLR2ko9ITq8LA+9YUz291/l70rb+TuXb+99zN55uZmqoOt85nQogk4GEXxFIzYmgWAlG6upwbnj7rsxW20uvA97i14Wm7mPHz8OxwOOWL5Cg4Dnebz19rsIORWGvNwC5GSfFyk9LUtY9M6ERSMoMAS+vr7w9vLGITd3uLm4wtnZGdnZ2dIzkD/x3DS2tjGQPfPMM7jzzjtFpcKwxr1BOzs7uLm5CfDiIQQGXU78N3ulcgoKChJz5+bNmyeAi4dKOXElxseVDc+ydyxDGb/yUCrvZ2Dj+Xf8PU4Mcd9++62AOLbMyY7Hx2DYW7ly5Q0LefJv1N3RiRS6LntttxHE7SRoGY/Jo34Vw2rrdFfiwI69OLjLEXtsdsHCYAPM15jSqylM9YxEo29hYCZgz3zNeuipL6ekTaCwgpIO9JdpCOtecWG+9Nf6X/wE82TutNg4asQ3iXzMGj8JalMmUeO8DOYGBti/fQ9dj910PXZg07qNAmrYcrmBGvrNJpvovQE26K8T23WXalJel4u0VlsHesvUYWVqisqKMskPyqG6O7qQnZSM3TZ2sN2wGXMnTcWUUSPEPTdaqQtHyr/jdgdxzy2NzEVezSiZ6hlK7/kGrNc3puvBcPT7PV+tsQJrNLToc6vEULc8SVZzV5eU4RC1XRYGxgSgSyjfo4Ql1mDFCtGJcdi6F7utdxLk2VA+1hHUraKOzBpYGVsS6G2A8cq14nroiXxr0j1fQX9rwYDu/aqlyxAVFir9pX4UZbaL2qv2zg4CzA60SVNvWKquLkPwKX/MVZslOsdsSePOMAMd11fcUX7sscfE6AbXry+//JJIPG+Yt8mgT5Z4agkD4FNPPSVGJLh+fPPNN4Sz2HPPPyeOwXUqWwEDAwNFW/p30MmJ211l1g2HOv778tR7n+wC803R0dERpM9iq0nGuXPopkLE4vH42Lh4JFPDGXEmAp998ileH/I6fEMikFndgbMlzUgubkRqcYNIycVNSC5rxrkSep9VijPx5xAcm4Jtzh5QNzCB/kY72Ozzxrb9R7HNkV6dfLDD+Ri2O3ljv7sPQiJi0NjSJh5cyTDun4Hs8sT7rrS/d54v33YzoY5/MzvzHPyPHoavjw+CTwbgdNApgrswRIRFICoyColnz9J1ToC391EcdHKDp+cRuLp64MABZzgdcCFoOYXsrFwUFZYhP68I5/OLkZWZh+Sz6fT9OALAEPj7H8eRw0fg6e4Bt4POl5KL00G40mvD304E7x/x/DmOFcdOCOxhetddd+GBBx4QwDV69GgBbAkJCWIOSFxcnPB85fcc84nndvB7TrJ9DLB5eXli/gcvwM3HYGhjSOQKin+HQY1DmTDAsecrW+V4P1dWPNzKAMhAyZ/hoVcObbJr1y5RduRV3R3dSKCes52FObasNxPDapNHjsCIb7/CxBG/CMA55uZDDTxb68zguG0f9tvtJ7ixhPlaI2w0XC+gzowaeAY5buCXL5JYr0xX6tA+PRTIWQPf1d6JeIL93QT01ustKM/jRV5/++5rLJ41A+77DsLHxZvAbgfleSM8HNzgvMsFm6lhZ2uelbEZ5deUgM+cGnVdrFqmhZXUoLPlZh3BwXp9PVSUyu+ygN3tXUiLiyVwMYeVyXrMmTSJ7vlv4p5PHvkLAd1uuudHsM9ul7jnTjv2UTqILSZWlG9DAr0NBDamdC1MsVZrpbjnKxZLrFYm1HkxXa2L87mSDmF/dYSvKDqV8vOFcNmzGzs32xDMLRLzQnkawfhffqJnYBP8PI7BdY8T5duc8r8T3ge8scNyO+Wb7zt1aijPlkYWMFllQPddG6sI6DTnz4eRDkEtdQpCTvhLf6z/xA4aPXTdq/IKcdLeCdkh4WgoK0NXJ09JuYDMvCyEhZ+CickaAXS//DwC337znajfuB7j+m4Ygd1a6uDY2W2FgaEhTEyp07ZaH8upfKvNmy86uGyhY/CTgR07ojHwMdhxfSmrN3mkgq13/H7kyJE4fPiwqBNVUHeThl+vnCSgxImLDA89zaeCfCo4WByjrLQUZbVNyKtuRU5lCxKyCqFFPWDbPQeQkluOwvpuZNV2IKWMQI7hrbIVyUVVCEvPwtHwaNju3Q/bTdbYZGCEDYZrYb9zG2ITotHc0Yqy6hqcOhMFa/u90DYyxUpTK2za7Qp7D39Kx2HvGYA9XoGwd/WBi9cxRCemoKFVuh7ZNeVNkrjw9E6Xb5e9v9FiK0JyYgI8XJ3h4eKEwx6u8PHywLHDXvDzOYLjx3xwwpeS3zEEUQUSHBCIkGAp7J0JR1R4JOKiYpEYn4gk6o2npqYT2OUT0JUgIyNXDLVGhkchODAIfkeP4bCnJ9xdXC/BnCvBnMsBJ7g7u+CQqxsa5GQYloFr586dojcpAznuEbI1jCsRhrr//e9/omfIFRNXImw14+FR9nZluOPEsMeLaTPM8ftgKsNsXeZhBwY6U1NTYXHj4VQGtIULF0JDQwPq6uqYO3cuZsyYIYITc8BhhkEeruVjmJiYiFAoPIzLc1GudRi3P9XR0YKS3GREBwcS0K3H1o0WYn7QtDGjMWHEzzBauRz7ttrBYZs99trYC+vFJiMzatwtqNHjuXYWsFi7XlhotOYvIqhZImBu6ZyZ0NdaLho+npdnRB3AFeqLERYaRM8QdwT5Oeqvxv4iGmorkET3fI+tDeV5o5g3xfOlxgz/gc59FrZbbYbTTgeCOnvYmFlho8F6glgCIGMLyjNbJo0ob2uFlWq1pqYkz3NngYeiTVbpY7PpBmw0Nqbn6iCamiXezhcvcr77H3DYK7G8KBMpURHYvsmS8reBoGSeGFYe/+vP0KX7tNvWGvu37SaQl9xzzjPnn+/5pnUWAmx4yHLFwqUEs0sv3XM9ek5M9QzEnDyTVXpYo6NFz0gE/Sq3G5K2oz/VSeW9KDsTR1xcRN71NDXE/EgGumljRooheaedeynve7Bj01aRbwbYLSYbBcCbrzUR+VujpSusczz8rK42R1j6eE4md3KsN1A5MTejujZN+qtsDLjZ03YuoqOToKmD8K6zG3XUwShMjEcStRn+uwlUd1rDwcYEv/30HZ5+9iW88tIQSq9QffocBg0aJEYj3nznPVha28HFwwtWNlsRGhGNwJAwBFCKjEuEpvZyPPjgAwLk2ErHif9ma92zzz4rOro8FYbhT1Yn8/tff/0VBw8eFAahq0GdylHiX4ihTpZk4CJLl7ZToeym1EVQ10y93OqGdrEeM9/cX0aPgYG5LVx8I2Fi54JdBFtZFZ3IrrqI7OpOnCurQ2Qa9QyS0mG5fQcMTAxguZ6SwWrs37oVGSlJaG9rQnlFMU6HBWG/8z7YbtuCndtssH/3LgKbg4g8c1rMhensbMf50nL4EJCYUS9a33QzLLYewF73EzjgHQRHr5Nw8PKDvZsPDhzyQ3RcChobf5+UfqX8yf6WwdtfXQtOvP1GiY9/Nj4WBw84EFw5wtPtIA5R8nRzhpe7Cw4fcsMRT3cc9T5EgOcJ3yMMed4C8E7Swxrg7ysg71TAcYQEnsDpoACEnQ5GeOhpxERG07ETERcdi7CQUPrscTrGETquG/3WAUpOAugY5hjqPN3d4eLsDEsLCwHs/SkGJoYz7kXy0ADPg+MhAAY6rji4Z/jggw/i/vvvx7333iu8WrlnyFYz/hx/hi1qXKHwNp5bx8E6GcqcnJwEqMkqHwZGhsD1BDjLly8X8z/4N2XDqQx73LPloMUcjJjhkiGOgY+HrxUl+GdteRkSQo4i7fQxnAv1h8sOG2yztBSWJp4Yz5PA12hrCuhx3bUXzgLqdsLWjDpe6zZR42UmrDMTfhmJj996F99/+olwIJhAUDD6x+/EfDODFdqUVhIAGUJn8SIsmD4ecyePgpb6PJTSs3yzxZ6I+WnxSA8/Tvk+ikO7t2GrJcEH5ZcnxTPIciO928Ya7rv34SA17DwMZ2u2BdamlG8jHqo1xJJZ8zDyu+GYOGKEsHDxteJ8z582hSBYR+R5i6mFmGc2fewvGPvLN1ihuQi1ddXSM+kfNdbUICUiQOQ9I+y4uOe7tmwh+CYQ1dOlvEwUDh+cf3HPt+/GPrrndubWsFrHYGsuQG7G2In4YuiHGE7PJDtMsFV3zPDvsWjmdKzT1SHgWQ7zNevEtZwzeTSmj/sFi9SmoaSU5xjefLEhorL4PNIiA5ATdRInnXfDgToq6/UJwgzWCo/uuZMnYcsGUzjb28OVoc5uF7Zb2sJ6/WYCOmsq75KOy8RfR2PUD8OFZZe/M3X0SLoGvwpv4TVa2rAwMKFjGmHe1HGYNPJHjPvtB+pABkjP5CaKmqmOng60dDajvaMVne1t6GzrQhu13W097WhuqkJYkBeM1y0neOPpJi/htVdfoddXhTWN68svqd6zsNqCw8d84eVzFP4BgQgODYPnER/40d9svesNclwPMxBynSuz9snienI9ySMoPPLB9aeDg4MAOga7KwFd78RtsjLrhlrqesMMe8dx3KLmtk5U1FNlWNGIjKJ6ZJU0Ij67FDoWVpizwhDq6+xhuvMonI5G40R4BoKi0+EVcBoRySnYar8D69ZSb225BsyNDeHl5Y6snCy0trWjqroa4ZFhOOCyF1usqDe0wRA2lmbwdnVDUlIiahqr0dBSh6RzKTjsexR79+7BAcf9cCcI8fb2FnOjqqoq0UEkX1BcAi+/kzC12Q4jnuS635UALxAHPCl5nMQ+V384uvviTGQ86uskc5ouz7PsvWxb779l6UYqNysDzo4SmGNwY8vcX6XeQMfp+DG23h2Rwt1RBB5nuPO7BHehwQEIJ7gLOxVEoBdM+0/QMbwFLLo7HyRodiGQI6gjmGPLnOchT9hT5cZQs2/fvn5diubYsWMiIPCYMWNEOBIGOZ7rwVY4rky48mCLHQ+7sqXuv//9L+644w4BdjwcwJ/lCoqBjOGL57fx3DiuXBjQ2NrMKz8YUgXFFjkecpWtFMEg2TvoMB+H4Y7385xFmXetIqq9vYmehQo01Vejqa4KjrtsoT5zGtbxpPC5C8Vco42GPLy2Djbm5rC33oytG6WesOvWCY8/9noc/sXn+OitN/Hpu+/g56++FGDAQ6/sUcnOFGz1mzlhHI56HZb+cv+ptqIA2alRKMlORGnWWezZYobVy5ZgLUEIe4HyfDgecttsYoY9NjYCaLdbbqaGfaMYojRYsRwLZ0wjgP0U77z8ksg353niiJ+hOX+hcCRYrbmcro06NfoT4EnP1UU5Cszc1lqHKroGdZUlaKwqhZO9HTTnzICh1grhJLFikbqAko2GJsJia2+zRcw5tN1giU3GpiJ8B3s98z0fNuR1uudvC7BjCx87Cegu47mFOlhOYMjWLw/qJMqDOtuakJseg/MZsajOT0eo7yGsWjof61boQGveIqxcQu2TsLBZ0P3ehH12dti5eQuV9U10380E+LEljjst7736KqVX8N0nH2P08O/EM8BzCfXUtQh4dYQjxRqqNyup09Sf4vbqL61gUm/Yzq52kdrbW9DcXE/1fIOYp8zz5A0MDDCU6sq164zgSG3Env0O8D5KMHfyBIHdaZwKC4Xdtq2i7mWYY6jjxO97Qx3Xt7I6V+ZIxlDHIy5cf14N6mReu9wOK7NuCNQxCXME6LqmZhRVVKGgrA5pBdSrK2hAWmEzUgpbkFzSgtTyJuTVdyEmqxT2zv5w9joGiy0WOOjujHMZWTjpfwx7t1nBynQdLNcbwd3FQcRFqq+tQWNDDbIz0nDi6BHs27kN27ZswoE9uwk+TiI3LweN9NsMeglnY+HudhC7d27Hnl07hMUoMjIKhaVUEbW24nxJEUIjw3GIoMTFw128Hj/pj+SUJFTV1aKRCkpGbh6cPbxhQoC3fute7PLwhePhYDh6BggHC0dnT4SERqKypkEMBjDAXuzpkoZVkcCcbLi1N+DJ3l9PtTQ34NgRbzHMGkDXj4GMYYytbKcIyBjK+D1DGu9naPu7JIM6TsF0bWTHYPDz8zmMo96ewvLHv+lywBEH9jmI+XPsVODl5Q3LjZuxRt8AW7duE8OT/SUeEh01ahQmTJggKgauNNiMzz0/ns/GQ6M8t42tb2yNY0sb/80gx5+RgRlXJJw4/AlDHFvZOLFVrvdSXwx5svcMgbLKiI/FFZLMg5V/o6+x7ORVnk67MW/SWKzV1BKWG45Nt2LeAiyfN48a+4UEK+oELdz4L8TyhUuxZNZczJsyHYtnzcHSOXPp/SwxhLlg+kyxX1fMMVsM01UrYbFaH6f8fakxaaKKvFnEyOt3XeyBy95tUJswCsvnz4POUsrT7NlQmzgBK6gB5zAmPBS3buUqAajLFy7GopkzMZWgfxaVR7UpU0SDztvmT5tGsDcDq9Qlw7C6SxfCmIDhTGCg9MfkU95UP8+fNAa69CxwmBo9uscac+ZAm+75yiWLRRlgUGGvYPYQXjpbDXMnS+7xktlzKM3EQoI8NSoHGvMWinmFK5YsguFyTZit0kMA1fU9PTx8Jl8rjqQnxVI+J2PxtCli6FiLgFRt0iQsmzmDAI0de/SwYc1aYYnWWbyM8jYPs6iumD527KX7zvnme8/v+drwfMrli+dDX30ZHAgKGxuuHrT8RuuqUCdL7bSfk3jfJhJDFs8z37RpEz797FO89fZbeH3IELxK9euLVP89yw4P1KEe/NRTGDhooHB+YIiTJR525Y4319M8hMsjINwh5jqT61HuWPPa2Vu2bBGjGipL3Q2COioCROmtSMutRVJRK5JKW5BS0Ybsyk6k5lYhLC4N/kFhsLKyxVSquA0N1yLzXAbKS0qRTa8B1MDt2LoFmy3WY//eXQg7FSgmRldVVyE/Px+RUeHw9HCB455d8HR1RfjpUJwn8KqvrUV1RakAP18fgr19+0SsLw6nwd9jC1FFRYXwVuShLWfq+XoQ5LF3J0e0rq2rQ3VNDdIz6BxOBeOI7zHRm+C/UzPOoZ4erIbmRsSlpGHXQQ+st90F670HsdfTF3u8/LDN2Rs7D3rieHAYysorL10LydzBP1rprjfMsTrpITrpR70fAq34qGgkxMQIa5qB/ip8SVDx47ffQHPZEiyYOws61NDuod4ND5Hy0KmnmzvBWhAiw8IQFxWBmAh2njiF0OCTAuJCAk8KkJMBIQMdW/nYCnjE042+7wbHvfvgsHsP3OmYh9w9xDwHPT09mJtTj3X7DiQnX991S/+J2NFmNjWyDFoMaTxnTma+ZwDjybYc740X1ueeH29jSxr3FNlCx8DHiYdIuULhoMI8l4Mhjz/HIUf4b9kyX2yRYyscH7+3hysPG8iGDrj3yX8z3LlSOVZkFebkwJ1632yFMCCA0V2mQWA2H5aG62C3wRSWBDS7NlkiLvwM8jOzEBUShnW6+tSYzcbY4b/it29/gNrkGTBeaQhr882IOhOJmvIKhFEngmO+GWquxG5qGLZQT9/GxAR7NlvDjjoLs2fMxpjfRmOThRlab3Jg1ubmZmrQExFKz4TvYQ9Y0nktmzUPm43Xw9pkHTYbGWKvtQ38PL1w+KCrmDSvp6EtQreM//k3MfS2cLoaNfTLabsOtlGeAqle8qQ6a9mceVi9VFsE8LUyNICNsTHsN23GJtP19PzOw1yCYG/PQ9RgShzL+kMVJSU4ftgLO6lDbWlihLUEnkvnLIAZAYzdehNsorKw03IjwoMDkJqQiGDfE+B4hZx/vuejvh+OOROmw0BbHxvXmcPf5xgKc3MREXRSgPwa9eWU5010HY1gTfnfbbUZthutMH/ufIwdORbm9BuN/bCailgpIz8P0VQ/Bvj64ID9DmgShBpo62KruF9rsHXDBng7OYl777jDHsar9KG9YAmmjhpHeR9BUDeV3msQsK+A6RpDeLtS/evvh/X6a7Fo2lz6vhmVISNsNjTEdqo/d2zagpXayzF98nSYULkqLbm50w24/boSIP1dYhBkcWgnrhu57mQwk01PkQVS5zqZ4Y1HTBjsGOY48XuuH7me5I42f56/y/Uqd4i57uW6eANdb56XzwB5pfPgpIpT9y/EwMIx4o6FJ8N2twPmLJiDzbabhHdMcPBxuLk7Yb/jbnh6ueFUSAAystKQm5eJpOR4hIQEiblJnE6cOCkA7Pz58yjIy0daUorw2OQQGTxRPZhgjNe/ZFDj6P9pKSkCUA4f8oTfMV/ExccJ0y970hYVFYmJ7P7+/vDx8RGLFedSBVLHIFddjbRz6QgMOQXvYz44dtwfMYkJKKZj1jU2oLCshN7H43hQoNgXEnoaGdlZBHhNqKf9p2NiYbfXGRvtHLDVwQu7nH2x1fEIrHe7wOtYIAqLSsFrXfLkVi50MiudxHp3/eAuIy0V3u4uiI+JQlpqKlJTkgnMgnFgnz0M9fVhaWZGr6uwcvkyWJpzpPLR+GX4d5g0biy++vQTfPHJR/jmi88xaew4TJs0HiN+/RnuBGcpZ88iOvw0AV8IIkJP4TRVujxM6+3hKpKr037ss7fHgb0OcHY6CA8PD9hYW2PRPGrUqUKytbFBcXH/eu6xxyiDFPf+ZL1BfmWw4gqFTftsUeOQJuxhyr1ArmTuvvtu0Utkt3mGOIY3/ixXUPw3W+C4YuGKhi1xbMHjyoYrIk6yCowrJa6gZL/LSVZh8as7dS4UVe3tbfD38sLsKTPw808jsJigY9kcNXBID3OCuX3WWwhK1mGXpSXS6Tnijg4rKCAQv3z9PWaOnQiTVWvEkJUFpdgwnggvUUb6WRjr6WCD7ip4OezGga022G+zGQe3bYfjdntYmZtj80YznE2IFc/XzRLDxBFXF0wbPwnfUh4WEYQto3zPnz6d8rCWAMRSwNhuKyukiTxLtNXGFj98/hUWTJtFELAS66lB37RuA077/z5PKjY8RFi7THX04LF7N/Zs2ogdZusJaq1ga2GFpQsXUZpHUOcuGqr+EA91BVCHd/bU6fjxh5+wcLaauOc8D9B0la7knpsYYwfdn6RoDgwruTcnqU7/5ZvvMWPMBBgT1FsYrCMINMKpY8fpI5JykXUuGaarV2Kd9gp47tuD/XZbsIeupwMBMntMryfIMzZYjdMEi1yf3kzxGSbFxcCIyuMXn32FyeMnQnPBYsr3dBEo2Z46LlupE2NFMHbS2wvtrZKl7NLT0jD2l98wacRo6C7REM4vZobG2L91F2oqq8RnairLsM3SDJp0HZ137IIjlfWd5huwy8Ic9pttYLBqNebMmI6NG0xQcD5PfOdmidsr2fDlP0kyqNu7d6/o7DKM8SgFJxnUMazJOrmXQx3XwZdDHX+XjyOrc3mOMs9brq6up/MEuns60dXTio5Othb++ZxUlro+iAtAN4MLwR1X+KWlJThzJhxO1OCbmW0Qa1vyvKOt27biKFUMKQQfubk5SEtPQ1RUJE6HBgu4i4mNQEZGKu3LRHZWlvAmPBPGS4uECtjLyMgQFriCggIRz+50SAgCTp5EWGgYPUTpYvkQhjoOLcHx1vh7ERERl0CQQ1gwMDLshZwOEQEMs3NyUEXbK2qqcY7ALTw6CgEEc6fPhOEcf4+2V9bXIjMvF2GREWJOQAjty6L39U1NBICV8A0Mhe1OJ+FwYb3XG1vsvbFpqzOc3HyQmZ2Diz1UNdD/F6jw8VDt9VIZ9ZzZm/UsXZsigii+LgyzxUXFKC0uEUvP8PUoKy1HCe0/RyDLlc259HQkJMQjMSEBp+k6eHgcJAjaBj9fX6RLP5NKwJyafBYpiXE4ExIIH283eB+SOFsc2LcbDjwh2MkZHgSBPHduJjVulmbmOLB/f7/PFWNw56FRnnTLFQVXElxZyCoNmTWOKw5OXMFwZcHb2fuVt3GQYbbm8d+y+XD8Ga5cuPfJFY5siJbn6jHs8e/wMWRu+TKY422cGPDYYsjnxUPVii5uYNtbqTJtbUd7G/WM21pQWZiN0oxEnE+LF4vYX0kcVDchJg551Mn6qwq3urwEGfHhyIg9hZaGPzsISHDg5orjdWVnZlEnKg6xEVGIj4pBAtUXSRGnkXwmEHGnA1DOnZnLrPLZWdlw2rcfVuvN4eXqLg0q/GcVZJ9DUngAUiOD0Fz/5+Xq5EGtdL/rqL6sr65FfW0dGmprUJaXgaK0WGQlRqL5CvNnu6icpKemIeRkoAh8zse4ksQ9TwjHuehgNNVWSLfKh8qpw8+OYvGR0eLeJ1DHPjEiDCkRpxAX7IdzSQnoovLRW81NzVQ/H4Od5WbssrETZZ7no12uhtoqpMSEIunMcZTkpEq3/lE3YqTnauor1HHieqGE2uLNW6zx88+/Uqf3fbz2+ht49TWCuVe5zn0dr77Kw7EvU31MYEeJXzm98ALX1S+KfS+/wksjDqHvDsGHH32MSZOmwHLTZuIESacpPzcN2+3WQ0dzAVz27xbW1M4rDMeqoK4P4gIns0b1ThLL1B8hhj/Lw6IcXoKdFfx8/QkqvER8tICAAETHhBNYpCAnJxtZVBkyyHGQV4Y4jg/GgMbQxlH+k5N5eapksb4cH4+BhqGNh1b58wwm/Nligp/S8jICnyJxvLNJSWJ/HgFiRWUFyigxpMUmJiA6Pg7pWZkoIRgqpe25dLwYAiCe2Bl3NhEFJcWoZEsgFdoE+u3AsGCERocjlyrqmoZGMR/Py+c4Nu1wwIZt+7HB9iBMN+6E7bY9qK67vkMHHCrE95gvgfJRJJ09K2CG5xlwgFqesNo7samaE3+GE1szObHVkhM7jTAA8jVkcGbYzaZrHR0eKrxl2ULHc+gY6Bz32sPF+SAcHQ+IOG/a2tpiGRie/H89obWv4nLCkMWwxlY5BjiOhfToo48KuOJXXg6MPV0ZsGQ9RwY+/hyDF8/Fk4GabAiBe5qc2HLH72WWQPbg4uPydv4sDy8w1PGxZDGYZF5e/J4/q2xz6viu0xOPtvoKNBZnozI/neC+7+W9uaEGRZlnkZ14BjXlRf1DcX8jznPPxW601JehoSgLlefPUUPYd6eghupyguE4kWf+Wx7z3Fvinl+ke95YhaZS6hzTPW9p7juMthDIFmWcRc7ZcFSXFVJdIt0hZ+LbwqfWQeW7sSxPOE/UVVEZ7eMN62xvRXF2qsh3cXYKerr6H0K43f5bqGvvIpDliA+81msbwTtto5vW0d2CivxYhB61gIPtNDhtn42jTqvhtV8PhstHYdqoN6Cz+BPYmU2G+dpxmDfzI0wZ/x5mjH4Lpjo/4JjbEvgf0sCmtSNhuWYs7C1n44DdInjtXY0NuiOhOXsYNqwcgy1rJ2PuuLexcPY38PKyRWSIF5rqq9DRdZGuKcFdu+Q8VVDXB8kATgZ3/PfVEpM8J9n7y8GPb0QN9QRzcwqQyDHRqGfEUf3Z6pZEQMbQJrPYFRYWXkoMJDKwE0O4lPILKBHMsaNEIcFdXmEBMhgYCeLOs1WrgkCmrBTZRPlpmRnCWneePl9MEMgAx+8TUpLEPj5GWVUF8gjgouPOEuhFID07D6V8rkXFCKWe2InQMJxJSEBkUjJik9Nx7MQpWO86AH3TjXD1OCTN4fUTWyOXLVPHBlNLHDnsjzNnIhBPvWG2KFSUlKKprh6dbe240NUtUnfn77F92KImg0CeLyRLbNVka+bRI4fh7e4qnCK8OCwKgd0hd3aG8BQhPebMmSPmNpibmwu4lhcx5PMcOYYsBiheJYKDXHLYEgY69mxlqOMVJHg77+ftDHWceBsPt7Lpn4diZfNAeifeznPoZNHTGe5kx2J4Y6sgb5OBnAzs2MuWj8flVxnV0dKIlvI81BZmoJkq2L6qrbURZQXpqMiKQ3VR7p/qCPnRRYKaWrSU5lKeM69oVbxWtbbUoSQ3BaUZsagtPX/TrTN9VUcL1R/l+agjsG2sYa/Nvp13e5vsnsfTPc/p90X8/05dnR1oriykTkwWasvyqYz2bb4jO4KUFWWjLCsBZdlJBCP97xV/LVDXQ+ddUJgLJ+e9sLJejw1mq7BaazTMdL6FjclwHLRfjG0W86Ax+yssnDwMi6cMheaML6A+7QusmPsZTNW/gMG8jzFv1NuYOvwdzB/1EVbN/QJb143EHotJsDOZDDvT6bDQHwMjreHYoPcT7NZPgfN2Dfg4rcC6FcOxaMow2BrPwEk3UwQd3YLy8lR0UrnpbO+55MTBjKHMuuGWOhmk8bbe26+lgur9+d5J9t3er3yz2MLEYMfWN4Y9jvLPFjyGPoY6ntdVQsBWXl2FCvpsWVWlADOGNba0sSWupKLs0jZO/HdRWRnBXgV9vgaZueeRmsEQWIz4pHTEEGQGhcchICIBRwIINGnbibBonElMRWBENM6dL0BWUQnKm1tQWlOPpsY26nn9Pg/kWq7DP1EJgZu/vx98fA4TaG3CzOlThDPKlMnTsHSJOozXrcee3fvgd8xPBBaOiYoWwMbD2ZLEqyHEiKHokydO4DBP8vb0FCtQHOfYdQHHabu/mAO2Yf16EaNt2vRpsLSwxHa7rdixfbu4D/IkHoZnj1e2pjFcMbAxbDHMMdgxYN1+++2Xgg1zYtjiz7L1rfdcD4Y3ttaxxY+3y5IMFjnJrHT8e/xZPj7/jgzyODHY8Xnwb/IcPLaaKqO6ujrQWFWA+pIM1FUUU/Pet/J+oauHGsrzKM9JQkVeGrq7+mdh878T566znTpGledFnhtryvuYY4gOV01pHspyElF1/hxBjXx5fV5JnNducc+L0CDueRHV2X1rRC90X6B7XiDueSXfc+nqQvIqbuua68rRWEZQV5IjIK+v4rBA5XkpBHaJaGvq/7qB292/hrp2yiuljkYE+u+H0159OO3Ug8166uSvHgMT3RFw3aMOi9UjoTf/S6xf/iusVo+D9bqJ2LxuAkHaOKzTHgXdhcOhNftbLJ36DRZP+gaLJn0FHbWfYaY7BetXjoPFhqXYYmNG7Y4JfH29sNtmOWyMJ2GX5Rx4OayEt+NK+Ljo47inKUKOWSH61HZUVqQQ1HVK4uq1t6Kdzpfzosy66cOvMsi7fNtfpcsteH/13cv3yZLsfPgzPHeDvSCLCNZy8/KQlZ2L7Jw85J8vQlpmNmLOJiM6MQnxKenIyCtAYto5JKRlIqOgBNnF5SgorSAYrEdNQzMaW6mQ0PG7hAMEVWU8NkCJHSJ4wq9wjKAkzkNslyb+WyTJvusNdXw8HmL2PnwYGzasw5zp46C5aAo01cbAwmA59uzaBk9PD1jbbIaB0VpoLdfEtGnTRGgODQ1NTJkyFTNnzsSiRUswf94CzJwxC2PGjMVPw3/GxPETMHXiRGgsXQJrAkY3Z16hwhWOex2w1c5OOK/wgy+P0tXVFXPeeD4cD7HKLHX8NwMWW+l4AX9OHHSYE++XzcFjoGPLGgMc/81DsjKnB35lix47TjCg8VCrzArIx5aBnCzxbzPosVXPycmp3+cc3kgxiLTWVqC5LJcaumx0U6XaF/VcpAazqgQ156mhy0lAS8vN93q8VvV0d6KlphRNZTmoL8+n932z2HCd1VhRiJp8zjM17m2SSffyLnHP6yrFPa8vJbjpo6WJ52S3VPM9T5Xc82b57/i0N9ehueI86kqyCMbqpFv/mbhFaKe81rKVMjsetZX9vzwct1V/hjke0iSY625DTV0W/Dx04bVrPAJdZuG060KcclXDKTf6220+gl0WIsB1Pk66q8HfZTb8ODnPx6E9c+BgPQnbN4yBnckY2KwbDWvDMZTGY+OqMTDW/Bkm2j/CUONrWKyZDMdta7HHWhehfnbw2LcMrrvmY7/dDNhbTsJuyxnw3LMIp4+sxClPbYQdM0JOmjtyswKoc8F1TzvaO4knREgc5bXW3fDhVxl0sWQgI9vWe7/s/ZWS7LtX2ibT1f6Wpd7vJW96pWvQ78uaScTHkYFZ779lutJ16J1/2fsbpYryUoQE+mLfLhssWDAFP/z4NTZv2SJCuMiGrzmFh58RljmOQbfFTA/Tx3+HFUtnCa/W474+8BNrxR6WhDA55CacIziECa8UsWvnLuHZxNZReRZDHVvPOK4RW98Y0BjMGMD+85//COscW+74VQZ1bK1jiGPnCLbUMZCxFa53tHN+z0kGhzILnCwxwMlAkefs8e+yd60yOEZcmy6irbkaTZW5qCvLQEtfrA7SZ6q1pRF1hemozElBQ0WZbLMc6iJaGysJyHJQW5qJdjrvvoiz10pgUFOQhoqcZDTX9H34+uaK73mN5J6XZ9I97xvcsBhka4uk97yc7rl0u7yqs4M6/JX5qKey3lBd+of24J+om8C4riQXlblJqCnMw4Xu/oUQbqf+BHVtPHXnApobyxB0eA2C3OYigEDt9KGFiD+hjVj/ZfSqjrjj6oil14QTGkjwW4oE2h5Hr+HeCxDoOgcnnGZQmk7fnY1ggr7jB2bgyJ6JOLpvKnwdpuPYvmnw2TMFfk5z4LFrCpxsxyLKXxchXjpwtp4Cn/0jkJuyHoHe2jDWGgoTrWGwNxsJt51zcGz/UvjtXQp/1xXITPKl+9OF7oudVESpoyXvhamPuiFQp5L8iufMlZSUiHAu7HDCMMcp5FQwdthZwnitFubNnoCZU8fBxtpKrAbh5uoqlvg6wIGFKdna2sDUxEQE8+XjKYI4KCXDJ8+tY6hjqx07MTB08Xw6fmVQk1nR2NLG72Xz6HjeHEMab2Mw4yTzauXE35EBHK9Awdt4TVde+1Xm1n9r6iK621vQUlWE5oo8NFRxeB/prmuUrO690NmKuuJMVOclorosCxfE2qfyqa62JjRXFghrnfDc7GMD0kVQU1ecgaq8s6iryOerKd0j37p0z8tz0VhVggvs8d8HXexqR31JtuSel/I9l+9n6eIFiZW2uTwP9eXnxRD6PxVfqYsXe9BUXYTq/CRUUOrskKxc1F+6EtS1dLahs/siUhPdCKzGI8RlAcIPqyPSZwmC3GfAd88PcLP+BJHHFsJn90icPDgZEUcWIPrYYkT4LECo9zycPjwPZ44uROiReQjxnIVA9yn03Sn09wycObyAPrcEUceWiRR2aB589xHs7R6D5EBNxPgvxOEdw5EcsADJkSawWvU2Nmq8Cn21N2Cm8ym87adh9dTBWDX2AditeAWnPJagieogkR++yn18JuVdKqhT6S/FMfT4Ye5rb1OexXMveekyXsaLAY1hTDbUyt6vHAuJX3lYlYdU2cuVoY7hTWaFY8ud7G+2xHFkc7Z8KuP1+leiBqqlthzNpbloKM5BRx+DBPNlba6vQGVhOsrPp4t5Mr3F111erj1Pdm+uLkUT57kkF10dfZuWwCMDDQRHlQVpKCs4d8XjyFt5k5zNRbrnFZL8F2ejo63vnb/mhkq65+dQkpfaq+xIf0WO7rlMHbxEVmkeGglGW//F+rxtdJzqogyU5iaJuZksyq14Zd3MvHM7cPmcurauburU1+Fc4i4kndJG2ildpJ1eiayotUgI0IKF9kuw0BqInaZvIMpvGY67qsHv4EyE+SxFQpAuUkL0kXJqDZKCViP+hA7CjyzDKXc1BLjMwknnWThxcAal6fT3DAIyNcQcJWA8vAhe23+Fx9bh2Kn3GPavuQ926rfDQf9ROK5/ETarXqfffBce2yfCbuWbMJ32EKzmPAmbpc/Cb/8MVBVIAuD3SLBOKaWCOpVUIrElj2MZsvcurzrBgMdJFn+OoY4tcffcc48ISMzQxytM8Lw4dhbhFSH6c01beRUb5S7Qfx0ttaKBbyrLQzM3UH1sjLraW9FQlIMyauga6uRzOI7PiefRtjdVo5ny20j5bqnjFWZ6N8nXLmGtY2/IvGQBOPIuzmMP/dvZVi+555wIcCWl4Z+ru7MNjcV5dM/PoramqE/X8GaJc9jd1Srm1bXwnMLy8+jp7ts8UrbW8TzSyrwUVJRmi45Cf+lKUNfecRGtTVVIjjZD4slFSDq5nGBOAwknNRF3XBNH7Mdjv8UncLX+BKGe85AWuo7gThMn3WYi2HMmoo7OI1BTQ9SRuQj1mI5Al5nwc5wukv8BBrqZIvGQbLSvBlKDVtL26Qj2mgdfh1Hw2/M9wj3GI8R5DMJcJyLUfQpOuIxBPEFi4MFFWD3xQayf/gg2zH4MG5cMhO/+SQTJZ+keXaTyySVUOaWCOpVU+guxkw4PUdvZ2Ym1XXnRaB66Vumfiy1OjdXFaC7PEpOWO6mh7ou4ga8tzkZVfhJqSnNwge6RvIodJhqrCtFEeW6oyqPy1Lehw862FtQQ1PEwXF1lgdyH9pCJwbaptoTueTZqyzIJBK4cZPjvJO55Sa6459UlWeiRU89nFoMCo3trYw0aKd8NlO9W6tD0RQx1DVXFqM5PQWVBKpWD/nOUuSLUdXaivaUB6THbEOs3B7HHFiH+hAbOBmojnsAuxGMaTjqPQPiRSYjzo32+CxF/dA4yT2kjM0QHIe7TccptGiIOE9QdmolA15kEbdMI6qYKK91J55kihRwi+PPTQLyfOgHhXAR4zYe3/S9I4GP6L0XkkZk4fWgcwtwmIMhtJBIDdOBs8TMMpj+OlRMfhe6UwTCc9xpOHV4lnkchMadOObFOBXUqqaTSTVFnE1vrstFEDV1TQ3Wfeso9PR0EhedRVZCM8oKMP0Xtly9R414vCcTLYNNC+e9Lnru7CGrK81FdSI17URZBjuLM0eShSJ5X2Ez3vKGuok+2up6eTgGz1YWpdM/T+zx8fzPVTQDbSPeslTowDBLdfQLxC2iuLyegT0fF+RQ0/ouh3H+rK0Ede792d19Afk4ojrvPQpDHZAR4zEWwxyyCtak4tvtXeO/8Boe2fwo32y+xf9MncNj4IQ5afITD1t/ixO7ROLFvHHztx+DojlHw3zsex/ePh7/DWHodTYkg7eB0RBDERXgvQNxRTUQeXowon7nwc/iJIFENMUdmI/zQRIR7jsMZArtwz/GI9JyOnfpfYvWMl2E6fwh0pr6IHRunISfvOJpaK6VzeiVjCMooFdSppJJKN0UXL3Shvuw86osz0FDRN4sTzyFiy017az01nG3MTXItbtzZi7G+mKCmqkh4vP9jXexBK0FwQ+V5MfzKMfsURRe7u9BQXiDueX15Xp+AVKyZ3dEivKiFtaqPThc3VXTOzbXlqCvKFGFd2lv65ujQ1d5M5aYQjTVFlPf+CX3EzxxDnSxIvSyxp297Ryc6u3tQkBsJT4dFOLD5Z+w1/xb71n+J3cafYpvB27Be/RIsV7yM5TMexZwRj2Or8TTst5sLuw0/Y7PhF9hi/CFs1g+F/YZhOLDxEzhZfgYXq6/gYfstvLZ9Bx/7n3DKdQKiCODCDs1A6KHp8N7xM0JcpiDMfTJOu41FqPtohHmMJbAbg1DXydhr9D2M5w2ByfyXYa7xHiIDzFFeTh2CznaRF1FvKEAx6otUUKeSSirdNHHsMU63kjo7O9DFMNPHfCv61RIOV7fWLRfi5bI6O9qJ7xQHwv9KV7bU9QI8Br4LnaiuL0VhfhJyU0KQGuOLhPADCPa1wVFXe2SmnRO2sW6CwC7qmPQQnHO54MdCJNrHQ9ed3e1oba9HS2MtAW0pivOTkXY2EMnR3kg6cxARJ7bDz8MYuzf9RPD3ObwsP4f75k8JAj8jCPwG/vvHY7/VcBjNewqb1J/G/o3fISJoG51/PZ0nx71VTgudTCqoU0kllVRSSSWV/lJ/B3WcePnJzjb6u52dKAjMqDPTJlIn2ro48G/bFb/3e2qSJP6d9m600bY2+k5rZytau1poH68MwRbCFoLCVnR1tOJMwF5s1v8IFitegvWql7Bt7WvYa/YJDtr+BPedk+CxczriQuxFvMP2jh46BlvqFB+yryYV1KmkkkoqqaSSSleVLIRK78Sw91dJtnpS72D7V0tsweN0pX0iEYyJJHtPn+XfkZ6dxNTX2Y2u9ibUVhagrvI8z38ALx7BwZt5pRP+Hp+3MksFdSqppJJKKqmkkkpKoOsOdeXl5Thw4AC2bdsmgrt6e3sLOk5LSxPrXPKi+rLPbd++Hfv37xcxvnjR/a1bt+Lo0aNi/80Sn4dMfA6bNm1CeHi4dAvEQuuXh7EoKyuDgYGBMEezOH8VFRXi7xup48ePo6Hh9zUveVUINltfLj4XvqbHjh1DUVGR+Exfzo/XyuV7yfdp9+7dqK3tm2u+PIivAZc1T09PBAYGwtraGnV1dQgODsaRI0ekn5KIQ5mUlnJcrb8Wf4a/Z2triz179oj1dlVS6XqJYx46ODiIZ8/R0VHUQ38lfi5l9apMNTU1f1pTmANjr1+/XsRk5DWwWfn5+eL95eJl//gZ4TA+lz8fKt2a4rbExcUFhw8f/lP9yNYvS0tLhIaGSrdcmzgIvKxd4b95OUeuW1lcXjdu3Ch+i8syl8W4uDixTyZeJYgZQ6XfdcMsdRzElRtPFi8ldfr0aQFMvRu/devWwdjYWAADiysxBj8GQl5eicGJK7R9+/bhxIkTWL16tYgZNmvWLNEY801eunQpli1bJioebW1txMfHCxDh7/HxeI3TVatWiQCxXEGOGzdOFAQrKyv4+vqKxetloMSVm5GR0R8gzsTERBRiDw8PcZ4rV65EbGws9PT0sGvXLpibm4uF7HV0dMSyWZqamuL99V6knfPLifPO58mQpqamJq7TpEmTBKzIKufU1FSxQD+fI1fefN35WgcFBYmHkiFk8+bN4lw5D5zHkJAQ8QDNmzdP3BOZ3N3dRUPA18XU1FRcU74efB+40tfQ0BD3R11dXVxz/i7f62nTpomHja+XDH77W3x9OK9JSUkYP348vLy8EB0dLfb5+/tj+fLlMDQ0FJ0RvnZ8PznfEyZMEHnja2pjY3OpAeVrxmWPryGXTR8fH3EN+V5wWdPX1xfXnssGr/XK149hm8siAzr/xtUaa5VubXGZs7CwEOWIy5Osjps9e7YoY/zc8zrOK1asEHUOf57LNz9/S5YsEQ0sl3F+zrkccl3A5ZnrP35OOdg2P59cT/N3uV7gZ4PF9Rc/D/wMT5w4EX5+fqKMJyYmit87ePCgeB64PuFjcIect/Hzwcfm+oGfI67Lue5RxXdUfDFQcb3O5ZFBjNtDLh9c5iIjI8X957aB2wgup1w3ctvL7QeXB1kbyu3QmjVrRFs9d+5csUwllz+uP7lsy6COxe0+MwG3aVxeeZ+zszPmzJkj2nku//y7fHzutHP55OMxYHLbzud2q+mGQB33ErkikcEaP9BckXDDKVsrlC1kDARcOcnEkMCVA99shg6uLHg/V1hcWXBh4PeyG8XAxjfy7Nmz4oZzpcQVH0MXV4YMQUz5/BkuHNxIc0HjwsMVVEJCgoCynJwccTzunXKQWT4OFxL+Pf6boYULCoMLF1j+LW6Q+ThcwfHvsMWGK1OGIK7IelvU/o3YCsh558qTPYz4WixcuFCcA/82540fnOrq32MYyR4ETpxHvj6cT76ufI05D/w3QwZfL66E+ZXzw8fPzMwUcxW4YucHkvMmE1tct2zZIu4BgzE3ErLrycDCr3yt+DozdAcEBEi/KR/ie8wNJOeP8yaz1PI15jLD14TvI//N142vO4NzcnKyaOT4erL4+wxzXMHxPWJxuefGk681Xxs+Fn+fry9XaHzNuELia8P3jRtK2XdVUqm3mpubxbPFZUwmrtf42eVXWSeXLXrckeBnjTsoXG/yM8flTdYh47LIiTsS3MFgCwjXA1wf8zG4LuBGkL/DoxAsDrrN9Ux6erp4z5YYbjy5LuDvcN3OHXceWVm7dq0oz/zbXN65fHN9n5eXJ+pQ/i1ubFVSXPH953vN7QPDFLcDXG64fHGdxnUfl0Nuc7hd5nLA9SeXKwY2Lp+ykTtuP/hYVVVV0NLSutRecR3MTHC51Zk7xFw2Wdwx4d/kY3C54uNyuWNxW83ljOtm/h0+h3Pnzin9HLrLpZpTd43iHizDC/dIVA3x1cWVOT+IqmWz/iy+NlzZXC/oV0kleRIDJTfqKqmkUv9IBXUqqaSSSiqppJJKSiAV1KmkkkoqqaSSSiopgVRQp5JKKqmkkkoqqaQEUkGdSiqppJJKKqmkksIL+P9oTA+CsT8doQAAAABJRU5ErkJggg=="/>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data:image/png;base64,iVBORw0KGgoAAAANSUhEUgAAAnUAAAKrCAYAAAHgxEudAAAAAXNSR0IArs4c6QAAAARnQU1BAACxjwv8YQUAAAAJcEhZcwAADsMAAA7DAcdvqGQAAP+lSURBVHhe7F0FWFRd18WW7u5QGgRESUXFTkq6RWkBQSlpxCBEBAMxscXu7u7u7sBudP3n3JmRGkp943t/F89+7rk5w551z9n7xN48+IOfRi3lHT16FF+/fsWcOXPw4cMHzJ49mzm+YsUKFBcXM+U/YKGa8kzjN6D50FL0jpqFAWFToWk+Ag4jkhGVWYTpS1Zjw45d4DeJgKVzEsbmLkHKlFk4efkCXBMWQMclC46Tt7Cf9P8D1ZTXIrgUQmFLIJi+GXyxqyGasByS8SshGrcEwkkrIZK4CSJxGyAzdj1EI5ZAPGohREYugsCYpRCOL0P3EensJ/3/QDXl8fpPg66+HgRFFMAnJIc2QvJkq4A2gkpoy6cIPgElCJAyH680BPikwCugACEhUXK9ONq0FcSx20/YT/p3gFY1Z86cYe8BFy9exLZt23Dp0iX2kV9DNeXxe0+BlIQEmm3+jn57nsFw+WO0nvERQzc/wfBdb8Az5wNcdr3CoG3P4LznJcKPvwXP2s8IOvsKInvf4dOnT+wn/Ttw5do1XLtxA1euX2fKdEv3qVytUmbOEaHHOPdwjteH6spznQhpcTE03wiYb/+AmBPPYb/zJZrPfoNmCypgvPYjvLa8QtThj+i66yXarHqHqNPPwLOjAiLn3v/rlLd//3XsP0CEbtlygOwfOHCDLbXPs65hnafl+lD9tXWZAD1tTbQiymu2jJyc9h08Od/RbEoFkW9oXgS0nA40n0m288hxes3Gr2i2vwKSm67hy/vP7Cf9O3CdMInK1q1bkZycDGdnZ2RlZWHHjh24desW7ty5w7zCa9euRXR0NPz9/ZGTk4NDhw7h5s2buEHYVx+qKa+1axHa6g+GnFonKOh1gYKmJVS1raCmawVpTXPIqulDVtMCMpqdoaCqD2E5PfBLaaGtrDZaCsuD15do9V8Ek05dEO7jhJK0EMxKCkDpuHAsmDQafm5OMDY2YxR08epVPO1khclT8pGano6XgpI4fPgwrtHXtymvrYbPZOj3CoaG+VBoWTlDy9IF7S290KFPMNS6eEPZ0hNq1sOgbumD9j0DodU/EbpDUokkwshpHHT9JrKf9O+A21DyP2ibIDwmHnq9hmDqlGmYml8Azc6miB0VxSjn4pUrCND3QGjHEYixCMc7QQl4qzphhJYnFmQvZj+JO6opr5ejO+LDvRDuOgC2BgrwsO+D3l1NYN+3KyQklSAtJQ85WSXIy6lASVkOhrrtoaigAhkZWeya7Ikbd+un+d+N2zdvwW6IEwwMzWBp2QOLF87H3JIZ0O7cCRpaHXCFKO4KYV5eXCG6WXeBWyd/vBOWgKezB8xNO6EktYT9JODs2bOYNm0ae4+FasprpekITU1VtGojDiHVHuDh1QaPli94tIdDQd8RzcWM0UqmM3ike8Gokz2GeIbD08cLziPGwtPRGiGjx7Of9O9AV5teGOrsg04WtjDrMgBdejti4bxpMLPug3Pb5uHy5cu4TBQ4clAY7Draw1/XF5/EpOHcfShmFMzG1HiWstatW4fhw4cz9SPH46Kopryr5FfgVLKnT5/Gpk2bMGvWLJSUlGDhwoU4ePAg84G0IuVcN37eMezcuROlpaW4cOEC+0n/DlBmUeXQ73nv3j08evQId+/eZfYZxRGh11y9chU3r93C7eu38UZAHDPT52B6Ugn2bdjPfhJ3VFPejT17miRdDj3H3f2V+/QV+DfhzKlTuL5iJc4SInDkDGdLznHkZnIabGxsmPJLXjFme4PUh3RbH6opb+vWm6QZv0OYdJcpb9t2m2xvMeVKucUcp9dN2/KAbO9i+/bb5Ngtwtwr7Cf9O0C/z4kVZeRNuU5aVmL4XruK9evXIzExAT4+3sjPn4wjRw7jUVIarK2tCRMv4WVbUWK2jEJUVGSD/0815TUVk5ZcZpf+xXj5il2oG+9Ia9y5c2em/KyVELNtDH5aedSLnbnpEWvn34xv39mFuvHG0x8GBgZM+S9T3qdlZT8kNZ+1/ThvAZHSWvJhWnEteZ87pbakj8f7jNryLiG5tkSOriVvRoTiTWAYI+3atWN/06bhjZM7NDQ0mPKz1sLMtjH4pdf23wZFRUV2qWl41a0PZGVlmfKzNn+D8syCd7BL/x78rPLKDTtBRESEKT9rw9o2Bj+lPJ6DwKMXH9l7/x5ISkqyS01DeXs9tGnThik/I61tY/Gfem1/VnnPReXAw8NSxW9TXvuiEsinTUbe1j1QzCiAePIkqGdOhkLqJGimZOPNp6+QzciHFCkrpeWCf2wOWidkQyA5F4JJOZCKHQeB+IkQS5wE6bhM8CdMgvDYbEiNnQCFpElQIM/UHF8E7fQ87L15G27ZBZhPPutnISgoyC5VooK9rQ/PhaR+KO85MZIbi3qVJ5mVi+mzSvD1xXGIBo6G6kBnqHXrDXklVYgbmyMzrxCSnW0gpWMEfg09aFrbQkzXBMLaRhDQNEQbNW0Ia3aAMHHCW+qYQEzLEPy6pmijR0SnI9qQcrN2HcCjbw5jjyBYDvWEgqIK+9NrI3Z0OuJHp6En8VnFBMUhJyWDV09TICkiyrhZAgICjBJombpgjOv14P4PV4z239FtSkoKc57uP3jwAOVs5dEy7ZK6eYu4ardvM/dfYd/LceWocFCv8qTH5aJk1gyoWXYHX9dBMDA2RTtNbWhq68Bn9FjkzJiPVr0c0MzWHoKWPSHatS/4TbuirXlPtOphR2QI5Ia4g8/IHCkFM8FvZIE2hmYYOCIcZo70uAW0BrvAN30S/MZmoquTW73K27pmIQqyElA4IQHSklLQUFbB5eOdyJlvzD/VqlUrRgnnzp798Y9Sf53ZnjrNKIuWY8aM+XGeykt+8R9KZ4TcQ/v66L2XaXc8OdZo5c2aUYiS4mmYNbMI0wsLkJ6WBN+ISIyMjYV4t0GwCY6ERF8nJKXGQ2aIJ1p6hUF4oDtE7P3QipTbDvCEmJ0XRAe6QbinPbSiUzFr9UbM37gDhcvXYcrCFeDt5Yg2fV3QtrcTeIlIWPVEpwH2aK+lw/4WtVFWOhUTUxMxe0oGpMUlYWxgCBkxMVR8+0Tcxq1o0aIFo4QWByzx+OMTvHz3CK/e3kf3rcNwlfizlE20ZyQkLAwn9thg6SxTnFnYGu8f7MaG6DAUuzvjyMEDmLFzOXymZkE0OxSXCEOH2jvAxd4JQ/p0aVh5uTkTkEeEbsdlpiElOQH8Vv0g2s8Zgj2dIOfoA0MXX/SOSICgYwDEHYdB1CUQIkN8sGzFcgi7hUCI7ruHQoicl3ANgpDTcLQi+96+HmgZGAdhovTUzAy0DohBK89QaPazh33QSMjJKyFm3jL2N6mOjWXLMD0vD9OzkiAlJgET486Ql5BhlDeGsIkqjkqnXc54/vE2Xr97jjdvn0Gw2AQ3CBs5yvP198fK+WKQkpNFydTeuLYwB1uM9KCioYnZM4shmugNGXk5iEtL4SJRnqamJnR0dCDQhpdhIAdclZeZkYr4+NFITx2LhLgYjIoibOo+GCNi4qDp7AtLaxu09wrHvUuHoD4sCpLuIdAPS4QhkclTJsOySw9YWHWDhTURq64QIYoU8B6JAydPo1VEKloTaRuZgtahiWgdFAtBWwfwmnWDub0r1DS0wEOUzQ2qikoQExLB3OK5UJCQhlEHU8iIspR36sSJH8rrvCcAD9/fxLNXTxhxPZCIM/v349KFC8x1jk5OuLZCGLnJJkhJ6oqnOWOR5u6KXAMtnD9+HLrDHSBi1x0iaf44SZRO/d6uXbpASkKSuZ+Deus8haBoLCidBx4ja7T1CEFXv1DmdZMi/7RceAp6xaZC1DUMUj6RUPCPQtq4cBQUTIa5ZVd06WpLlNedUaLo0BEwM7OAaafOkBgaACmPUMi6B0OKKF3CwQ/ig9zRdVgoOg8ZSl5bPUTMWcr+BtWhLKcCSVExmJmYQ4I0Eh0NO5LXVwJfKz7Cx8fnh/LEFpth8809WHBoBWYfmQfF2QNx89w5hnl04Gew3RDcPjAEoyI7YFqmGB4m+KIg2BtlPm6YPiUf3VcWQDXaBYK5wbhC7vH1GwYtVWWoKihUG/OtV3mmqdnwdu3PMOTchbMITUtD/uRsZE/KQsiEXERNmYG2SZMh5zMKcv6jITMsFnl52bDq2gN25AsOGjwI1ja2kLD3IsqzhHmXrhAOiELrUeR1jc5Eq8h0CPR3A39vZ+g6eMLCzhXyCsowGJPB/gbVQUe19u7cDWkJCYiJCGH/Sn48OSnCMG/+/Pk/lMe/sQOMR1mi56SBEBtlALtNgbh+hvXa0pbUtlcvPNEzYUbR1qxdgyc9+uKBfyCWLl3KHCsnXgZ9PZkWmzQyzxU0mDLtBG6wzuOgz5RZ0HIPAn9sFuR9wtHMIxj9g0eix7AgyHpHYOKs+WgTPwlyfqOgETYWWpGpmDhpPLrY9CSvbnfCQBuYEZFzHgYRWztIOQ8nbl0UeInieKPSwUuulyWvdGvrgVDyCYXuoKFQVW+P/HVb2d+gOg4eOYKLFy9AiI+fMFCIMFGBiCyjPPpPUcXdXbESt3fuwo0jR3H91ClcIy0mbTWvkvL9+/eZQR9zc3Ni5khDW6Md5KVlsGXTZvTr2Qt9e/XGggULoCQnD/OOplCUlWOu705+dDrGoSyv0Hjl2RfNhXDcBJg5uKCbbS/SqoZD33YANAYQplBlkTpOi9RfWuHJUAhLgkIIeZ1JYzChaAYy86ciNWcyRiamwDc5AzKRyRAdM5683tGQCEmAxPAxEB8WDVFSF7Yhr3y/oChiqnhARlYRBRu4+80W5t2gRexHPV1jdCItrYaKIk5u6whVVUWsWHGHUd7KlfeYclnZXbKlcoeRVaWXsGbNY6asqWmCe4+e/pC3b9/9KD998qjauSVLblfbp/dzUK/yIhatghrxCgoKC2Fkag7ZkWMh2d8bqiPGwCRhApZu2AzFrEL0GJUE85BodCRGLO/YPLRNzIUKUZCs1yioBsZjx+mLePeF+JDvP0OVNDDbj5zA0Us38PjNR1x58AytO/cEX+ce6NBrADoQW9I6YzL7G1SHhbk1vD1cSdUwDj2694CtTXd8fFuIqLAoXCEV/S1Sud88c4YpXyUVO91y5Oq+fbhN7b9jx2Cop1dNIe/eVSrv0eMn1c5dImyvuk+fxUG9ygstmAElRy/I9xwEQfdAqKbkQ7m/C9S8Q6BNbDf5/g7Qis9Ge1InWgaEERdtCpQzpkIxfSqUErOhQRSoQZTnn18C+/TJ6D92IlSHj4YaYZqKTwR2njyHdXsOkh/EBX6Jaejq6AYlFXUs23eU/Q2q492KGXg5aSTelGShPNkP78pm4sudq/iwbQX7CuD9jjK8mhCG8iRvZv/DjpXM9jthFweGhobVFPL+/fsf5Q/vP1Q7R8Ep33lYfSJTncrrN2AI02r26jcQtr37o1ffgTh/5Rom5eUjr2Aqrt++j/zCIugTn7VdymQojs2FOvFhszdsg1VILM5cv4MtZy7h8sNnsMwqgFzcRIgTw1aW1pFBYyBGWmjp8EQIkXJLUpe26OeKzg6u0NTRhyXxdZuKz9t24NPa9fi0dAWrM7Z4Nj4UzsCHvAK8z5iAt6PGsK8kPnv79rhLFEHl8ROWgu4/fsYIU374qNr+7fuPGPn8ufp0kjqV13+QHcyJmWFNKn8rKl17QnNEFOT62EFxiAdUu9hCru8QxE2fjYRpsyETFINnbz7h7os3EAuNR/TCVbh69xFkQ+PgMW0+KT+Ez4wFEAmJw5GL1xBEXDuqtC1Hz2D0tDnk1e2O9bsPISgiGg/K37K/xV8DBWJynDhzHjfv3mb2v3//jktXbuDi1Rv48uULXr56jcePH+McMW8obty5j7v3HjDlqqhTefSB87fugKVFR+gMdMKJ48dwgdQZ6sHx0DXpDJPOZtDR7UCccUFo6RjA0LgTpKRlIULssI6dLaFJ7DV+fn7oGZrAqKM5c06StHBGHc2g3l4HgoJCMOlkAf0OHZl7JEmr1617L6Z1/J14oaqNFypa1URcXBzHifKqTuQ5efosMYhZ484vX7KUd/YsS3n0OB3Hrol66zwOqCIpXrx4wWw3bNiAAwcOMAPi/3a8IDYaN9SlPPq//lbl/S+go2kPWFv0Zu9V4rmUErtUHbq6uuwSd1CzpyH8J5T3veIbkuJSoa6kxz5SiefCMuwSEBAQgJEjRzKeyn7i61ZFTWXl5+ezS3XjP6G8l09f4PmTclw4VvvVesYryi6xQKub3NxcpgvrV/GfUN4r0jpLp+yAbup29pFKPGtbfTSMmhtbtmxBRUVjOujrx39CeW9fvcXta3fx4tFr9pFKNGYokdMQNhW/rLzL5Ae8d4F86SJ9Zn/ixLpnh9LJgXQ6Pwffnr9Axc1btDnHm9m/Nrfv6d0neHSjti3GbQaAmpoau/Rr+GXl0dkqt069BIpZE2XqU15V0Aq6vnkhs2aVwM5+IKmfcpCcnMR0cTk7D2WfZeHjx49IS0tDWVkZdu/ezUxAnDBhAnOMTkik8/FqKs/A0ACdOrG+KwU1TRrTsnLDLyuPqA1XDj3/oTw625yOfVL76jv5e7toCt6tLMb7NbPxcd9G5hqKhpRH176R29mghe/MApSwsOGsQzVwjDj8+4jzn5dX3bWr+Rkd9A1gakoHjSpBv8u3b9/Ye8CiRYvYpUq8fl27Svhl5dGVF+d3EYd5bg9mnyqvMahPeZQNFubmUFBRhrK6GpQ1WK/Zt2/fodehA1OuiY/El2Vkznx8WriEJavW1GptaaeAuZk5e4/1Wd1H72CUR1cMUdDyq1evmB+LA27LCn5ZeRSn6FSzud2Z8rhx45htQ6hLefSLmxHFVaEdvn7+RFxBllGr3r4devTowpSrguMFNYQORPkGOpUG8suX79A/cSfevnnP7MfGxjLeRU3UtAspuCiPvmzc8elrBe6WP8ehS9exZNdhTJxXhoTCYowOWYTj8cro5J+ApOQUGHrGQd0zCYpuqVB2ToGEaxyk7OMh5jAaEgOj0MsrBv38x0ItMAfi5HjV/1tHVxP+3p7svUoUTi0g133Du1cvYG7ckX20Eo1VnomJCQz1WI0bxfW7T9EnaTce3idVDxuceStVMXfuXHapEtWVR77c4S1nITsgCsL2Y6HrmYH4GZsg3D8Bsk7pEHdJRMsBCeCzS4CwYxIkB4UhJmcBoqcsQsC4uQhJzMeg2EKID4xhFGgxPBcyjikQc02HW2g65OwSIeWcgA6e6cibMQuK7mkQcaatbOU/bqyvj49vX8HZxYF9BDh0+CB09esez20KDEmDQV9dDo6evw11DVncu83qmqLgprwZM2awS5WowbxvUHRIxACvSHTvbAOzoSPhHxYHWVNH6KrpYURaIRKi09FOSRX8Ov2RPjYZokaD0b5dOyQXrEBIYCC0rIegnbImBozIQnzaZKgot4eazXCEhsRCzKA/9DT1MXT0VFja+6Fj10EY1Hsw+dxK5X398pmZpanZTpdZsdilSxdoa+vg/t1bGD02jX1VJR7sSMPW9YQVHy4i0Kkbzszozz7DHQYG+jA0qFTe67dP8XS/Gz5+ruwslZJq3IShWsoT6R4MiX5RMNLpCANb2kEZBmETorz2hsjNmQOBTm5wc3CBkOFg4v/NgiDZFxOThZpxH7Tu7IZW7Xqgs3kXqBKlCVr5InJ4CEIyZsLUvAeELb1IaxkPFwdfKA+KQvsBw5GUX0o+9wvr49mgb+CNS2ewcd0KXDl3At+/fsW3Lx/RTpU4+TXezmAnVUREGUJLSwv8fPwNrkbXJ8w21K30gT99fIFUz/b4/qVy0aGMTKU/XB9qvLZfIdlzBKLGZMHGqi8E5AxhO8gHHeXl0FpBG61ldNG3vxMM1IzBL60Fg449oSImhTaS7dFaVhNKGqYQllIGr6w2+GT0oaljgi7dBqG9XlcIS2tCUFQGYnLapPXsACtbR9gODYRX7mr2h7OwZ0/lLKkjR46wS3WjcIwBpKVliAJDoU7egIammdVU3tv3zxDnpo/vFR+YfWqSyMnJMTZiQ6imvNGzTsMhcxtcc49BpF8aokovImbJdXjMuoQ2YjoIKjyEoKJDcMw5BMNefogsPYnA4oPoM/4AtPsFYeT8U4hacg52+UdhGbMEyUvPI37ZJTgWHodV9CokLjqF1EVn4Tf9GDqEL0LE3MOILT2PoOLKBcU/h+94mJWCb6TObqjh0NPTg66mNnsPeEeUlxHYkfCG1dqeP38evLy8zOB4VSTGjcLUKQXsPRaqKW949m64TdwP/7xDkLCNg1POXsTOOYuU5dfBQ8wKv6KDCJ11DP7FJ6Hd2x8u+cdQeuAxAktOQWdAMAYWnETu5nuIWXgeA9JWImbRBWStu4FQoqCO4fPgMuMEMsquI33FJZhHr0Ds0nOIX3oBY5f9eu/x3eTGLdHXpcrTqqq851iVOxRfK1ivLQ1KQecnVzWaKSgjBYSEYNOlK/tIDeWlzjtJXqPDCJx6ENJ9EjCWMMe94ATCZp5Cs2ZtEVlyAkFzj2PAxL1o3ycAEYsvYlDefjhMOQSDAREIJcwbOO0EvGaT+3K3oWDrXbhOPQKnaSdhOGIa0lZdwjBy3pPs9xm3BZlrLmBM6QUkLv/1ZeuzrWo3JtxAX1sD8tpyGPr+wwvsmePFDJxzQCf1cLAnPglTxdQwVlQOeZKq2Ful0aqmvEzClMS5J7Fo9z2o2WfDZ8pxJMw+jRlb7qJlG3kEzzhEmHIeo4iS9fsHwqf4EBIWnsHkTVdh4JQE75KTROGnkL/tIXym7kEO8TxC5p5C3rZ7MBo2HR6FRzBjz10sPfoCblP3o5AoN2P5WaQRJv4KQkJGwKCLH3uvfpiZmaFT586EWaz995/KUXF/ClFe5RzruLg4ZjtLSgX71q770UbR7et7DxErrsDsV1Ped3yGArHvWpoPR0vTAIh3D0ILi0DwdvKHqKEjBLuEkxY1CM3N/CHolItWWv3AI6oFARMv8IkpoG33aLTpmQg+rb7gdUhDmyHpaDsgFQJ2aRBQ7wreHiFEiLHcdTjaWo9EK4swCHYNJZ9c/RVpKjTbqUBHQ529Vz8uXLqKvQcrG6IPn1/h0+Np+MZuMChWrmSN9W6rozf53vkL+PqtorryKIZvf4uQbfdhX7gPZpM2wHnDbfQr3gntYYlwWn8XnccsQvcZOzBkWznauadAYcAw6PhloY2tD2zm74eCXSQkuw/D4O3PYbfxIYYsuUTKT6ATOAlD197HoLWPMGTpRXiR84NJ46E4aAz1ydif/nMQ5G0JcTEB9l7T8O5jOT4+nQlUsJhHX+fIyEimXBe+ffyMG8dP1lYepebBO3ex+PQVzDhyDpP2nsSY7QcRsXkXhq3dA591e+C2fAcclm3EwBWb0Xf5ZvRbtg4Dlm/HoFWb4LRqNzw37obvxr0I37YX+YdHY9yx85hy+ioWXLiFtTdv48DDh7hQ/hJJ8XF4QYzi3wE5aRFmzLWpePfxFb68WPSjtaXIzMxktjOllZltTeRLyOPV82e1ldcYTHE/zC6x8Olj5QczWOHKLrDxwYVdYOM6aySeAzqr81chzN8GMuqm7L3G492n13h5dj6+fKocaJ86dSrDwD0b1mOakjbmaxpijoY+Jsu2h7eQNNL8WN1ijVKea3p1ZXHDuQM72aX6UNmiMZh5gF1ggfZo/CxGk3s1Og9g7zUebz++xP7scT8aBQpHR0d2CXjx5AlWz5+PbWVl2Fi2CklGnfHlM4vhP8U8Ctq3VhMLMqLZpXrwhstH3i1nF1iIj49nl5oG837O7FLj8f7jW+zJ0vth130lagwODqhlbN+4chlxna3Zeyz8tPIo9i2qnKvGQcLgyo7GH9jOavrrRe3fAgkJCexS4yAlVXsRS1NBx9TiR0dVa/9jQoIwbMQw9h4lzjemfm208rS8NrNLDSO4M5cFdBFcPuo1l2PLay9NHzt2LLtUP4T4W7FLPw+qvJS4MfjEbsjWrFyOtRvWMWUKqjSO/BLzKKYHVE72q4oRJqwlmNVwvHafWJ1Yf55dqASNyvNXgyovP3siPjfCCvhl5dWH0b0r+80axNvGGbkUdPnTX4WvRGbkJOLTp9+sPAWn9exS4zFjDPfRLq74VkcHwfmH7EJ1pKamsku/D7RnxtbBgWsdXBO/jXnrcitnidfEkc2r2KUaKObSuFB8LmIXamDWQXahOtLT/5mgh3/pa1sVr5/XEZhwdB1f4YM/u8AFj9+wC9WRkcF9/cZfhSYrT8l5A7tUG/NG1Z6l1Cg8YU0i5IrvNQxrDr7UPVGH41791fjbmPdL4GZYc1B6jF2ojcYOwP8s/n3KI77mT2Fb3QFyxo//awKE1am8+hobi9D6/dhF8WfZpZ9Eej2ewquf/73pJKDfiTq/yZu6q5S/B5nV55g0CcdYSwTqQmNncjWEOpV3pwEbsSEzaGXWbwin+7WB8CNvuHgxVTGn/t6gX1Xi31rn9enTB926dUP37qxJQf8W0OWmP4NqyqO9BVXl3SfqrFQep/N4uY2LHj50HKdPncfBA9wHqZWUlKCuXul+0bhN3KbyD3f3xLiEsYgYHsA+UonbN6+Rc8nwcnRATEgw+2glPn54h4y4sQhwd+N6fnRYGArGZ2Nwzx7wdfViH60EJ0zxkMGO6GBozCyNbyh0cS3lff/+BUevPsPZB68wOW8iNu/ejbnL13NV3jeyv6ZsGXZv34Ezpy9gSelC9plKGBkZMSuB6IIXU1NTJsiftzdrUV1NTCCOf8H4yQj184WX6xD2URboZwe4uyIvIwcJkaPIkeo/4sf3bxHo5YG89GyMja7dr3j7wkHMLSrA+LGZyEmrbcLQuWGamlrYte8gM93C2Ni4acq7/vw79u/fhf379uLMyVM4fvw4My9t1/69KJpVgk9fvlRT3rpVZXB3dsGhffuxctlirp2YdJxUSEgIlpaWzII5be3KAeeaGJ+YiCG9+uL4vt3wqaHglJgxmJ6dTRTkj7lT8vGyvHoHalRQMKZmjcPIgGAsKCzCkyfV59h5Ojnj0/t3mDl5GqZwceeoouhMefpG0DnLnTp1apryONPrqYLoima6Mvr2/Xu4//ghjp86jqMXqzcCiYmpKH/2jJmkvXhx7amoFHSdF30FaHg2+rrSwDF14Qt59erDm3KWi/fkDvfG6OXT+8z22f364xs/vFK7z5AqKjqwNzJieyMxtB/y09zw+HHl5HNu+OUGg05P2LhxE3uvNqSkpBi20W3DqL8Nf/OQFW684nONASc23jxkTX39/u0r17r503vWfc9u1bZD3336gNxR0ji1MwHbFvthab4p4ofW3zP9y8r7q/CVS3/a53d0+njd+Pqpfua+e8jq+Xn/unIiIwefv3xFcaYx5o03xcY5Dji00htp/rWXY1XFv1Z5/wuopTxOvVdzVXNNcK6jW9oSNwT6GjXmusag6rNomX4HKtxe1caC8/9w0Jjv+od5v4A/yvsFVFMeNTkmTZpEWs+NWL58ObOihpos27dvZ+b6chZ5/AEL1ZTXYfQ62MXOgnz/8RAxHImug0MwLGYKxk2ZjbJNO3H42FEY9Y1FQMwshMVPxuKVKxCYuxEaDuMxKH4B5h+vP3PJfw3VlMfrOxfCieugHroYwjFLIZewCqIxyyASVwaRyEUQTVwJmcTVRNaR88sgHFUK0aiF5J5VEBo+D76bao+1/pdRTXmCLpOIByALfiF5CAgrQUhMBW2ZzFMKrMxTQqrgFZSBAL8M+AXEISwoQo5JkOuFcO3CJcTsrnsE7e9GTEwME6mHoqCggEmE94x4Q0+fsoLQ/A78UN5d4ooJOWSAZ/t3KK96i4Sjz2Cx+i68tz6DzfJ3kF7wCs3mVaDPlucIPfIWPKsrwLPuGxLOv0WzncSdu3Dtt32p3wFaV1+joStpJLJrrOxSVbNKVS3XPM+Rhw0sJ/ihvFu37kBoSDJ4iKcls+YhfA69RqsFr2G67Dmslz+EzfZXaDnnI4QXvoD9vlcYeewV9IgieTZ8Bs+h77h44SpevuQ+JPhPgCqPyS7FzihVmVmqaoapGufJftXsVFeu1F7AVxWVzLt7F/z9k9BsM9B8HTkx9yt4Jn9FszxSLviK5kUVTPapFjOBZsXk2EJynrJvZwWaHf6OO3fuoWBVY+bo/T2gYd9ovDxqQVBLYcSIEQgMDGRCvNG1FpxAhHShDI1kMWzYMGY67apVq5h76PmGFrJUU57gwAmQ1TBhMkzJa1tCRccS7bQ6MVmolHRtIaemD+l2ZpBX04aYojYExdqhjYQ6mvMqQrBfGuK3/3sysdBos7oGFihKCcXy7EjMSh6BNVPjkRU9HN279kDfgU5MQMFyeTWULlqIzHHjGDPtqbE5k1GG3v/wIfdpHhxUU57qgES0t3SDvo0ndK3doNnVHcb9Q6Bq4QYVK2+oWXpB2cwLajZBULONQvv+MTB2iYe2XSLMRuRjw83aDvc/BfrPD+jbF0oK8oiLjUdeYT6m5k/F1Mn50NQ2wWA7J4adWb7JCPOIwShVD6xfvw5R7dzhbOKKgHZujVcezZGjq6cPQylphHg7wa6/OZq1FIG6kigcLXQhI62A1q1bQ05egeksVFdVBi8vHxTkVcDTSgJvTzTH+fvVOyj/SVAy3CMSHhSKzp2tkTdjMqYVTceUyVOhb9gZWnqmTL0YaBGMnj16YnzieNJIXEOwbgCszMwR2C+4mvKowzBlyhT2HgvVmMfTRg7icsaw6GQEO2c3SBr44uS5czAkTBOUtwKPYEdI6dlDuYMDujkMh6N3EIb4x8K0pzuEBfhx5VnDWU/+LlDmjRgWANtBbnBx9UL3fs4wseoLi24DYdyxK/r3GcDEBQ0xGoGhA70RJe+CO/fuwE7bERlj8hDrO5ZRXlFRERNzgA5e0de8Kqopj5NViv4iVNM04xQde6Dpqp6aWDIj7/Q8J/jovIv3cPLkSWbRBw2oQG2ofwvo/0CVQ78nrfypImj4ctpIcM5RuZeegauXr+HOjdvM+bLSjSgaOxuzkuY3/rV9QDMusbNIcZPniu1gYWxc7djcOTuq7f/blHeatKqFxEBmMk+dOVM9CxX5f6ncCQhmznH277t4Ys/OnaxzROn14Yfyjh59iO3bWZmnaGYpTkYpTvapVxLklRaXZso0+9RBcn5QzH7mHlaWqpv/OuUtWLqEGVuhMeFp5qlTp06S17CQNBRXmAxTZWUr8Igo684dltly+PAhbNY3hpOTI3P+0aNGMq8hPGspWC14C00o8r8AbiE9quK1c/VgEG8Dw5iBr8ag8cprJVRNef8rePu2/hCar/rbsUssUOU1pHAOGq2NLwcOVcs+le85iZ19qnrWKSbYKZfMUzT4KdfsU43NPBWbyD37FDvz1HOBn8vC8tKi+tSPv0R5VaF5Hth6rOE1+H8nmpJyqyrKjczYJRbeRY2pFiysPvyU8spZU1j+VXjWuu64VPWhXKt6eCWqvFOkpW0M/vcqsTpQV1yqhvBCvvr6j79UeSfeA6qudU/q/qdArYGfwXMxOXaJBao8bnGjuKFe5clnFWDp/qNQyZgKjaypyNu1D0Lrr0I5NQ/FB09AlWwVM/MhkT4ZQknZkE7OhlByDqRSJkEgcRL44ydCOn4chBInMvsyCeMhS66TSM6Fano+lMj1almFEBuTCfvi+ShYvREWBXXlBa9/TPZZy59b6V0zVRdthH6L8q5cvoBPTw8zK21EvUKh0XMAFDV10WvAEPR384GUeQ+Im3WDvEU3iGoagL+dPgS0DMGnoQtxPRMIkH16TF5DE6Km1mjTvgPa6HUCv6E5WmgZoxnZb6lphGbuQRiWlg0VVQ1oqLdnf3p1fEcFRobFQlpaGpIiUlCRlcOENDs4DhmMVy/L8bKNCG49fsR0cNDWkqZiuEIMX+o+UjfsAbHdqOF89fYtXCV+Ly1Tl/QlaWhombpm1L67HxbJJEPmJF7iuHFU6H5V1Ks83n6OENcxgqGjJ1R6D4aWji402mtDRFEN1u7+UOlkhVbE4Rax6gVRm77gM+0K/k42aN3TAa26D0LLboOh2XsQ2nYwYzJPecckQqFLb/CR/Xa2A+AxJgmCXfujtXlP+I5ORosWzYnyNNmfXh3fiPrC/F1QNDERGVH+kBaTwYTk3lBVZOWsoMorl1Ri/kGOXCKtJqd8v/wFs30QFoU74yYwZZoomHOeI/dCI5jeE87+ZeLfchRJpSpqKe/CpYsonlGI2cXTiUzD1Cl5SBwTgp69+0DIrAccyYcLdh2EbcfPYfqUBLTxi4TIQHeIDfJAK5+RaOUdBhFSFuvvzGRZsR44BMu278PCrXuwau9h7DpxDkWrNqFtn6Hg7evMSEuL3lDq1hdWXbpBX5+VKrUm6OSHtcuXYUZOEnJTwiArKYu5s0qgrqzOhLzkKG/v3r2YdW0Fyt+Uo/ztA7J9gG33D+DeC5byHhJf9sDhWdg6Rw3T8wdi+84DKI8YiRkujvgUl4KrU3IwfeNyOGcnYdDiCXj/5hqGe/nA1cGxWgobilrKO33qBHImjUd+3iSMy0hFSnIiAkcMg7ioBJp37AF+ojgxoixptxDk5eeDJyQBfEN8ifggPZPUb27BEHYJhNDQEWgengQBsi/m4IfWQfFoFRgHVy9P8A6PAR85b2PvhFb+UWg2xAtT5y1mshaoqrXDzfLas6Eo8xbNK8HUSeMwKT0JIoJCWLV8BdqptEPW+CyU84mjXEwWM2fOhFfpMLx89wyv3xJ5XY6Tz0/jzvNnTG8QVV5yRhdEhBtAWl4O47KyMb13NyipqaDnwIG4NpY8O2wQRGWkEL9/Kfr27cWw26yjacPKO0WUl5gwBmmpSRgdE4ngoGEYlxYLZVU1SDsHwsPLgwmiv+/0Bby9uRFmo8dBa8RotBs+GorDomFhZcNknbJky4Tx4yDiHozROYXgcwlCq8g0tIlMRZuRKWgVNhZtAogiuw1ASxNr2Dk6o4tVVxy7Xj2OE8W3719h69gbKvKqsDbrgq3r1+HsyVPQaa+Fs6dP4aWwDF6KyzPZoaI2xf3IPPXs1T3sv38EV4jzT8/dc/XC3EIVjAzphlkTBXH65AVc11RH/27WmOLvgathYRAd1hvth/ZE8IqpMDbpCBEBfpiZmlTLPEVRb53HY9ELrY0s0arrAGxbOh4dAkdBgryW4qFjIegYjKmFU6FAWlpRrwioxI1H295ujOJo0iSa+4eWk5II48KT0cmsM1q7BkHCPQRS3iMhTRQqQ/ZFBvuAv9sgjJ8xD8oq6pCVVcCNF1x6pL9/g6SwKMRFRCAuJMJknxoVPgoqCrKIjIzAC1FZwjzSiIyfAN15fVF6YCnmH1mBSadLsfvJIdwjdR7Tr+fph3N7HJGVpISJqWYYGTEGzwibS0aF47LLIFz39IZ8qD2UUn0waediODi7QoivDYz09ZgO1qqoV3ltvEMxcoQj1OzcIOQehsnkVZ5WVIDt2zajddwk9I9NB29SHiR8oyHnPwaK/tGw6mqL3v36Y/DgQYzysrLSoWXvDiMT0vr2d2UyTrWJzkCrUURIWdLJH8KkcTFy8gI/vwBMjExx80Xt17aCvLgzJ+fh+JG90G6nhVNbhHDzUFukxHRhQv2+IPXdSyFpJvq2zcx+ME7uCsPkLuBdoIddT47jwcuXTCv80N0XzxTUcSdtHDZv3szc+7i/HZYtX47Vq1fjmYoWynnFmNaVvuYvJBRw7cBB5t4mKY93ZBLauwxHq6A4tPaLQnffQPTw8oex13C0JOwzHR4FvqTJUAxJhAYR9cBYJheGVZceTPYpKuPHZ0Kilz3Eug+AzNAA8BGl8UVngp+8voIDvSFu7w0BYqokzV4EHf0OhH0aXJVHGwyaVoGaF8L8gpASE4eyvCwUZeWZYy9kVXFn1hw83r4TNw4ewk3ySl87e5bpp6Ot5X1iztBW+ZGTO8SFRaAgIwsDbR3GtKHZpkyNjJnti+cvMLj/APTt2Qu9e/WCmpIyUzYjr2+DrW1VCI7Jggl5LWkCkL17d0Nh2CgYWnSF2JBh0CGNgXb4WOiGp0BlRByUiDLlQxOQlp2HWGIKZBYUISlvCiR8IiASkQwRUjeaJGZBMSAa8qSukyB1nQRpqVuNGAPJYZHIW7gSfHx8MCTMu8VFeQd27yKstIJWewOoqGiivZo6HAZ3hrqKPNavf4gXCu2YzFNUaOYpVvYpVuYpKlv2fWe2V3p74P6Dhz/y+mzZ8vhHmcqNG29+lO/cvVPt3OLF1XuW61WeakI29u7bC9tefRBSNAtyvhEIIg2Imn8E2k2ahuPHj0IuvQBXL1/E/DXLoUmU0jYhh7zKk6EUMBrtiXIpY1yJdyJHlJixbB3KP1bg8ZtPWL37IM7fuk9MiLdYt+8IjF18EBI5Cv36DcBbLvORN64tw3B/bwQHBiAtPRVPH9zGuNQRyEgZg2snT+DKxQtM9qkbhJ3XiGHMZJ06duxH9qkHpMGg28d9B1dT3n3yelZV0MunleVbt6srj2aiqoo6lXfj5g3IuQZAldR3Kr0GgS8oFvL+ozCD1HkaKfnkV1iIjhEJUM4oxL5DRyEZlgjltAIopU+FPNnSJHLtiZhFpyOsaAFiZy9D4vwyqBH2qhDGaXiFIaF4ARTJq1y6aReKF5NzGlrQ1q07qMPbeZPwIt4dr2em492qErxbOwdvSqrHZX4R54bXs8bh7fLp+M4lQsUbZ0/iTVQqj6Kqguh0Wk752bMX1c7VRJ3KMycmh02P3uhm2wd6Bh2wjzAwu2Quytasg7iyGlasWsuEUtMmZorCsBjIx2djFTGAN544D52gBOQtX4MVh08yOc/k4yZCSk0LKsTXlSVlCVJ/mvuHQM4jHALDo9F6qB+adR/MfI5tj17sb9A01Mo+Nb2YnXlqPNORysHrgaxQR5zsUxT3Hz1hMk1xFFQ18xTNWMDJPlUTjPIqntYe6DCz7ApL0nJ26daLyT6l3F4Xqg7eCEqfCOVBzhjiFwCpAa4Q9AqBBmmVXVLGo2T9VnROIudDYyEeEgevafNw/e4jKIUnoM+kIly4eQ9ChMF8w6Kw/+xlDMstQks7bxQuXgX36AR4+gciNKIRIZVq4PunT0zGg8aAo7zrV2/j3CVWNI3rN2/j8ROizDusCEUXmUxUN5kJ4lQeEqVeu3WXOVcVdTLv69cKDHEYApXBrjh+4igUSX13+OhR2IeNgq5RJxj1HkDMDzMmu5SIiBgUFJWJ8dwZqhrtoa1jwGSWoueEiU2moqbBZKBSVFKDrr4ROpl3gb5hR8Y0aaely9wnI6cANQcfKGZUH5VvDL49e07syST2XnXUzDz1qs8g5jj1eznZpqjynlRRHj3OOUdBw52fPFt74ma9DQanh4Kiagch9R9fEruJ2kL/Fnyr4N69XdegVVXlXbvxFyjvfwX2dp4wNbVh71UHN+XRuKE1URdzKQoLC9ml6vhPKM/LYxiG+Yxg71VHVeXRGf7Tp09HSEgIMYn6sY82DOq1cMN/QnkPbz3Ew7sPcZ609jVRVXmcdFw1k92dqOHw1wSdr8cN/wnlBS08AZWkrbh7k0uLWEV5dOIOnSVaM8NATk4Ou8QCnUVaFTSxCDf8bcr7XkeF/jtw78Yj4nGU49612tMkqqZnoAyy7dGHvVc36mpkauKXlff+cwWCOsmT5o60VEfrn1VEk5ZXBc08ReXLzcYNMteFp7ce4eO7T6jgEiJJVLT6AA9dts9BzV4SDuzsqk/BqAu/rLxPX7+xlFdxrEHlNQVGxgbIyc7GuKwsJmJ2bGxt45lmmaLhPeg6C7q0i+bPoFEeabSKNWvWMNcoK1cP19uNGPw6xLbkgNvqRrpmozH4ZeV9/fadrbw9xBi8x4yfPpdghf+meLdhAfFF0/Bxb+Nj7zFLPznLP6uMOM6eM5NrZiiKtWvX4uDB2lO3qmZdoa5WT+JuWlnVziH0M/hl5dH/LdCUKO8r+aWp8n5yzkhV0ApaSk4WSmqqUNFQx/JVy5njB/bvhK+fG1Ouio8zS35kn/qReWrRUib7FM3kwsE14nL16zsQVlUyC9AcIK/eszoQKOPoUCUFjQnaEAN/WXkUjPK+zGMpr8XPDT5zoKWtgQBfGvek8osnpSSggs3Enn374Ny56tb+FwkuAV65YO/efejVsy+0NCuzDuiHbYROSGVAVZqIjluOM27gojzuK5xpWOWX7z/i0t3H2HbyLKau2ILUvNnwTpuExJ7ayJ7bE9MmzAHEZaHjlgJVr0woD02DrHMixJ3HQMouAZJDoiHSKxR9XKNgNSITfpPKELukMpEcxZ3bpBKvFYP5G3R1tfGdHB8yuB8+f6oMgk/RWOV9+fIVwUHhOHDgEPsIoBG6CeqhrPqRoimr0aspzz51DjQGx0LcKRWSjqmQG5oMZZcktBkYD4EhsZB1zYTA4GQIO6RCdGgSRqfnY3RuKSImL8DocSUYPGoqnMaUQGpAOKzcE5j7JZ0zID0wFmHj5kB8cBxkvPMwbuYqaHulQ5oqN3g6+9NZ4BbpZ+bMQvTuW3dXVWOVRwNjTy2YjqNHKmPu8fG1RZvWPxciuJryhmaVwi+xGJJdfWHe2RK2vmMRHhQDddJiKVm4MmsV+PT7QKedNhKyF2Drmk2w7OmAPoPdkZs7C536BkBWVhHtewVhiKMHJNpZwUjLAN5JxYhOyYatgz9MjfURkVmM7v18YW1mA2mX6klANNWVGNeJzq5n1j4U5EJZTQVdrS2xbNlS9lXV8f3DORw9WL1B4hYjgSovf3IhDh+uTPX/fYMMXiyubOA+kLquoVnwHFRTXvi0lTBxioJgl2HQba8LJ7cY8Jq7w0BHC7zaA+EXOQ5tTZzh6x0AH98gCFt4gF+1E5S1zaCvZwbejo4w1u6M4DH5EDR0gISFFzzd/WCsb8RknhLT7Ymk+BwYkIZA2oEwN6eUsLl2TLtP715jx8bV2Ld9E169eET+6y+4T17nj+9qD0nSvI00rw8NeFM1ohB35X1DSPBIHKzy2lZsFsax7Erl0fw/NAJRY1BNecmlGzB4eCr6G1pDQNkY/LIGSI9LhYmBOdrIaqLnQHfotxUGv4w2hGR10dWiB7pY9kQbqfbgk9VCexk5SKsYgldeB8LyuuAXk0VbaQ1yThMWVr2hq28B4862UNLsBEUFfYiauUEuvHrCDjoSVhV0xKs+0GA3Af7e8HBzgohIZS7bupQ3aWIeaTgqZ0G9XCaNdVGVeb95mjdDG34+9l79+KG89x8/I3rGCThk7YZd1gHELruCkJIzcMw+Aqf0/Yiad47J/RNafAJDC08hbull2Gbth1P+USKHEbHsMnrlHYZfyVl4EokpPQ+HaacQXHIMPnlbkbT4PFwnH0HG8gtwGlWE5JUX4TnrOBKXXcSJ2/VPum4Ie14tw+UD86qFBuGmPHp+wvhs7NlTqbxni+RxvlCFvccCHcWriatXa0cB+qE8auwG5B9B2Z7HGDp+LyLmn8SI4rNwnnwUA/OOIWHZedjlHYJd7mHyTxMFZO/HwMkHyf5R2OfugUPBHjgVnoPDjNMYVnoZcSsuwHXGcTjPuoihaWXwnXoY7tPPwLuY3BszFxkbbmHYnLMIL72Im+UNBBlsAF/eLsW5XdUjqNXFvODgcOzaWZlb7W6JKi5VUR6NuMZNeUdPHYVSDW/lh/LoRJrM0lNwy90Lz+w9SF5wCtGEfXY5B+BWfAaZK65jUP5+TFx/BR7F5xE0/wyG5B3ByDln4Jq3H9FLL2Jg0XH4LriI4IXXEFZ6Bi7TT2L8xjtwGluKjLLLcC88ilGl5+CathzpK67Cb/ZZzNr9jJhA9UcLawg1DRsKbsqjhu/AAXZYtWot+whQvlwOD0ur13lV414VCysgg3hM6ZJKKJbVQFbbynPV6rzoWScQWXgM41ZfxaSyG/CccgA++QcQMuci0suuwHvqQZQdLMdw8k+Pmn8OLlOPYOGBcngQpY5ecokw7TRyt9wjbLqC1JVXELPiGtadeQO7yCJM2UCUNf04AmefQ0DuNoxfcx5Za29j/VHi1NeIptNU6OnqQUJOmr3HAjflUcXZ9ukPE+PKjC3vVkkRqUxPSHthVFVVmXKssDwqPlWmxvlK7MR0MUUsMGN5LT+UR4Pv0TBoLTQHoaViN7RU6o7WVgGkBQ1AM5MRxLZLRCvdweAR1Ucb0pK2sohCM6twtDQLRDPLcIh0CUSrHtFoZRUFEdP+aOuQBT7r4RDU7QP5HuQ6qwjwdo+DaM8o8Ov3Bq91DHgsQyCdSzyTX0A58Vd1NdtDucaMUm7Ku0nzhxO8fFnpQXxeJ4WPqysV37ZtWyZd4QJV7llNv1V8Q2J7VgzAasyjULO0g6TVYIjbeELJZzxMM7fCadNzqObuhlx7E8h3dUHH+FL0XP8IA+fvg3XBXvRZfxdSWuawKdqHgHXX0WvmHtituwXLiWthlr4YKjELMHjLQ/RdfBlWOVtgNqoYfacfQtC25zAeV/kK/SxkJIWhrFzZYlJwUx430Nf2w+rKV5EqT1FREbM1645gtsCENQZSS3nn7j1C96PlmHfiCrL3n0bm7uMYvWkPAjfsxLC1ezE0ZxOcl+7A4KVb0X/JBgwJC4LdyvUYuGIH2e6A85qd8N6wF8O37cbkY2VIO3wWk45fQNGZ68Dik9h69xGOPS3HlVdvwCTA//5rjQVFZEQE9K3s2XssNFZ5b5bK4PPqyhnx9LWlsmJmdc+HgyeXriBahtVw1FIehUWVCZAG/lvZpbpx72qNPv5vNXojvtU4f6ByeVJjnfCGMNi1epDWxirvfqEy7hVUNhgc5VGzZvKwIBTJqmOBugHmaRmT+k4JsXLqePGINdOAq/LsG4hqxC33Dw2+Wg0TauSIbSBZCB0H/hWoaLRjl1horPKyA6zQQ6lyDQeNrEuVx8Hm5cuxcckSbF66FFl80nj5qDJcCFflhdTWTS18+8rNQKiB1EZY6rurJxB5/rwyt3ZTICatAHffQPZe45V3685VnNhQmXq1LbHzePlqdxTkS2mggpg6VcFVeek1/GK3RuQ9qxMfuTCKW3z3edWnb9HQRU3B8GHDoNaxJ3uv8cqribbENaOBKKoiJCSAMVM44HRbcVVecSMXbE92qXSwfxs+VP916TSIxqKDTV926eeVx8fXGq35eNl7QFLC6GpuHyfzFAVX5a3jRpZ31f+pn8IzLiF6ueW6eFE7cGpj0kT/DrThbcuYK40BV+Ud5RL0deoq7r0bl/Y1Ma5ALLePrKP3tqT2gE5j+9p+FjZGYtBQFWfv1Q+uyrvSRNPr/asmviIz6kho+WEou1ADJ2vPBKBrxf4K2A3zQeCYGPZe/eCqvEd1vKEbDv21vzoDOpDUBNBpcP8UuCrvfR1v0cmrdYc7ynGoO9zF8we1mdMgKlhDgLWwhXtocxr+4+8GV+X9Fdi7spRd4oJTs9mFGnhXdxB+LOaeJvHvVGKTlZc8p+64oE9u1t8jPGWkO7vEBZE/+TvWMVRIF6/81WjyN/70uf6+tyc364/PHtWtHjZtjmAXuIBbRlIOHtYdAKyuyTy/A3/ba1sVw02qd1z+NtTI1FwVjY2V0hT8lPJsInaxS9yRXU/jwUGIBfdk441CfSykuFi3Qd3QaFxT8I8wj4MUpwZmK62snavnd+F3KPFvUx7NxkJTw9BZS507d2Yf/edRc/V2U1BNebS3oFIqsPPoDabMSdtApSYO7t2LQweP4cxp7rM7Bw1iLRrhDKpQcJvKv3/nVkzPyYfbkEEYGVA7J+6Y0AhMTEnBcA93bN9aO65LelwCctIymeRL1y7X/i5BXn7kmlgEelWPWkZBOxHo+A2ddWBgZMLMiKD7TcoBRHsPPNzccPXVJ6TljceWDRswrXQNXWTNnKvau0CxbNECcs0aJg7JmrKVZH8x+0wlaCgPmrbr6NGjTPbPDeSZ3HDt5H5Mz81GemwSkqJrp+Snmalm5k1HqK8/fJ2rZ6aimDJ+PIrzpiHY2xc+Q1k/WFWMS0zA5MxcRI4Yjs1bKqeUUXx99xEhgR6YmJsPcTExJvMU7TlpkvJGx8Zh+/Zt2LFtO3Zv385M9Dt15jTOXb6AGYvWVWPe6hVLYDdwAAKHBWDPjq0onVvbraKv6pAhQ2Bra8u8qjT7VF3o3aM3Lp0+ibyMiZg+oXZqrVC/4UiNZWWXn1lQO3lwsI8fCnLymHJJUe3xh6IJ4+E71A35WePgOIS1/owDDsuo0ugbQmdqfa342mC3Vq3XlsMuOr+Xhve+evMG7j18iJ0Hj2Lf4cr8tdSSP3XsOBPSfHXZUownX64m6CgUnVBNlUbnBtNMVI3Bo6v1r4vghob6td8/qzugIFXcw0d3MDrIBmEenTEq1B0LZ0bhY1OY9zM4e+YUeSW555ilLRodfaevLh0LbQivHrEmhJc/Yq04rAtfv9b/T33mlp3qe6VxX/PJVHnndsVhR1kgti/1wpa57sgZpYXnd+v2pih+WXm/E68esA3Z79znAnMqjcd3uS8YrGBXK0/qOF8XqPJKCwZhyhhjrJjWE/tWDMOBMie8/1D/oNS/Snn/a6ilPG6vC52iz81MoaAToBsC517OTPNfBZ2lXjVbFG0Z8/JYjcXPoGbmqcbiD/N+AfUqj/4idMyAE/+YDgfWF9WQdo1zZnbSVAl/8Ad1oU7ifar4hNefv+DDt8/4+JVsiXwkNuOHD5/w5dsHUo19RsV3It++MmU6N/IbSFVEvDo6ybSC2Jh0/zsRuv2GL6RMqxYa14gzRsLZ0uO0WqTVbZUtef4f/DdRJ/HGTChlVp0Ke09BdKAbju7fiUXzp2PJwlJMIs7T+PFZCI+JhrtPIAwtu0NEQRV8YrKQVFKBcUdDhEYlIDkpBkuWLsPurTsgFbkI4uHLIew5C8LhKyActBAm8cUQD10EybDFkIgshVj4YoiElkLGdyqUVFQRvvIXJnn8wb8adRJPyG8KRD0mQ6W9NvjatgYfXysI8LWBkAAfhPgFyJYfwvz8EKTCR7cCEOMXIseFifBCWFgQYmLCEBbkI2UBSJB9UUF+iAjxQUxYGJKiIpAUFoOUhDgkxUQgS66VlZCAjJQkNKNmQjBsEcK3/3vijvzB7wVX4lHrnd97KgSdxkFNWRU8W4BmG79DfPsr8KyvQKuV79Cs9At4FlRAdO5rNJ/1Dc1mfgfP7AoIzXyHFjO+gqf4O5oTESp+DYHZ7yFLruMvLQffwjdoXvYFwqvegmcDILHpPdqu/8SUeTZ9h/DGF7hw4Qrja354/3tmjP6Xwc3ro78f9RI5Hdh0v6ZH9k+DK/Gog8DrmQ0B+zRIiIuyiLf1G1qu+4g2az/BZmM5zMrK0WLxBzRb/AnNCal45n+FYOkrWKx8RUj5DSpLCUnnf4Pc8jeQXfEWNpufgWfpW8ivf4nma75Bd9MLmO18AdvdL2G0+wV4tlaAZ/93iJz9gMvnrzLEayiNxf9XcMI1U6FROWmvHw1MWTWUMz3GOU4jVtFhGnqc5sqjCRfoMXqOXkOPV72Xc5xzjl5Lg4JQoffTLT3+K5PV6iae+0QIDEwizaIgeLZ9RzNSI0WffY/Om96hPSFd2P43ECz5APvVbxG35zmEZzxB2p53aD79G2RnvUbvbc/BM+sLHLY9Q/8tzzF8L6kZF7yF5TpCwIUfoLvmJSYceY0Rx94QYn8Gzy5Sgx4mxDtUjjs37jLE+9Xp3f9VVCUKJQUlA03/dOrkSRw/ehQnjh1jAhLT/qvTp04xQslCCUfv+XE/+xmUlBxSnT17FhfI9ty5c8xxeoxuOXKZCOcZfw3xnLLAPzAe2hrqjJPRgkjzZs2YcjOelmTbgi3NwdOMhznObDllcq4lI83RitzXkhxr3awlWpFjLVq0RGt6rhk5x9MMLeh5Iq3JPk/zNujhGgpxu0QEb2j6IMb/B1wlPzoN9kwzANDtZbJPY7svKCWO36RJGD1mDEJCQxGfkMCEXlu5chUOHTpEarCrzG9L76FCJ/BQMtIhzQ0bNzLxoZKTk5lMoREREUhMTGTup/FW6P2UnHS+Cr33Otn+yhznOokXFpMKC2NtCA3IQJseI9HW1AsCpsPRtqMHWhn7oLWZGym7oaWeO1p1dEcLIxey74q2JkQMPdHamG5dwGvqgbYd6HEHtDQk1xqRfSKC5H4+Iye0MXBGG3JvGyNv8Jp4gtc6FMb20RAU50fOgTPsb/QHVUEJ08miO/Q7WMDAwBQGNGelth5MTTsjeWI2jAxNoa6mBW1tA+jrGqNdO10YG1vCQN8IQ51cMdhu6I8m+iIhbWHYZET7xWJYlwB42AzHyKFRCHUIxpx5c/BWQBzHdh3FlJQpyPDMwNhBkQjrGoKV09f+fuLR6b3SWq7gl+yAHpaGaNlGkanF1NSU0VpAFJrS4qRm4wdPq9boaWPMnAvx7AueFvwQIt4qZ9kWFTobv20b/mrlVm3boHVrflIWIN6yMJOktFWrlmjRSgBHRwljv01bvHpwFSfv/twioP86aMXw5OlTXCfE6d2zH7pbmsDQ0hYGplawMTdBXuEUTCsqZBKpzp4+i2wnw7RnT5h1MoejmzcG9R3wo7mkWbgnuWZjcmoRVBRV0aNLV4wdnYrl81bi2vVreCsojhgtb/g4uqKrpTUsLc3RT88Bc8ZXpsCkOWYo6NwAOquGpvycN28ek1+5LtRJPKv+zkwM/vgQF3Q31EJxhi/cHXvCVE0SnXXVYNKhPWQM7NHXPRYqepZQ07EGj7g2pBVUICevDDk5ecjKKJCtIhRJWUFODfJySpCTJSIvCwWyVZRTIVsFclwBysrqiHLqjhDvociIcsPk7Fycu/vvyZL7bwKdKDxwsAt6dBuAjqZdoKtrgPDoOIyJGQ0Li54YN3kCphfNREF+EZYvKUXR5EJ0su2G7j37w36wPdrpGP0gHm2mfW2CMX1CMUw6msLc1BTpsZnw7xhIiHcVH0Wl4EpaJx83Xybbb0djE4TYxWBm8uwfxKPNc1XQ2rQh1NnUOo5ZCg37cWhvnwyDXiFw9fGCi/8IGDkmQdupGNqe0zAgaiH80tege0QpfLNWQt99BvScSqDvNB26DkVECpl9Hef50HFaCG3XBTB0mY32bgug5TwLWkNL0d55AdoPyoeq/WTEjxoD+wGDkJk0CsmZ2Xj24d/j/v+bQJtaz8BI9PKOQsroMJTNmoSD62fj0r4VuHloOW4dKsPV/StwdEMJlkwbh8TIIDjbO6BT566w7sIKV0mdEiqUfD7tyW+r44bhqi4Yoe4Kd1UHeOm54cGjB/goIoVonWFwl7RDnsc4jFH3h5vaUBTEFf41zgX9QtTz4XxBKoznQ7wdapBST4l6UXRLZ1HR7E1M0l0iz9V1GG9o4MCBLNed/awfnhjxjO5eOo97Ny7hwLFzzP00vwV9Hh0Lpp4Zve7flCP33wSqG0aPxMC/u3otM0OC8Tgpkdhk4uj5IvnNON0fHKJVFfrb3A8Zidu5U5jz3bt3Z4Juc+552VYUD1y9cZE868CBA0xryLn3LyMeJQ0VjitNy5zjP9xr8mVr/kPl0srMtl27dj/Oce7n3MtzDNDw2FzreNVn/SEed3D0M2/JEpxYuIgJ8kZrQTpNknqdnD44+hLTybdTp05FbGwsc4+npyfjtU4mdh/N2nP02DE89AnAo7RxjLdqZWXFNOX0tzh8+DBDvI26HRAZFQVnZ2fG26X302f9duLR3u5fkWf84sxWQECg1jkq05/QSQDfQXMdcDvPkfqmNP5/BiXFlSvkJb1zE/cPH8L69WuZ/Z+VR87uuB8ZzZRpSNqq517yiuGhuzdTpsmLHjygNR7r3MOHP79QlyvxfhXPmvMzW+rtckMW8cKl7atPQf+Dn8SXr78cM+DVQAe8DQpnylVjIVPQRME0NzfF71zM/NcQr0ps5C9fv/4QOqrY7E+fcKNAl100FrR1+BW8sumNN8SOo6j5ufS35BDvdy52/EuI1xDU3auHQv6D6njWRoRZsvJ34aVZV7zuz8odUDN0PiUezcxNQe3w34W/lXg8R4EnvxgN9P8D6I/9dxKvXNeYIR8FXV5UFfQl+J8mXiJ7nZdZ8A5W4Q/qxLPWQpCUlGTv/fV4oaqNcj0TpiwsXD2FBE2tzyFefcsemoq/jXiLXgCHLvz/GAKjqz5pzrSRI0diwYIFzFw4CtrlkZ2djZSUFGafdklER0czacOqrjmmBv3fSjwZVbyQZwWCrBpkkaIq8Y4d474Y82fwtxCPh73uZ2jqXxBa738ECQkJTEcvTVE0evToepP50aw/goKVUTf/ajzjl8BzYVZE0po9Ec95xX4Qjy7e/134aeLJ5Bbi1PHDKJo5EzNnz8G04lnIzp+M08ePQGxsNqLSMpjrZOWVoCYrBxUzH6ioqkNKWhaSUjJQVW8PMXEJyMopop2mDqniRaGgqAK1dloQERWHopIq5Mi99Ji4hBSUlNUgISnF3KtG7hUQEIKMrAI02mkzz6HnVVTbQVBICEoqpKzWDqJiEsxzhIRFIC4pzXwmHx8vc58yOc/Lx898vqy8InONhJQs853v3LwB6Y5WaMvLC+OOdCF/PfGGuIAualIi33vr5v1YvnQDigpnYdnSVeBvIwh5KWm4OrpAS0MDieEWOL/fCEMG20NKVAYbN5Zj4cK7eC8oAl5eASxd+hCrVr3AkiUPmeOLF9/HokVU7pH9e5i//BmKyf7mzZ9RWnqXOUa3rHJVuYdlyx4x99H76f6SJQ+Y5y5d+gjviS5fi0sz11Li0WP0s+n2ragkTgyNwWJy7ZgxpeQ5T5j7WcL5rJqfyzpHhX4mN/w88SYWYHrJTORNmYwNK+difFYq4hMTMH/RIqgMGAo9E1Po6OrB3MKCmTTg4OAAcWl5dO4/BI5BEVi2cTd4uw+GUmdrtO0+CK1sBkDE1BrdPYdB2roXxC26Q7ZrHwgQAkiZdUNbLWNo9B4Mvg7m4DU0g5x1b/AZdkZb/U5oaWYLNUsbtLbohT5BURDUNgK/ZgfwGFmitakNlHoPAa9ZD7Qh5c72LmjWwQKSHTpBuls/aAxwQvMu/SHnHQqeQR5o3mMIWpLnW9o7w83LB8oq6rBsYk6vb+SvYOIk5I5PR0b8GEyZkIVpOdlIixsNcRFRWFtYQkNFFRlx3XBqny8G9RsIefJCPrhyGddPnmRGC1q1aoVySSWGCDfPnGGOXyc2FrMlQhOUXz9x4keZI9f3H8Cju3dxnzgCnHMPA8MwJioKd1PSfzzj5unTzHNvUVm6HOWCUsxx+nk0CToj5Ny1c+fwIDCUSYo+p7AQd8+fr/wsuiXX0aFQzrGq5zjCDY0i3uXLl0hTMQZRUeEYNWokwsKD4RoaCnc/P4STsq+fDzx8vOAcFgleY2uI93GCfH8nSJtYQJj8+OodzSFv1Bli5t0gaN4dbRx90bKXPUZOLUHi/OVIXbSSkYmlZRi/YAWR5ciYvwwTZs1HcuFszFq5HtGzFyOFHE8vXoCxU2chdWoxQovmonD5OsxcswV85Jl8Fj0xt2wdhLv2h4hNX4wvWYA25j1h7OKH8bNKwWvZE/YRsYjJLQI/IXp0dgGcYlMg2MsBs8rWorW5LRR69MeMpavR09OPqUHlSc2lod74PjUK2qs2uyALM6dkIyspDsVTxmFGTjImJYdDQ00damrkmRrqUFCSJ2VVqMjLouLbJ2a8+vjx43hJvNoWLVr8IB49Pv7OfJTeWIWVF7ej7NyGH7Lx7EZsvrwWOVeLcfPxbVw9dRr3yl8ww2fUhqRDkA8DghESFoZbKVk4e/YCzpw5h1Onz5LPOomjx04x2VQp2Y+TLf08uk+FOhP0s+8Gh+MsIRzNxsrM4asyvHn5xnVcotFOrtJhuuvMlpnZzB7np9+BGxpFvDMXzmLqlDwU5OdiWmE+phVNYfanTM5GPpGcSVmIHTMKaYkj0dbYijRZMuhNmhNei37gt/PB3t3bMX/BfEjZDoaInReEB3vC2NETsQmxUHLwg4R/FMTIdcL2fhAh+2JE5Ae5QbinI6Sch4PfZQQEBrhDzGkYRO19yTO8mWuEnAIgMtAD3sMDSbO2GW3J9W1t7cHjGQ7Jod7g8QiDaH9n8iwX5hgj3iPB4+APHq9wNO/tjGYDPcHjHgwe8hk85DM6jIhClxGR6OcXCFU1NSiSJlxbSxcvPzY+rwldY7xm+WxMzkxCScE4FOdmonT6REybFANxwbY4d/wojPR1sHPrJijJKUCXmBeUeIsXL2JS7FISUAK8kGTNg6TpKRUW9sSEjZPw/P1zvHlbRd49Icfuo+dkF2y4sRPXTp/B3efPGeLRmogShBJvWEAA7p6Uw8ZSURSlihATQx4yCgrYOrc/Fi5agaeFmThloodVWiqYa9kRsioaeO7iiE0bN+BiZga0iuIhG+eKNhF2kCN64U3ywKyzO3Hp+nXwNGsFW5tuzCz1Drr60CIvk56WJnto71eId/oE8nInYeL4TNKkpiMrMw0ZaclISoxDZkYKRsdEImJkMLy93NDWsjd0SRMrMsADQv1dIdqZzpTtiI6dLaGta4Q2vZ1w/uY9bN6wDMe2FEDB3h824bFoHzAKKr6RkPUMhQoRNdcRWLFjN5YsXIDc3IkYOzYeM2YWITY2BoWFUzCOfI9J2eORmpIEPrdQiLoEkVpvOFqFjWV/a6CVazBahiej5UgiZGs9aiwco0ZBIDAW/kHBGOAdgJaBcWjpF4VWvhFobdYbvfzDkUVqR1NiEqioapBaSRXS0nKYsGYbNp7hnke5Jmj6FSlip1mbW0CvvQZkJMQhJEg8VTFxKMnIEPKJwlDPBGVLV0BNQQ3tVVQY4o2KHgV/f3+UE2OfEq5cTI7ZZmVlQWefB+I3p+DR+5t4/vopnhGhW1b5HnyPZ2Lrs324cfYc7jx/9mPCADOYT4jnQ1qnlSXG2LhMHOkxUsTsIbY2If3KtW6IjIrFu7RIXFMj++3V0NvagknBEufhhsKCKbgaFQ1JETFoDu4GdUNdiMvJQE5RAVEHFuIysYeNOlowwaIUiS2vo60NExMTSIuJ/nqNd/LEUURGhGAkaVbHJsYibkw04mKjERoahETSBA8f7kfEF3bBw9DSsi+kAxOg6B0EGfcgUuv1QkdTc3QixDPtZAEZzwiIeUWiNyFBwcxiKA6LhLD7SEiT2kiMiDipkaR8oyHqHgY5j1CMHz8OFtbd0NmiCyzJlpbplopV1x7MNn9yDuR8wsEXnUFqWH+0GT4arUaMAa97CPgiU9A6OhOtRmWytlSi0tGaCiFka0JCwX6uEOrrAn5iaw4dlYhM0px3cfRg7CwdPUNoEOcic8UG3HjRuImp379XQEpCEr1mBcDI2AhrVm7BlXM3kJWWCRlirFN7zsS4M86dPAIFcRloquoyxLtCTBo6JalclEU4DvHose7HIxCzJh0P39wnZHv8Q56+eoTnL28h9PB47LhzEJePn8CdZ0+Zrht6H5UHHn5wdnXF/fNRuH98JEIDe2NCvAyEiLM2yKE7Ll2+gXvxAbg3pxjL3Zww0dcdvc06wYDYolfOnsYVX1+MXbMY6kneEHLpAhFhYYgnesBv3kRcJE3v3JIx2LO9AO3lxJksgp07diA1ueyPz+eGn3Yu9GPTIeUVggWzp2DerMnMj22WPAkC3mHEHgyAqcdwzJmVD8uwOHTsPxCDYpIRn5yAsNypSJ48CS1I7cLvE4m2Y/PQgZyT8Y6EGBFJ3yhox2XAyCMAqkFjkEdIZdmlO2xs+8CMOBCW1j0wdKgDi4DkuLWNLabPKIKKnQf4rPtAy8AI2jo6aG9oDAGbgRAlTbKwWwhECakFPUZCkNSOIu5EyFaYlj0I4Yd4QpI037zmvYjDQRyennbQsemDfoPsoE6aQbPO5mgXnYabLxq36o0G6Vi3ZinKlszF0sUlWL92KXw8PZEUnwhhAX5c2iuL6wdkcOeYIh6d1oKepgxDPFqz0WlHzyVYTWy5qCyznTtnLry3RaJvriccp0XBPjsAmpn9oTi+D9QyiZOVq46oTatx5PER3CDOwP3y8h8Leu4QR+MhsVcH2dmRzxyKU+uDMX+SLubM8MDRvYtxapYUxo3Pw/m5ubgwwg+Xj2zD0fWLsXvNIjz0dcXC3Bw89Cbffc9iTFqQjaiScYguzED/lZkYtovUhuQzBtk7IiFxDLpadURvWyvExERDWVGR+Wza3HLDTxPPauJUtB42CjPH+2NOTiDEB3qjk5UN0gqKiM0Wg327tiEtNQlTC/JQOHUyYwtGE8dk/JR8UttkwKyTGbp164aWYUngJeST8YuBpM8o8MdNBG/sRPAFxIPfPhBz5pYw5KIko0IJZ2FNtuSzmK21DeLiYiA62BvRedOgTwhn0MEYZhbmaBVAvEhiB0q7BUGSkE2a2HVSxJ6TofuEdLRGFSN2pegQX0jZe0GyrxNmrdqIVdv3wpbUErSbRUFJBcrEyVi0/wRuNZJ41Ks9duw47t26RxR/ARcunoGRnjH0tHUgKSqG3t17YnA/O0iJS2LwgMFkK8YQ7/CRw0xf2QtZVYZwL4Wk0YE0W+20tGBkagqLrl3Ro08fXLl9C9fv38P1Bw8YY7/q2tprxBl48PIlQzrmHF0N5uTOxHiUEpeAgowsdNq1h7lpJyQlJEJZXoFpEjdv2EhqYhnEx8YxfYw0FTrdnzdvPl48f8GUaf9j+MiRTJBNum/bw5b5DDkpaciQ/4WaErKkLEtqUmlSps0sfTY3/DTxBhXNgVBMBnhHZ6FNzDi0GpkCXlLrKRPbTHH4GIiNGA1ZRz9iW/jDqosNXDy8IUmubZuQAwlS+1y5fgN71pagbUo+BJIngy91CmSHxYA3MRdaUcloQ8jYJm4ScQR8fxCObq26kOaVCiEd09ySY8172JOm0hmS9t6QIc6IDCGUNKlNZX0iIENEljbfXiNJrRoOadL8SrsS4lFxC4QosUXbdLNHa79IiJLmugVxVnj0O8PK0Z0QvjvTP9jLthd4SK156UnjJqaePnEERkadiF0kBSnStEqJSkNMUJyxkyRFRRmhP5zDwA748NCCcTBocCM6sZKuZ13aWoAh3vjx4xEYGIj169czC2cosZYvX84sYexDCFhcXIwJEyYQM2c4M0pC8+QvXbQYcYmJTO05c+ZM5senxLOwsMD9Bw9x79HTWkInfr57947ruUePHjPrm7mdu3X7DlOj3X/8jKv8snPBDcGLV0E+MRuKiTnE9T6ClavLYExsOZvutti2ZQOE/SMhN3wUBBMmoZO9C3RCEol9lQXhtCkQDyb23eIyrFg2D5qj0sCXnMeIaEQqIWA+0/wKEFENS0a7yFSohoxFe0JsWbJVCoqDDLEB5YYRIVsFUrv2TRiHJ28+kp8OUCJN/efvwI0nL3Dp7iNokBfgLTlQ/uErnr/7jPL3n/Hs/Rc8e/eF3PMJj15/xIRVm9CM2KM7j57G6LwZSC+aDQvyndtp6TEd0Uoq6shdvwPP64psUGNa0taN65mZvL179UeP7r2Z2qZXz17o27MfpMQkMGVSOtRITTp0iC7eP8+Fo11v9OvZF7eIXUZ/qBcqWszsa7puls6B48wIp84Cp3aj+xxhujXYcvXUqR9NLef84wH26NChQ53Eo4mUfoV43M5R+UuIF7mwDErR6VAdkwVVUkMpO/tCWpcYlRY2UCD7qmkF0E6dTMppUBhJnA1CKEVyTD69AP5zlyFj5UbkrlwPxcypMB0Wgq3rl2P4SOI9BY8mxup0WLt4QCVgDETJfUKElAJJkyFEakfVwHioBsRBjZBQLSQBGoSIy/YfxZS123D29kOYR4wFDW42bsU6fCIE1A6Nx3vCyKdvPzHkvPWkHE/efsaV+0/x8NUH8iO9w5Yjp6Do4I2cuYsh0Kk7NPraoy/xeKlzoaCgAmurLmgfO478OFwCtdaBTx8/4OsXGpz6Az5/Ji8FKX/9SmMrkzJ7S5cDUqEJ9X51Th0H39/WzvrwxtmT1MBGdRKPgo4vczv38cNH5rtxO/ecbXpwO3eXSH1oMvH6DRzMeJOGRh2hZ9gRhsQ7MzWzYppCY1MzpmxIaj51QgCtPkOwfiPxBu/cw4NHD6Gla4A7xDa5fO0WXpPaIzAgAGpJuVAnhFQkpNIZEQslslUmokRqRhVyXCm1ACoZhVBMnwo1UsPqBMVDc1gsqUHjoBlMykGx8MqeBq+cGYguWYLgwnkYM3spesRmYvTsZWg/IprUejFQ84uC0EBfCPTzhJIn8ZhdAoknHQopYhpIDh0BQdLEFhP7bs76bSgitbnFECcm1S31ajt1tsCG47WzTjcWb0pqx8T+q8CdeB4/JnjeffikmjyuYj7cffCo2rk7RDi4d/9BtXNUOHj16iVu3XtYTTgTI+pCNeJ9fXQHH/eux6u8aGb/XWgk3vgF4jV5Y171GYzXds4YMNiBeJddYdSxM8ypl0nsLXNi6NPuDkrCjp2tsGfvbly8eAHapPbLLigk3mwagsIjIaWmhZCIKASGRcA/MIT5QfNKV0ApIhkTSNPrlTsdSqQGPbAqGxNmFEOVNNNqpCmnhFNOyIZ8RAo6pE0mx7OhFj8BOimToZOUgz55M6GXkgf1+ImwnjgdVuYmkJKUgWFcFtTotUR65c6Acux4GKfmwil/FpRHpcOBEFYnOgVKwbHokzwBsq6BEBvsCdOAkegXFAFRUXEmjL6VTQ+cvfNr08sbhV+o9WitRGPy0tjAHz58YB9l4fVARya9J13DUrNmelAlreed+49w58HjasLB3Xv36zxHI8XWfC6tQetDk2u8AYPtGaIZGpvCnBj4VKihb27VDda2feHo4QkNv1D21YAyMfhXbt+Jdpq6TNeEtq4ugmiHpGEniJpYwnSQA4RMrWBNCK1u0wsilt2h17M/5i5ZjpnzF2LWgoVQ7j0QwpY9IGRmA1FrW4h37QXF7n0h1rUnpLv3gTwpi1r3gBS5X9qmN0RIme5LdO0NUaseECEvgDg5Lt7FFsbEdpMi94iY28DM0Q0K5BohIwuYDRgCZVMLiGrowJi8WGYD7bDv6FHmf9Agtevfge+v3zBb6jz8TlDiSUhIMOXjZ84zfWvUXjx5tnqH+PWbt3Hy9FnG5qPn7t6586Pmonm66bHHjx8z27NnzzHHOeCco0NsJ8/WH/Od4qdtvF/FFfaY3tVr14lRfAWXiFy5Qvev4TJ7e4Eo6OKly8w5uq7zGjGsmTW65J7rxCu+RoR1DzG4yTnadXDjxk3cvHUbx46fwI2bt0gz8Aq379wl524y198gBjwdU2RdT6+9xRy7Swz5cmJEcxIYc7KE/p34Tgx8CrqssLF4oabDeMANCc1wQ9FU4nHwryIeDbBNvSEabWjXrl3MIuCNGzcyg8u0W2Dz5s3Yvn0742HR/il6jHpeNARZSUlJvWHgvxODnOLD7jV4PsoB7zcvwasp8XgzMx2fL59CxfNHeDMvmzn/blkR3i4uwMeDm5l7/j/hhYIGQ6zfgV9xcGgzTmvH8vLG9XX+YzVeQ6BvPe2XomOXdMYuXXxMIw7QGoxOqCwtLcXq1auZQfWMjAxMmTIFvr6+DNH/J0E8cD2dThiXkQ1vj2C0U9Vnn6gfz6VYM1hqor7F8PW98HRWSn2gSXzqAg3U01j8a4n3/w3lz17hzKELOH7gPI7uO4XTh8/jwa2GHZrnglJ11ng7d+5klxqP9PR0dok76osesG/fPnapYfwh3r8Eb168gW3ePkhFb4FG/AZ0TN+Ky6cbng1D10TURTwayrcp0RgaarIbsj3pxITG4j9DvLdLpuL1jFTG9nu3di7K0wLwKmcUvr15iRcxjvh0ci9eTQzHx30b8PXWZZSn+jPnPuxeh/KMQLyamojPZw/h04k9+HRkB96vqSOJ81+EV89f4+6NB7h/5ymePyzHw3vPcXDHHvbZukGXH9ZcoFMTNl17sEt1ozG1Iz8/K0JEXWgod15V/OPEu0ScyPefK3D3/GsEdVIACnWJlctKCYcjt5mxyF8BdWT+F/DxzQecPXgaF49ewOVj53Fu7wmcP9xwRFS6BldMTIy9xx39+w9gl7iDOoTl5Q1P+WrevDm79Ov4x4l3m7QEH79+w63TLwnx5IHpHQjx2HO4jt7GxIkTWeWfAB08r5ntnNOc0CWEVfH9U/VO14ZAB+hZXlw506RR757mqv30qfHDar8DDS3+piMWXbt0h7mZBcJDWfFROKC9DfS7Uwdtx44d9UbwpKCxkH8X/nHi0f7vzxXfcP3YCxbxijsDFez1kBziff19ARrrIl5jwOlMpVuLTkZQUpBhRF5BDkpKclBVU8Shg/vxnRCQ2lYXTx9DQX42c8/vRNWRCfp/aGlpsfeqg44eGBgYoHu3XjA17QQzM0v2mUpw5ss1ZN81NvVDY7tk/nHi0b56mvvsyqHnCDRlE+8rO7bKqXvM9B5qx/wu/ArxamLJwvnw8fEgpdovBp3mpKAqDyU1VaxavZx99PeD/h8dO3Zk71XHg/sPYKRvgIED7Jjs3lZWrDAVVcHpf2vFy1rHW5cz0tjU6rTzuTH4x4lHQf/V87uesIg3tzvwZQXrBId4LQRY+78BP0s8U1LD6elrYeKETCSNjSNcI4b010/4QByU5YtLoaPTHpq6OujavRv7DvojfoGxaUfIKani4qWGJxl8kVCEi4sLhtjZYeCgQYx0696dke49eqAT+fGpGBkbQ0dXlxElZWUmNTs3XDh/GcaEePZ2Q9GpU2dmXiQ36IVvRL+47dANWUeqLBbxaGQD2vzSkYhNmzZh69atzHQsOihAQdMbcAMdRGgMGiRefHw88wUo6MTEFStWMFsaYTIuLo4JvzB79mymU3fdunU/HcXz1KZHlcT7PIN18NxDpnP4GU9b1v7PoEbN31TiTZyYCesuXeDuTLOi19818a3iKzT1dGHamdZA5IO/fYGuniYhij4MDTvA1saadWEdoMRrSvdHQ3jx4gWz8Gbe3FKmyV27pnaUrvsPX6Bd2Eb0HbsT2sHrSC1ZPcwIHQajtRglFJ0b2ND3o45KY1Av8eh8NiOHJEi7jYOoSwqkhsRC3jEBSs7JaO8wGkpDk+GfWIzwrFJkzFgP0YExWLTuEAqW7kPy3FVYuPEQ7JNLIGw3FoKOSRBySoKY41hI9YuGnOkQaKjrQV5GBYrSKuhsZAZ/3wC4DvWEgaYBVBXbQV5eDSpyGjDobA3xgaMhPzgGUnaJkLePhbJ9AuSHkO82JAGSg+IhTY7LumdC2nMSZLwmQMo7G6JuWRB3SYcE+V4yXf1hZGSC/n2d0G/BRQhJGSBk52u8Is5cUNp8wiluY7MVjHG+ef0GeLq5kNqt/khX9Ecxt7QgtROt9dg/UBOI9LuJV0FsZxpoMWJkNPnfjXH4UO0cwheu30e78M3on7wbGuHr8Oge9/g2DXXZcEBHkBqDuon3/RvsM+Zi2tK9WL9wMbYvXw6F3iOh3DcEkn1CoGXjhyVr9uHaoW3wTiqEXLcAWAwOgnFPT0hZ+cM1rgjjJxciMn0m+My8YN/PEU7OARDqHQpt+2i4jkqDb1wexPR6QlrXCmISGtAl9woNCEPv8MnQc4uDUI8wtDV2wgAbB8ycNBt8fSMh6ZgIyf4joTFoJGSNh2Bs8EhkJaVDrO8YtBoyBlp+E6DsngqR7t4QV7NCemwqxiZPghghv6xrGiFuCgTNHKGq1RmpyeMwOjoNEp7pdRJk1MgQxmtUU1GFB6n16GUccrx995L8uKzuGjqjxNzCFAqKMnj3/hXxchtnjNMnlZWtwvVrl3DF0ABubhex+eEa7N65G+tWrWFdVAON7S+j39OQPHNy3lRmBvLhw6zZNlVx+fo1LA7TwPYpepgW1I6pJbmhdevW7FLdoAGKaA1Jhy5HjRrFPsod9RLPL2cJJPpHYmTMFPSxD4SotRc6ahvA2MAY3Z2D4Rw8AW7+wYiKTIGofh9YGpnDUN8YUqY9kVdUhqGOvogKS4ZQ+16wNjaBiY4RBDR7InNGGaKCw7B1WRlEdPvAoqsdOunqo2dfZwxPzkdEVCzcHD1g3MsDasa2MO9oAZ32upDs6gv7wDj06mmP6DFZkFAzhYYSqRG1dSBl7Yn+wxLh7RWIMfGEXPq90YXUbjqa+jDrYAavhGIMi8tHL3tv2NgFQN+4OzqZWGJof0dIutYdQIfi68fPGJ+ehH79+kNdQwXqmjqktlaHorISZBTkISsrg2FBfnj98hkqPr1H4IgAaGlrYOmiRSxm1QOB1s0Q6WaD3VtL8ez+ITy+cxAPrq+HhVlHTAoy5+ptNpZ43wjx6Mzjvn0GwtzcAgcO1A6a9OHDc7xbLY7zMw3wYKESqfhr93vyNGtG/kdZNG/DnXzUHKKLg2hiFZrzgqamCgsLY8bax44dWysPBkU9TW0FImYshfHAUehLmj+hbkHgJzUZr05vhjx9XaJIs9IPlvbD0Eq/P/gNBqGVZhfwt+sKCeNB6GA5EOrdhqKlbm+00e6L5uo90Fq7K/i0ekLFuA/UO/aGsF5/tCY1nhA5zq9uDn6tHmir1Q3dBo0Ar253CBv2hrRRb7RVNQNvOxty3haa5v3Ic7rBuI8/hHT6wLCHK/g1rcCvbQNBFXPwKZmhj1soeU4vdB3gAzF1M0jr9YaccT+oGvfHAP8EyPX2RtSEZZAjTbeiZyZk3MeR/7dx3QCUR0yPAVuYGpCeYA5Q75Z2pRD59pWcaLgbSIT8mPLy8kxARNqst2/fHjIyMkxkTnFxca4D742v8YipRIiXmpIJQ/Ji79t3gH2mEp8+vMDblRKIdtbChQJlQrzq5gT1ePn4+Bji0ZGL16+5p3J9/vw5E30+NDSUIRun66ku1GvjTd26Fzp9faBu0Btahl1ILTMecaMnQKWdKam6rdBOx5yIBToYWcFAz5zUBh1IczMA5mZ9YWHdG1aWvSEhLAcxUWlIiEjB0twW1mZ90I2c62bZF8L8ohASEIKogDSMjbtCt0NXmJn3gr6pFWSllSApKAZpYXFIyrWDavvO6GrRD+069EK7joOgqGMLJb0eaK/bDbLtTCCnaggxaS1IKOvDduAwDHYIwohAUhMr6EFEQQc6dM2sdk+EZq/F2Jl7kLPoBDSGRkJzSBQGTFqGA+dv4/nr2tPGKegCG/oGL126lJn94ubmhqioKMbJ8vLyQk5ODjPkRK+jq8Jo4jkqjQGt0Vq2bElK13D47DZcPr0Txw+ux+tnx5kfmxKxJhpd45E3RE9PD2MTU2HSwQh799YOM/buwzM8WyKL8SMssSWW2Jhfq3eA06aTQkREhCHggwcNR3r/UoO83MCVeB8/f0HYzONIKD4M13HbkLHyBrymnsTg5I0Qs41G8vKbGL/iOmIXX8SGw2/hlHMcPSfuhWPecbRsLYHkZZcQOu8IhuTtR9H6KxiSfRxeM0/At/gidGz9EVRyDkHFh9Atez9WH3yEwQUH4Vx0DEPzD0GT2I9Ryy4iaPZxDCg6g5I99zBo2mk4Tj+KgEXX0TNxGeIXnyWffRYO009gwa4HcJ5+Bp5zzsN94maYRi3DyGXnEF96Gu7Tj2PuztvwJOeTy27DIboYJlHLkbXiHJLKLsNnxkks2fkAwfMuIWHZFVx69M8mZn71thSP08fi8Moc9hHuaArxdHV14eM9jFnTu2f3XvaZSrx7/wIvV8jgxDJ3bIpVJ4549REcOueSToWiISqEhISYOZUNQVZejnjzesTs8WUfqQ2uxKMdulnLziNj3ikMztgHt8Qt8MnZC9dJ+yBhm4D0FbeRsuIS2V6AS+5R2OUeQtrqG3DLP4NmzXnJj3wN7lOPYNjcy+jsm48hOQfhXXQCXiWXoGs7DFGLz2FUyTHivOyAiXc+BubvwzBCdNf8g9DrH4r4FVfhNWsfPGacgLZLDpymn0LEonMIXXwdg8dtwMhFZxEw/wz6TNgFPe8COM04g6A5pzB07GIYB85GxqrLhJxn4JF3BEa+U+E27SQmrbsJ58RF6DJ2MyauITUTub5XygZ0TViLkNnnMHrBeTx907gf9K/C94rn2B0yDu+f1V+rNLqpJb8jJd7IkaOgq6WNHdtrTwSgxHu6RBGrsu1xdx6x8b5WfzZ1UHh5eZk1G3TbGNDllSs2b4SXrz9M2nCfWMCVeNRmGUaINm7ReUQUHEBw4XEkzT2Kkh13IT8wE2MWXkLBuntIW3kTRdvuk5rtBObsegyPaYfA04oPI6YfQUrJGTjkHkDgzKOYtOEWFpB7fYtPQ7vvCFLjnUbc7GMYMHEnRs49Bb+ifZi+/jIh3gEY2Y2CV/ExhC88g74FJxCz5ALc55xE0eZrCCe1mP2EzYgjL8Ws/c/J887AZdox5Ox+grLDz+AcXwLTEdOQtZq8FKvOwqfgOCatvIShhJhlBx/CM30N+ufuwajSYyjYdhthpWeQtPwalh9/jVUn3+ANqen/ScyfWwJfuZF4+qz+jDmNJd7RoycZb9baqhtMjEzQu1c/4oVXt73efyzH61WSeHokFu+WSZJKp7ZzQaOTBgQEME1/VUyXUIF9Gz5ECYhhpEknlKSkYE3xLCyalI0xZhZI5JeAR2thZIspYZaEKvsuFuq08UbPOkXkBEIJ6UbNPYERhccQOv0wjJLXY8qG65iw8SGpma4jZfFV+BdcwLDi8wiZcwZyQ/NJM3sBgXMvYMTM8xg+8wypvU7Dm9RawfOvw3RAFDLX3UHE4vNwm3kWGevvwqPoLFyLjiN07hl0dk9EIiF1CHmux7yLmLTtKfzmXIHPnLOIXH4R7sX7EbrgEoIWXUTAkmuk5jsH3/kXkLrhHqzd46DvPwuzd95HKiFcWPE5TFh7ByPmnUPsckK0yRtILbiF/B97MXL2IYyeR4i98gJGr7mN4h238Pl7/QbxXwm6AFzfwACh64ZCtYF4fI0lXi/bfkzHsaGuHjN0ZmJsyj5TifcfX+LDGgl8flSED2ulSK1b2z6jth21bznEK9HUw2gROXxo5MyfT+VvkCKpgtkaeuwj9RCPA599H+Du4oLw7c+RGBsC+8Kd8B1oCr3gaXAZMQLBc7dBb3gyRmdOQvdJO1AQGwge6wAM3fkakcTwtho7Dy5dzaDpm4X00WFwKNkM22mb0M+2K3pNKoOnJXFI4ufAy30Q+k9aCkl9a7jHZ8NhBakxZy7GQBdHDNt4FnYDLGASloNxWROIN22FKHIs3seVNK058LEzw+AlZyA+OB7uPS1gnDoP2ZOzoGvWGYnbzyHKpT96TlgHW2sd8tl7EBUcAaluLsjZeB4jPIfDeOY/v1ZDWkIYMpLCkFdgje/WtzywscRrDN5/fonXK+Tw6dl0fFgpiYpvtYlHm1jqVHFyYBRWIVBj8bH8FYqcXPHqPis0bf3EI+37pm0nsXvtLnRNzoNj9lxSw21A1KwydBo7FUK+8ZAZkQ7FoNHEXiqC+agEqAZmoXtaHkQCEiHsHw/r6DwoBKQieMYKiPqORUTJKrQKGAu92PEQJce7JE1Ez3HTIeKfipZ+YyAQnITWfrEQ8omB/uhsdE9Mh0JoFkYvWQ/hoAw45c2GWkw2AopXkWPb0IF8D4HgNIiHZ0IkdBI6JedjzKI16Jk0GX0mzYVfSRnEIscjpHQtPGcsx5ZTN7D+7FXmfomIyTi87Qhs85YR2+b3zYD5GZTMngE5WRGGfHJKrAjsdeF3Eu8tqfGoc/H5yTx8XEVqtIrahKfEo2niWaMX31Esq4wP5dw7mutCBbE3pyuro/z5M2a/wRqvKgzqGP+NLKw//8GXT7SPi9XbVRdO7FjPLnFBfANf83UD50mzyg1v3rzBmDGsiOb/FlDi9bb3R1RM3Wt5fy/xXuH1chm8uzQLH5fJkBewuldLnQva1C5cuJAhHt2/e+Mqpnn7EgKq4WwJ9wU+9Nd+++ARimRUMUFMAR684ti4cBHhAuu7N4l4vbjHX8GXr5RYDeP4uvqN5sd3buDty3repBfXCEOL2Tt1oCESlp0mrhx324SuYPuniSgoIgGDzhZQMrRlH6mN30m8j5/f4WaZLR6cXI6DU3QIMWoP9dG1FjR4Ood4FN8qvuHIjh1YPXs2Jju4YHgrYYSJKsBHUA4DmwuiF08rxHTsCntSTu49EI9u3sGXKs5bk4jnXc9ajl7RtfuIuGGqV+2B6prYvmgmu1QPIhr46t/Jy/C2HXunDrwm9syquqeX09nFdHbO3w1FbT2Y93XF0zrCov3upnZ2TgSubJuJeWG2+ESIWBOtedvCy8sTbdu2/UG8qvheUYEPb9/i+ZPHePLgARNdKk9CGYkmlvjy4QOTQLEmmkS8MQ1kjewasYtdqh8Fng2TjyJnhAO7VA+2kybpfQMZgyouk1ebTthsAHPqX0VFB9D/DiLy84ujo00/ZsSFG34n8RoCpQxtaqPDQ5joWRX1zDAuGpeFlJR4hHe2QsXnXxgyq4m8yjgtdaLxzW7jk+xG2jQy3H9KwzMo8HkWkUbUqJfIP3uUveioDtB5anRc8neDDjkpy0vCqMtg9pHq+DuJR10ufkK89MR4ZobK67es+C5VsXP7Bvj7uGPU6GiuNSIFJ6gQJzRIk4i3uBGOTMTUpiVa+/yx8d7kCJPqHZh1IruRmQ8/eBLNNjL82MzaA+w1QSfB1pcq6nehoQH434kK4ibQJjYzeSzZ8uLT1+rdLanpqbjPZZF3VaLVFIomEW9XbbJzhYprZUK4xmDLtOvsUuMQYl49p2qdoHbechf2TgN4R2rV7w0PbjPYTrys+w3HCKGr7rlNCaoKuhKOzuylK/jpgmgaapYG4KZbGl42NzeXfeU/A1ot8PLxIicrE4JCgkwYtN+BJhHvTBNWAJ67+YpdahzynJueYC/Toze71AhENeFffdOEa4l3h9LGZTWkRExNTWXv/W+AEq8taWpDh/sxXu3nz01bBloXmkS8200wLTYcqr/rhBtmhfxc3vg105qw6PvaZuBmEwL7vGqSiog9cpzYD40zH2hNR7M5/tvxiXit74hdSTMW/S40SavlTTQtpO3XsUuNx82TjUtiUhOfPrzH7YsNr7yvhlFNJFVTSfj0LbC58VmtOU3u/wc0SZMVP0H4metusEtNw+unP2dLXDlxCBVsA7bRWGzPsgebgoY6qrmh+CC70DjQtFA0p8R/ET+hvabh/rOftwmWJjccWbIuLM35Se8yT4VdaCwIYd820tmpilP3idHc+C4lCkpEus74v4C/nHgUen5b2aWmI8ehabVETSQ71r+WtU4kNmMXmoBvxDt/T2rPn0FJ050r6gX/rxLxbyEehff42kvrGotlv1DzccBEovoZvH0M7PyJ2vPLYuJk5LN3moj15P99wX39R32gRKTrQP4X0GTiff19jk2T8OLB73HjAzvKsUs/gYbGh+vCx2BiIBNv92fwkdiry+oOHVsfaMiJXw3z9lehyZp88gud5n3HND5UaV24f+n3LMiJtm36ZMYfODwZeFk9/Fmj8U6XODJNdH6qYm7jxrm5gRLxV8K+/U40mXg0T9ivwDhgG7v08ygJaXwNQLso6kPByEZMHvir8Pon7MiquPNzXU8c0Aj8/xQR/zYb7+8CXQ1Fk4nUDN2lrq7OrD9QUWnYaz1/mkXsmBF+8Bs6FG6DBiAhIhIP79zFo/t3mXMNoWxBCUI83ODrYIfYMFbCmXOnGjHCwe7WmTZpHEa4u8LTbghCfLyYY/NLZjHb+vCZvQ4iws8DAc7O8HN0wO5tO/D8UcPBlOjkAxpBlSN0TJhOhFBTV8WqVWWMDVn1ml8ZPquTeD8m/H37xsyvohkEKQ6eOI1z917j1K2X2HvuFgpmr8b6LbtRUVHBCL2e3lu1XB8O7N2PVSvXMcFeutpY4sb1Oziw/wiWL1n6I0pVQxgyZAgTjpXm0jh+/DiTZ4MO1tP1oDRaEs2LS9NmNjbGG/3Gi4rnIT5iJHLTJ2JCUgaSo+OQOiqGdUEDWDZnPvxdnTErfwYy49ORnToBcWGR7LMNY8GMmXDq3w9zphZjYvIE5KRNRExwGPts/aBLGkeHRGBmXgHyx+UyMiY0AmOCiZ3ZAD59+ozPX75gUnYGEy+Ghj+j6yykpKSY6AZ0qSSVquT7WdRT433DlTvPcOXpRyzYcBTjMlJx5fJF5I4fhw8f3iMvdwKePXuKOaXzceLYcSxdtx7zVm5H2ZrNDNko6SjqIt6G1WVYz5aNa1dhy4a12Ll1E7Zu3IilC0uxYtlyJo9FfaCBYaiCaC1HwyvQWo6GbKCziGmqTkq0uoIWNoTIYQFIjIhAemwiXAcPRJh/AEL9WDVPffhO/gKGOjA/dv64CfB2coRjv36kxmTlh2sMhg0dguHunoRwGfAkNaaXoxNiwyPwrREhMSjiwqOQFhtHXphU9OliTb47qbmZMGv1g0Omz59YEU11DPQREBTIhNigBKQvMg3wSGeY/IXEY02/ocl2t23bjrPnTjKJemmtQge7Dx06xHRoUoP12NGjePayHNv37MKNO7dx+dY1TCosQc6UYq7E2755CzOFiCZfo5Mr79CUT9dvkKboOBYvmIPc7GxcqyPPaVXQEKxUKdra2hAVFWXeULqO1NLSkjlO39Kaa0Ebi7fltceaLx9r3ERXiq81gt9cPdXwtKqq+PCuuhN142zju6Ne3r/KLlXiwbWGIwBwyPSJeNIfyfYE+X97djdDezUN6GmqwcWuCw7vWQPvoR3ZKVH/AuJxmsqaW0qkqjXau7cf8fDpc3yhkSSZ49Wv51xXE4H+QzFv7mzSnG7DzKKJmFlchNUrlqB0buOzw9C3j76JdMGxmpoaU/NRoc0ubR44ieN+CsTW+lgj1NizWw3/eByUP7jGLrHw/kXTJk2UP6j+4n143cAs6yr4TElb431/fLXh7hwW8T5i1QxX7FsViD1LhmHdHE+sK/HFmlnemD7REXMKvLB6UTD2rE7Ch1+Yj/qfcS5MTU0ZaShdZWNBf7c3D6vXHF8+vedag3PDm0c3av72ePWi8UNkbx7Xnv384kn9M6I5oA1y+YPqcxzfPrnPLtUNSrwPb8txens0IVs/nN0ZjWPrA7FpgRe2LvLBhlJvHN8UhCNb/JHgLIoX9xv/ItbEf4Z4f/Dr4DS1H759QQWxJz9/Zu1//vwVH79+xxd8xdSM7liYbY5ZmTbk3M9XeVyJRz1Y6h3St/vgwYOYPn06ExeN2mTHjh37EbqKXkNjatAQXtTWo0Lv5YSwr4m5c+cyz6Cgea+o90ltRbp8jn7GRZomlAiNt8vxousDDQi4fv16JnQWzWdBA0KPGzeOsUXpc6k3/m8BjR1Nk9dR4cQTps4RzdlPuyVoVwX9P6i+6f9+/37DNdTvBg2kuGfPHiafBc2BQVfZ0d+IhmWjs6KpPb548WLmd25s+oG68KfG+4N/BH+I9wd/O+okHSdJBu0o5DSNtK2vC41NqvEHf1An6Wg7T+2Ns2fPMlG8aWchtZeys7OZPjwak5faKDSWBrXT6OwH2vbTfFjUNqD3/O6c+n/w3wBX0n3//hWvPn3B+++f8YZ2Dn79TDyZr/jw4Qs+vP+Er9/f4xuzrvwL2RIh13+h8eTYMeU+fakgntBXUN+HdV0F2dJVmRVkjxz/Rj0gTp8e6zir04IKLdNznGN/8F8DV9J9+VYBzTGr0CFmFfzzN8MyrAD6Uath7JcP9/g5eHz3Ds4c24Otm1Yjb+o8pGQVYGT8BHgGxqGvZwyMB4ZAwSoQ/OaxWLV0EcpWr0BaVi5i0nPgMiwO/byCYGg7HFo9QiHcfTzsEkuh55YN75SF8MhcDodJyyARXjsw9B/8N8CVdGmLdkLS3AP20WPR3S0ailodICutCAEVTZh1NoSTZzjGpo3G7OkF2LGlDJtXlWLn3h2YXVKADauXIDMzGYuXLYOfrzu62fZA66AZEAlfBrGoFdAbWQiRiMUQGTabEGsJJEMXQSp0McQiFkA0dCEEgpZgiI0+XLNKyTf5U9P9F8GVdFlLd0I+qACqiashk7Qe4qkbIDp6GSyix0NyzEoIJ66AWGIZROKWQWRMGTm3EoJjloOPkEkwdglE49ZBOGkThOJXQSJuBeSS1kA2aSMk49dDbMxSiBICikSUQjB8IcQJ2SSiFkJk9CoI0WeNWgmBnhng91zI/jZ/8F8DV9KFTZwLUc8pEPWZDKG2/ODn4yXSFgL8ghDi44cgLy8E+fggxC8AIQEBCPCSY3wCEBEUhIiQIASF+CEiIgQBYbIVEoCoqCDEBPkhKswHcVFRSAqLQlxEGBLiQpARFyVbEUhLiEFOWgryipIQSFyJZrF0Uuifmu6/CK6km7V8PUQ8ssHfPx5CgnwQ5peBkIgC+AQVwS8kB35hJfCLKEJIVAW8gvJoI6SMtvwKaMtLruFXJKIEXj6yFVAm98igtYAU+HilCGllyb4YBAXFyTlZCAmLkWslCEklwSckDOHWhMyCvMSPqEBrUlP+IR130IQtnOA2NFgkzf5NJ13QngM6QpOfz1pERFM40Yw6FHRLR5U49/2T4E66pWsh6jYJgr0j0MF1BJqR37/lGkBsw0e0WAW0Xv4BPPO/oeWcz+CZW4FmxV/BU/INPLNJeeZ38M9+gWazvqPFrK+QnPOOHCcfNI/sL/gEnmXkujJy3brv4Fn7Ba3WfIboujfg2Ug+Y8s38LdqzgwP0RkQf9Awqs4C4oaq5zgzgv5pcCXdsJQcCLtOhEi/aGg4BIJny3eY7HgJrQ0voLP2GcTL3qLr2icoPvkefTe9RLeyp2hW8hbCc16j9bRPiNz9Gi3nfyFE+4IxB15Cdul95nwX8gyeJYSwqyqIfMGoI2R/DbmOEI9n6xc0P/CNNN2t2QPOf19st/8lPHr0iBm3vULHvG/cYOTq9es/tlWPX795s9rxqsK5h17DuYce4xynUvV4zXvp9mfBlXQj0om36TQeQvZJaGcXimaEdMJb34Nv1QeYbX+JlmRrSWon1bInkFzzHs1LP8Ji9Ru0XvAR6iufQm7RK/AQ57P13G/otvYtIdp7yK94D+mVpEZbS2q8tYD55g9otuYDRFa9h82el2i25zuan/wKgTatmDz6f0jHHT9IR4TmQ6OTHOhCHDph4vz588xxOvGCbukAPecazj20TIUzUYNznDPhgj6Dcz8VznWcZ3DupeWfBVfSBefMh4gdaV77RkLPPQotSPPaYedb8JEaruOaB2i2mJBj7geEHiDNJWlmeUveIezwawjMJ6Sa853Uah/RavFHOGx9BpP15eCb9xodNz4Dz6JvGLz7KQy3PkX0sRcQWP0aI069w6iThIB7gWZnKiDQumWV5vWPTVcTlHQXLtCZ3dex/8B1HGDkxg+hx1ll1jnmurqkyjVVn8G5v9b1NeRnwZV0sbNWQcguE6K2I2HgGsnUdKqkpgs8+hICpW8hs+g1nLa9QsCu1+Ap+IhBpDbz3/MRfNNfgGca0HPNM0gveoPmxd/QfAa5ft4btKcEIzXa8EPE3lv6DZ57n6L9ysfIOfMaPU6Ug+cAsfNOVIC/dRtmYmZ947z/n8Gp6ejSgVMnTzJTkM6dPYvz5879qKE4tRGtAS/RGpCco4nszp45w5TPnD5duU9qNk7tRoXeQ5/BEeYZ7OOca2itSM/9LLiSLmxyKYSGpIK3SxAUbFzQdv1nNF9HLl7xndhqFWg+ndRKU0kzmUe2OUTyiFNQQEgz9Rsjzad+RbNCoAUhYMsZIOQj1xBpPvsrWpBml2cptemI80GcEp6tRPZUoAWx51oc+w6+Fm2Zmq6cppBsaiSm/wegpDtx/DiTzXr06NHMKjs61n2GEIgSjc6Ho2taqNwg9hglFJ2rR+fD0fFxOj+O3uvn58cEBKdrYzZs2MDMkax5P22a6TzAzZs3M54xjVI6YsQI5t7jhPQ/C66k88maAcHByWht6QcBfl4mLyqVZs2oNEMznpZkvzlbWoCnebMf1/CQa+i2OTnXilzXgpRbkXtaUiHXtmxOjjVridbNWzDHW7DPtaD3NWuO1q1agUdzCHi9S8g3+dO81gRDumPHGMLRias0wfC2bdtwnthjlDB0EihdUEUnhlLiXCY10pEjR5nukykFBczSTUo8GqqWToalE2wpqSjpaA1Ju1zoc+iWkpCSjj6/tLSUIS2dgErvpTXtz4Ir6XwzZkPKMYF4r6OhbtoHsupGkNOyhLyOFRS1rKCl3RlaukbQ0rcg++ZQ0DSFsrY5DAwtoK/XEXLtDSCnYQh5bUvItDeHdDszSMiZQELFCFIquhCS0oSotBIEpNqBT7I9+GTbo7WoKloJKoG3vSV4vaajTRgNyviHdDVBSUdhYtIVK/KisTQnBlNTwpE4MgCDHYbC3KobbLvbwtPJHolhvpiVGYF548IxJz0UszPCoaSui927djEhbWkt+ciyG57rmuDklUvEK72KO/fv4Nbd27h5+yYuExI+6dIT17PzUFZWhmnTpjFEpVFIaTP7s6ijpiuDhJENOjoNh4DtKLQ290Ebs+Hg7ewPfjNPtO7oR8QLLU1c0NJ4KNp2JuUOHmhp5IEWRp5oa+iB1kYuaG3sSo45o62RG9qYeKNNR2+0NfFCC2MXtDJ2RBtDcq4Dab6NXNHW2ButOpPzfcdCqGVb9AqZw/42f1AVHNLpGpjDkLzkJh06wsaqK0xNTDBwdC4sug+EmroONNrrQVfXGHp6NEGxFgZ2N4eOvilevaRT0U8yBKK117MefTAxeAJG9ghEoKYfIjT9EaDsjUzfibhESJfnl4PMkRlI8k1GStA4zMguwbzC2Yw9+bPgSrr1+05D2TED2r0CYWI7DLrdvKFl5QZ9sjXo7gcda0+0t3KBsulQGPYMglHfYMh3dIKKtTcUzV2g1sUXqtY+ZN8TGl38oGnjj3bdfNGuZyCRkVDrORoafUZDuccoaA9OgMHgOGgPSYDWwDGwCc6FuttEdJhMw8H+qelqgpLuEWk6nYbYwdLCnBBMGz0DExEeHg09/Y4wMDBFUUERpuYXoiB3CvJz8jAhIw0Rfs4wMLbE0ydPSLN5lWluNxJb7nmv/vCXd4KXjjtC3CMQo+6LiHZeSHBKZ0iX5pqBEeQ3HGbuBz99HwzX8oSXsiuu/m5HYkCfwUj3N0MrSV2MsNFE3lh/NG/ZEpkxvrDSVkeLFq2hoKhCbLlW8OzTmbHjelqbomVrfrRt04bJZUCjerdpQ7etwcsrwN7nR5u25HyrtuSYILlWgFm137JlK2I7iiMsYARuRYrj805+mMYSL+MPaoGSbv6cucR2e4Czp09BWVkTeua26GzaCR06dIJJR2tMLZiKwoJClC2ehjmziplF7X26dYWxaVccLZvNLK7heKfPB9sjXscfyXGJsOhsho5GxggcOgqRA0bjCnEk0vuloiBqCvR09dHFwgJZoZmYkjmhmvdKZ5avWrWKcTLowiM66kEXcdW1fJMr6QYN7I0pKWGw7twJIU590K1bJ5h31EKgjytCfboTe04bo0Y4IMXRHCOHOUCnnRIGD+4HUXFlyEgrQFZGEdLSMhASFGfKcnLykJNVgIqqApRV5GHUvj1kZeXAx0/IK6cMeSqq7ZE7aRzebxTDx/Kp8J3VtJXy/19ASbd08RJcI7XQpvXrYG1pDWNDIxh2MEfHTl1hZtYN06cWYNrUIpTOKcKCOTNRkD0JLg52sLG2gT5plquS7qW7FyY4piHQOxBWZuQZHYyRGJyJ5IEJuEK836S+qRg/Oge9bHugm3UXjIvLQqxjbDXSUZJRh6aAOCrUCaGhQo7W42jUQbpByIjygagYH8I97GFubIoJkc7w9fPE+JFOTBqg6RNGopl8X9jajYBah86QIM6CgLwZ1NXaQU1FHaqKilBVVoOKggohnCIUCbFkCfHkSVlOQQpySipQUlCFEqkxVZTbQZU4JIMH9kJShDPChjli58mfC7D9Xwcl3ccPH9CZEMzIxBIdDI3Ryc4b1l37klquC6ntLDHcbxip6aZhycK5WLSgBBkpKRho50zOW8DDyQ7v2KSjfW/lhHSjho5B+IgQmHY0gbaOJqK9ExHRJxaXSU2XNDIPM/PmoIulFaxJTTcpPQeprsmMp0tx5EhlbD0vr4bjwFBwJd3H9y8RG+gGHj4lONvoI8qvP3hJMxjkaU+qWNKcChvCw88fPNqeKFy8HTG5S9BS2xcLli7DwvmzsWjxfGzdsgVFU/MxY3oJeFQdkZKSisTEcbB39UN/R0+YdbGDlvVg8IjqwNYpGH19x8LFyR38vGLoO8AWPP3/NK/cwHEkenTvj8DQUQgMHwPb/q7o1W8ozLoNQmfL3hgwLBqdSJO7cNZkLJ0/DZY97ODgMRxdB7hierwfExyJdonQNTAv/IcjTN0PnoM8MNI6HKGuEfDtGoxgmzCGdPaq3nDq7Aa3wZ5IiImAu+QAxPun4CqxCynoLBfa3ULF09MTrq6uTHcOreloxzU3cCXdh3dvoOmQDY0h6dDunwwHRw/4+AXAxs4P7YdMg7ZLMXQ9ZsNvXBm8J26EXeoi9B69BFpuxTB0mgr9oYUwcCmCrkM+uXY29FzmQ9u5lOzPgLZTIbScF0Br6Ey0H7oA6g7F0Bw0GaoDssiXjUHm2Ah4ejkgPGU6+9v8QVVwSOcQlowTm+dh88J8FGQlIMDbC12te8DYxApdrLvDz90ZExMjsG7ORJzcPBvX9i/DnRPrMK90CbMYnfbn0cXd5eEjMUzdFYHSDggUd0egoCPc5VyINxuDy6R5TSSORLpHCuaOKcassCmI6zISY53iftR0PwOupLtw/jzTU11cXMy01dS1XrNmDegqsNOnTzPDIPRDaY817fXmbKlcI236jYWLGZbTeV30Pno/fU5JSQnzTCoLDpzEtj3HcfTIYWagmXZEcp5Fn0170v+gNijpqH5oB/BtQhzaCUz1xmkuawo9TnVLazVKMno9fQYVSrz7YZG4fO0GLl28jOvkOZfJ9tq167h19SYuk3vmZs3HgvwVmJkxB4vIdtHUlVg+Y9XvJx39opwxOip0GSIlBjMLgRznjL3RD6ZCy1fIP8iMzd0kxFmxkrmGhp04Q8hHn0H7dU6TMkd4jgFaXluY8T86dsh5Jue5dPsHtUHJwtHTI4tuTPg0zm9Dx1k5RGN0yCYeZ8y0KhE5Or43Oh6P7IYy5fDwcIagtEzlMvktL929g7tjU5l9OtJE7+M842fBlXQ39uz5abl+6BBuL1yE26RWzIqJ4XrN7T27EXzoDnpHbud6nsqv/FP/ZVDSMRUBkacmFkzYNM4+U0nQl7yqsM/VJTfjk3Df2YO5LjgwEOdIJcC59zRpbU4Tgt2MG8vsU9L9eC6Rn0WdNV3Vt4IjnH3OOc4bxKmlmDJpXq/s3sO8MTQ4Dud41ecdu3wN5bev4NwF7s+jx6j8QW1Urenua+gymazz8vKY8VBqxNPjiYmJjO43bdrEtFLUZOGYL7RLg+7T4zTw0KqBQ/DAJwDBwcFMRNNAQrwU4u3SxfJXSPN6mtRsj9Iymfso6Tj3/8rvw5V0W7feJHKLveUmt7BtG5Xb2L6dyh3m+M6dd7H14HPsWXkGe/c+QlHReuY4vbbq83hOApnFJ7GdOV71maznbdt28w/p6gCHdFevEtKp66BFixaYPDkPUVGRTB5/ejwpaSyxyWdg8+ZNOHPmNCEJncxJ7bobuHOHQ7ozhHS7sNLJBQ+GBSEsPIyJ9xcSEozUVEq6+bh6+xYzJvswNeMH6Vj300mdv5l0nKiaPyXk/oq3b5neaFp7cbtG8xwg77Se67mq8ge1QR0IVmtwCc9JTUcjk9Lyz8rt/ALcD41gymlpqYRQ1NZjnbtMB/3v3CI2XQqzT0nHOUflZ8GVdL8KzvAH9ZTqQlNTuf9BbbxQ0GCGF38Fn5auwPusbKZMm2Ru+JBfyGwp6X4H/hLScUADKtaE+c+/IH9QAy/k1H6ZCJ/WbcSHKUVMmXZtccP/FOm4ofkFIHL6H3vtd+CFtMovE+Hzzt34WMIKOE4jcHHD/xTpvnz9Wk0orpON3NCNTPkPuGPnzp3sUv14LqHw66TbtQcf57PIRmeKcMP/BOk+LSvjKktmlOHz8jIcySr5cezjvNJGyYcZJfgwrbhR8j53SuMkj0jG+EbJu7GpeJeQ3DiJHN04iRqDN4Fh1eRtaCTWLV3K1mT9eC4i88tE+HrkGGPXUdC1FtzwP9288hwAPn7+51eY/9uxY916dql+PBeW/nXSnT6Dz2s3MOUtW7Yw25p4n8UKbknXx/wO/K2kK3oC9I/79VSd/3Xs3EjjuDSM5wISv4V0X3awMgTt2sU9U9D/LOkusUOTaHltZhX+oE40lnTP2oj8MukqLl7Gl0OsOXE0jC83/M+Sjoc91+/sjVeswh/UiZ1btrJL9eNZK6FfJ92Nm/h68jRTpnPiuIFDOjrk9jvwt5HO9gpw7g/hGoVDddQ4NfGshcDvId25C0z5xIkTzLYm/mdJR9FhWOPe4P/vOHTwILtUP57xtP1l0n279wAV11hxSejwGjf8T5JOh/UioV/s/w8ngk5gTUhIwPLly1FYWMgEI6RpreiCZZrmnIZzoHMN6ep6unh569atzMwODhpLuqdMpIVfJN3TZ6i4zxqubIh0vzrkxsHfQrrW7Fr7zft/Pgrk/wIOV1nsUh9+F+m+v2SZPXXlZeOQjo+Pj9n+Kv4W0r2sAJbvvsfe+/8H6hXm5uYy89xo/BEaloGGbK0LZ86eZZfqx28h3es3wBdWLEAa+4Qb/h2k+/4dSrnToZRViBPXb2Hb6QswyZkJtXGFUBtfBNUJhRhcPA+medMgvPgQlJOzYey3G3IpeVBLyUH5h69QTsmFwcRCyKVPhiQRBRr9Mykbwqm5kEmaCP6kHAgk5YKXHJNNnghRci9vYjYkE8dDMHES+IlIx4+DQPxECMVPgHRcBoTHToJIAjk/NhtC5FpRUpZM/D/2vgIuq+V5H5OQDuluMFFQUElBRCWlU5QUJERAJAQEDETs7sLujmt3d3d3tz7/2cP7elFJ9d7r9/fn4TPsnj27e+KdMzuzMTsEUnSsmDEYqlS3UnYxVLOGQyd/FIwLJ0OTrqs/eCwM88dAM3cE5u09gLyla7Hr5Dmk5g+BQfLfzd7Pgc24qdpTQdmFycdP8/SRKvA7dLovzCUbzyUs3z/x93g9uHQWyn/OdOPnLUDJvNmYNH0mZs6eiTETxmPc2FEI75cM8ZgsLttnehiBW4CGlg6auhZCRrYxtLT1IC0jByVlNejoGUJCUgrKKuowbtoSklLSUGHrYTW0IS0tB1UNLYproXFjRa6smrompKRlIK+gDG1dA4iJS0BRSZXihty8MlansqoGNLV0oUt1S8nIcvWo07FII1HIUT3qmrqcVwEFRRUoKjOn3KJUTp27Nh91WluhRctW0DUwgpCwMKZvrN5YKB8x4b2wdvVWrFqxhd7JdMyetQBjx0yBgowCfP0DoaWih/Ce4Ti5RZ+eRRa+Xv7Q09bA3Lk3MHPJY+QN2YLFix9yx3Pm3KDwJkfz5t3iaP782ygpuYM3omIc0y1b9ggLFtzFwoWM7mHp0odcuQUL7nD5lix5SGVYuVtcnfz6WHzejEtcyK47fvwxKvv067kZS55g3pzrOOLVj657E+Lisrxrl16f5St7XRay47+vUX5z/XNM9/kzJixcgklTJuPJjd14/3A/Zk8fA+HA3pDukw6dgEiIWDhAxsQcSk1NoKqtD2ViJvkmraDaog3yR4yFbBtryLezg6y5LRq3aIvGzcwg3aQ15CgU0W0CCUMTjmSbtoa4ITGkEZGxCUR0jNFIh84btICYPpFeM47EdZtCjMqKNm8LsRbmlJ/yGreGkFEr7riBYSvUNTCBoLEpBHRboI5eCzSkNAHtpmho0AoNXQLhRtLQ0NUfAiYdYGDUBKp0z4yhp2zYzHvw6iG6Vyiys4YhrFc8QgOjoaasCANtA8hKyCEgIACGdE01JTXs2hwMcUlh+HTvDnExcbAZwedu3sTK9etxg5o6RmzFFktnxGb8MmIru1hT+FRIijNa2GaAbEYxo1sUZ4zI8rOyV6g+ExMTXKT8/FVjfOIvH2DuI9h1mY87Voa/fIClXaDwVkwCN91dRkbmqysxpv+xslfv3+Ouy9xIsAmmjMpeozz8tGxOmzQNRSOLSEcZhGO7lyAtMxPOwT1h1dUFZqZm6O7pwUme5i1aQFtHFwpKKhBR0YKldxAiM/NQp11nSHbygHTrDqhv1QWNzW0gR4woYWYJJStHSLW1hmjr9kQdOOaQoXPidCzS0gINjFpDuGkbIjM0omNhU2s0d/dDPTMb1DGzhkizNmho0h7qnbtDoFlbNGxtDdWOzhQn5jOxhGYnV0hSufrNLaBGedT9I9HQJxxeg4pQ37ob6us2Q8tWZrBobwUXD08s3lEzFxcZiTEYW1SIYQMzUTQoG2PIYh01eDAy+qagRdPmkCcJnJE2ACNTXNBYRhJB/v4IDg7CpSNHcPHcWWxauxa3r13F7WPHcYd+9IuUzs5xREx2mejKsWO4eP4cl3aVdMBrjE6exBOZ0pknXDox0e3IGLRr2wZ3A3pwZblrlCWq5xIZLhfpOqfIar5LjPL13OHDXHg7IoYrJyMt/fXaV6hulvasvhh3XY7oHti9sHQ+lYefbl5lI5OwcOVKFA4rgHYHO6iYtoe8oxfELTqhY6cuMKKXy5o4XT0DaOnoUbOqC2GSYNa+PVA0bxmESDKJ2DlDul1HNOjkCQnzjhCjuGR7YjgrJ4i1sYGIqRVEGbVzgLCFPRrYuRG5oj6RoK0zVNwCoNrFi2PW3HFTIUgSU4yYlDGmIDGeRKt28IlPgRDFtey6wKlXDERIElr594RWJxc0omtE5pEeaeMMEWJ8n5RMuEbGQZikpIaGDlTVtbi+qTUHyu80rQgTh+dg0rhijBmchQnDiAozMWxADKaMHEwMR028sjIyB2TixAZRzudLalIiPn95z0kGJl3Wb9+OG48e4sbFS5xDGpbO3LWWlSCM2LLO79Meyyh/lXSM2LpWi3btcCck7Jt83xBbunjrJrfWmH+9slQ6nf081NTUvqYdIYZk4bO6jX5IK0vloVpM169fAtLSUtA3KR69Y6KQlTUAnqGhSEpKQEZGGgKDAxEZFwNhklCNvEKh3NUTkpZOkG1uBg2zdmhEzVuTDjaQau8Awe4hEPQMRV17d2TOWozCOYuQNW8phsxeiCFzFmPw7EUomLUQw2YuRNbYacgaPwMDZixA8rQSDJo0EylDRyJj/HSkjpqE4SUrkD9tDuzTBiFn5gKI0vWVOrlBwroLhIhJVYixRlO9QtTUN/UMwJApsyDSvjOciBGjCkZAtKMrhk2fB8eEAWhk0w1eSekI6peO+vrNYWjcjGtaW5iYYdvxk7w3UT2MGZqN8UUFGJqTQdItDuOJ6UbmpWDepNHQ0FSjD1ELOjqapJNKQ11VEZcunuWYjltTyphuxw5cf/gA1y9c5JrR87dPIu/qbOw+vBkrzm7AkpOridZg9fG1WHtiHVae34Hhlxdww1h8pmMeNFnTeyM6DvYODrjrFYATJ9n6WLbijjWtbC0EW9XFmly6LjWrjOnKNuf8FXq3qA62rlZFRYVbRcaaYbbonl3jWR0RrouHefs8cODgV2LXZuXLQ7WYbuyoEZgyaRymT52E6VMmcjR54lhMmzIBE8aNRlHhYAQF+SGjfwoZF7NQODQPwsR0ksy/RlA4MYEz3EnMy3b1QYPgWEi5BWLSgnnwj0uiH747pfWBdGdPiHf1g1Q3X0h09uLSvlJIHHRdfCDV1RcittQ0dvODSEcPCHX2RiPKWy+gNyat3ICJi1cS4y7ECGK0/MmzcP7mQwydWYJ1+45i6NwlaMjKOHpD2MkHwlRW2JHCTl5UXwBE7D3gljgAwqQH1iWdq2lzE5i3t0Qb8w7YTz9QTTBt9FBsW7cU08YWIzUuCpNHZGNKcQ76xoRDnXS5li3boE2r1ti8bhPmz5hMzeRpsm8/cHrTBdKZ1u3aiWsP7nNMx3SozZe3ocG69njz6gGevHyApy+f4OnrO3j28hZevCJd7tMT2F/qy3Uy85mOTQRlSwyvRcbCzt4e91x9cXSXK2aM6I646LaYOLoVtsypi0urdHFh9z5cv7MJZyaPwePmmvhgooene/bjvbMLx2wzdi2ER8kEGGfFolVuHMJHDULErJHY/tc2PNYyxICkZCwpmY/k5BSkJfdHWzLCJo0byzFueagW07EmdAwx3phRRcRkozB+zEiMHT0Co+m4ID8HOQMzEBTsj6Tkfvhr4xps2bwB4qF90JR0oiIq25iY7fTJY5D16AH97sGQ7OqPbk72UHAJgoJHKMR8IyHtFgIp9x6QomMlzxCIdQtCI8tuEOzJHCf6QJakozpJSXZeivLKde8BEY+eMAuNhVe4P+o6BxADeUIgOA71fCMgEBDLxU1cPbhQIKgPpcVAIJDiLj0g4BqMOnRdAQdvCPhGQdA3HPZJWdD2i4AwGSRaOvpobmJKFrMGJPvl8N5E9TBrXCHWLF+CxTPGYt7UEZgxupBjvDBfL+ymd2Ooq4O2pDMeP3wMe3Zsw9nTx4npPnJGwgUyEv46eJBjumsk+Zjyv/7cZugWdMDHp/fwgpjuxctHpfTqPkevPz2G3AQTTJk8BY+llTimY1PPFyxYgMvh0XB2dcVd10CcWieCicVkrCmrQE5RGZJk2e9cqINLO3fjqWd3HNZTw2IddTQ3MoBv18646uaBkyT9VPOCYBnmA6E4N+j39oVB906QHBqCRQsW4omOIakipdPmGwkKoZNDJ7Sk8nm5A3GInqM8VIvphhQMwuji4RheOARFw4dQOBiDidny8gZiUG4WsqiJjesTBTkLW7j0isSArCw4ZOVDiZpQCWIGJWIYZfcgyNEPqhSdCmW/KKhpakEypj/EPXqhfngyRN1CIeIeBjHvCKiFxKB5N2IgA1NEDxlBeXpCwicaYp7hECeS8I2GKJWT8wqHaNdANKTyEsSMMt17omFMOgS6h6Nh9AAoU1NvY9cRrYJ6ogEdi5OkFPIMI73QA4qNFemaPSBEzN2wRxxnSDjGJCN77BTIkX5qbtGO65aRk1fEugPHIJqSy3sbVWNUXhYWzp6BaZNGYezQQpRMn4qJZEyMHjYIclLSnHHViprtBXNnYkTeIBw/yn6cz6XOpS9dxNYDB3CVmO4qz1rdfGobpMbb4O2r13j+8jGevnqIp8+J4V4+5Ojel7votCcMKSkpX5muoKCA20PsLDWNXbt1w31XH8wY6Yi5YxtBRkGRmE4BskrK2DTHCJc3b8WxoBAs1VKGspYONOiD09Q3Qp+MAmqST8K4vx9aZEZBycMasmSJSynIwc7fG8VFI/BUvynCw8O555KTkiIp3hK+nl7omxhfoTPsajFd/qCBRNnUbOZj+LDBxIS53PFA0u2yScr1iY2Cm3s3qDi5waN3PLLz8yBq507SK5jTiUypiWpu0gaRJHpHLFyFFnHpOHlsK1as34SmAVGQis9Ei96paEKkSE2pqjcxFjWjQiT5NIkBpk6bTLpjfwwdWoBBedkoIsuwaPhQpKb2Q10HH4h6RUHcKxIN4rKgRwzJsIH0IsaA9Yl0eydDqPcAWMclwziAGNYrAlZWVhBy8IKISwgahiZQs+sF+3CSjG6+qKPPLG59juk0yQAavGIDlKP6cfVWB8kJUdS0jkHvsJ6QkxCDDP0g0hLiUCajQVFGBk2MmsKkmSlmkApw4cQpHD7MfpwvXFfEZZJuWw8eIEn3AFfJkGBN7vqzm6Cx1Q8vX73E42f38ej5AzwkpmMhoxfvH6De2rbo1bMXHvGYjjEgG/89G90HXj4+uNfJA+OGKKNnaCuINW4M6cYKaKyihW2rDHFl5Rpk94nBXl1tFBjqQUVTBypaerhMAuQY6XBOKT3RWFIaku7tIasoT5JSEYZ9/dA/JRXPDZrC3MwMmpqaUFRQQCvm+5ikZFREWIV+iavFdAP6JyMjPRW5OVnIpDArMw2pKX3RPzWJMyT6Jvahr8kJfXPzcGT/Lhw6sA/KPRKgTE1as+at4eDohLbtrOAZ0RsbSWo0dg7C67sHcZNesk6vJLQYMh6mfbMhHxIP7cgUNI1KgVZ0f8wpKUG79jZob2VH1BHtLSm0tIVFB2uYU33m7axhZduRc1Mv5RMJEb8Y1LNy41ay17Nxh1D8QDRMzEWDhBwIJuRCtG8uHWejITFnw5gMNCBGbESSVcI5kAwJV9iG94FIW2uyaq3JkGhK17GCg1NXapLJSCJdtLoYkt8fTY2MYWtvC2WSqN0cndHd2RtKjZVJAs6Evn4TtGYGyuaNGJGfiYP793KGxFGy/o7t28dZr2evXcVZ+sGZZbny3F/Q3uqOVy9f4PHT+3hIjFeWnn94gOZbu+PoocN4wlusw+pidCW+H/wDAvCgkzsOzhXE6vFKiA7Qw/RsAWQmmWLjdHmcmjYTR1q3wMIuHeGnpowlZq1x2EAHR0aPwdFjR2Gc7IfmpA5Jdu9ALY4lxONdUH9IL5xghoReU2I4bdjZ2UFMSBjNmzQlKd4Sq1cu5a5fHqrFdL17hyMlOZFjtNSUJKQPSEUyWbQpyX05yzaWJJ2Pryc0unlDMSoN0omDoNo3E/LRKcQ01jBr0w5t2raDhifpdPSDi/lFop0dWbK2bpD0j4VYcj7kAvtAKiAOsiGJUAiKhbRvDIYOKeCYjTFYO0sbUuytYUHUjhjPnPTF1lRve0qfR02ZDDXZ9eKz0CAsGYLEyA1iM6ASEgvBfvlomJSHBkQs5OJ8RiSmZLphI3sviNq6wMQjGH5kwQroNuckHRslYV0mY9Zvg1rvFN7bqBpZ/aORszYf7ef4Q1FeGScOncXNy3ehSyqFhooqjAyboalxc+zeugPbtmzC7l3bOKbjvC4R4+wh67BU0pH1Sh/mzgvb4HQoFW9In3v07A5Jt3sk6e5x4YOnd/Hs4yM4Hkok3fAMnvAMCVYXoxv9+iMiKgr3HFzx8sYMzCsSQqBfe0T3NqSmUgUrZurh0qy5eDh1Cra7OaEgyBsTNZWg39IEp+YtxBmSvKM2LsboPaRXRntA21AfTcPd0WB4GC6cPYf76rqQEJeAkZ4eeoYEoImBLkYOH4aN69dw1y8P1WK68tCQFFPf5HRMmjEDAk3bQqC1LRrYuHHm85IliyDpGw+J4AQIdvKBRFIu5PtkQY0YQomkjUzPJHR3d4Ye6VKKYSkQTS7gmE06JAEixAwrV6zADlKw8/IHcYxWynS2sLbrxIUWHWw45mMS0NLaDoNIAjdIK4QBSRQzM1MS8SbQ7OwGWWZwEIPLBcZCjqxgeQrl/XpTWhTk/aOh7B8FaZdgCJGOJ0UWsZlPKNyoCRY2teL6FfUNjKGqromJ67ZCOrwv78mrRnJsOBRk5dFYWgYyEpLQUtVCU4NmkJWU4khOSgJRYdFcXIX0ox3b2IjHZ6575OrJU9h/6iRuPH6E6zyHNxtvHoT6tI6YfXoVlp5cgQV7V2DmgSUYf3AKinZPw5CTM6C/zgPBwcGk05UyXWpqKte8XopPQmR0NB5YO+HK7kCScOoYlKKJwmwDhIW2wJGtdrg+dRYuJsXhEkm6EtXGWBIdgjWtjLE00B+nLpxHn5Vj0HH5KGgneqNVoCta+3VCxwFeSEvtj6d6xnAlg6N1M12oK8uTEaJPDKiPiPCev6bTlQcp755IH1GE+dQEenh7oQExlXJsGkZPmYbEzIFYuGI5RowZhdHjxmDm7Fnon56G4kmTkZqVhv6jxkK0sy8EBxRCNnUwRFKHQjq0L2SIxKkZlO8eBsvoeKxauRztOthyjNbeyhaB9BK8vNzh4eHGMR5Lt+voiJEjhqFRF39ItGYbqxhzJG7VBZJOpO95R0LctzfESYqKk1SVJKZj0pWRuF8shEknbEwGh4SjN4xdyNBoZYMGzdqiSbOWaNvekmu+FeMyIBQax3vyqjFjfC4Wl8zEkpIZWDh/OkSFhBBNTCbeqBE2LLPB+Z0muHO4CZ6eN8a7O62xZRNbhfWZY7ArR47iAOukffIEN8iwYMNNh28exuR1xFhZXeGYE4DACQloWuQKlUJ7OM6OgeWsPuiyOZPz3MSXdGw2C5vZcjk9C/GJiXho5YSLmyIwsygMwzM7Y0SBM46WNMeVFfK4VjQaJ1yJKcePwOlQfxwjiXV68gTcbaLDDZ91npyFsfs3wGEkNdXFqYifX4SOcwZi9MhReGbYFJ7e3qR3T8D0aVPIeBmMNm3a0L30xu7d5Y/k/DTTSfTqC/VOrnDoaAmDLh5oSBLMzNWTpEsopFPzcfb4PowsLuS6WoqLhmLihLG4dP4stLMKIZg+HC1IAhn69IJwZhFE04ZBgRhOvlc/KPboB6XQRMiH9uOsZY7hSJeztOlITbgPrG0d4O7hzul2rOlleteUSROgTXVpkkS0tLJEU7IOlSzsYJOWwxkX0v0GQahfHgSpaW3cj5pWav4bEnNLEAPKUvPKSMSqG4yI6eQsHSHYwhxKyqpo2aoNREVFoUKGjlCvBN6TV43p4zIwd/pMjB1ZRHrbWsiT8aBLRom8rCy2LzXFrYON8PC4NF5eV8DjywpYvXr51y6TS6QH7T9NTPf0Kde0shGCnfePQnVKG5jmd0TrXDs4Du6KwOm94DspghjCBW77E9FkoytmzZr1lenYwmnmBfV6Vi598Om416cvHpD+ddeuMy5Qs80fx+Vo8xbc6dgFN0PDcfbKFc54YVY088x5gZjusbA0nghK4lrqAI6RWP/fuvXrOS/qj7SM8FhBE4/V9LguGjZxldHq1at/rcukPEjHpiOa9Lspg3vCnSxX66whaNm6LeRIsogGxyCuTzRZtukYlJ1JzDccmWR9DkhLQd2oAahLTNXe0gpN7btCiJpFkf7EdMRwwulFkCT9TogkX+eAIEyaOBEdrDuStHHgmK8dMZ8F6XBc88qTdB1IAjJLtk1kEvRam5OUM4IpfWmqXT0hRU2nPDWlCtSUKgTGQS4gFgrs2C+aa2KlPHpBxjMUDazdIGzXHVqdPbguk4Yk6dg+GUZNW0BBURkbTlxEfVIFqoui3ATMmDQR9289wM5tWyAnIwE9HUOuqZUUF0NCAt2LpCi8PHwhISaBNauWkk5X2jl8ac9enCBGuP3sKa7RD66qoQF9IyOYmJrCxt4eC5YuxSnKd4T0pcNkaLBRCLbhHCPmnpfPdMzRNKOb2YMwICMDr1+9puZPBUOHDUX//v0xesxoqCoqkX5pyI0cKMo1RmM5ObKyJbn71FHXIMNHnvM9KCEqhsYysly3CFMZOts7cJY4G5noGdKDy9e8aVNu1x5HBwfueDsxJhu9KA8/zXSSpLQrdQ/lpJVa956oT82rEEmVRtFpaECGgLKLP7rE9UXHHhGwCgyFZVgMlOjHFyXFvl5YP0i5BaBzdCLHdI1I0kn5xkE1Kh3aZFVqRKZBk2jRwgXEVB2hpWPA6W+ljMeMCDIoiOnakvXajixZ1o0j6xIIaTIGZOxcIOfYHUrMMInLhAhJYCEyHIT75lF8EKczCsfn0PV6Q4Z0vvq2HpAh/VSysydUAyJhHBZPlq8zMW9T6Bs24fS6PrOWQLBHH96TV42CjGgcJGY4cfJI6Y/WSBQSIkyXk+J+NAVZOWIAJWipaUBVQQXLly7+OvZ6cfceYrqLuH3vHq7MmYcri5bg7uatuEzS6PKu3bi87wAuUd0Xjx7l8rOhK0bsOizkD/izOBtNuJWTj4KhQ7lJo4xRmtFHqa3OOoCNOebQ19XjhrpUFBQ5I0ePjJ2mlKcFWaGMKRlDMiZk51WJLEzNYG9jCzUlZa7jOjo8gp5DnXTUcPSNi0de7iDumE1crWj6+08znQw1U1KJAyHZNwciiTmo3zud66RV69mXMxikqfnMGFpIUqcdmrU0Q0xaBiT7D4ZmcCzqEqP9VZKDvKKR1LwWQy57JBpHpqMRk3RZIzhGbBbWB/WJQSyIySxt7EuZjtPvWLcJSTxO0tlAt50tdCgu4dYDjamZlPclIyGIjIYeSVAMiaemOgHywfFoHBxHVjGRf280pjxyPlEQcfSDom84xJ0D0JA+FI2AcDTo4AQJcztu3l8b8/Zoa9GOG9EQCkviPXnVsGjZGoqNVUoZTEaRm9IkKyELM5NWnLRQatwYyX0T8eSCJqSkxJGZPoBjOral5YjsbFylJnX79u0YN24c12HMHIYfIAON6WhsbJQ1iWvXroWfr+/XXWpYvyOTdMHCpXPsWDo7vjFwELJycrgJmjfvPviBrt24yTHHzbv3fzh3895Djplv3r774zkidh+cp3bK9z2x/Xp/aRisPKinD4FEagEaDxgC08yhMKGmlXVhnD17Gvt374Bs12BoefREU3NLGBPJOYdAj6SXUUw6DEgiGvXJQNPo/jCOy0bThIHQY90XpM+pxGZAnRR3FWJiRWqK63cOQXJOHjIKi5E1fCSyi4oxivSl5EFDkDZ0BMSJ+SW7BUOKGEu7Vxwk6COQIGtYKnUI5KjeRm7hkPaJgXRUf8hF9od0L/ogqCmXCU3irGWxgBg0ZF0sgb2h7uRJFnkm6hgR0yipomnz1twkzoFL10M0rPrWq7l5BzQxNoWRQSvo6pBhQ7qUgV4T5A4M4yQGY0Zlslq3L5YmPU8RamT1bdu+EYsXX8fqifswZ8lNrFn7hDsuS0uW3ODRTSxZehNLiVj60qW3vtIzudLmtTT9JvbFj0bf5Ek4efJFuYxznRi2pIR0xwqYbv58OlcB0y1ffouY7nG5596/f8vdQ3n4aaYzIINAmQyCntMX4uXLFzAxM4eNnT3X57R6+RLs3rQYhtSURucXIah/FvQSsmBeOAGNsorhGBSK5SWjEZU5CLLJgyE2sBiiRKrEaEJ0XjhzBGRI4ulQc6gZkwmt2EySWMlkbPSDQs8kqFITLukdw0lUZWKeN1+AKw+eYufJc+ieNxJP3nwAm4A9evFqWCRm4tnbj3j65iM3Tf7Rqw948vYTHrx8j0evP+ARhQ3IKLp67ynU7J3hkZAGKXNb6OqxnQQZGWLY2r9QLzS+9MEJr1bNwuPMEC7OTff+Du0sLNHRzgH2HTvDwd4JDqTndOxoB+t2FojvHYHE+Ehu07jFxW0gKyaKaaT/tWregpMMlzZtxjnS5bhJlEQsjU98xZ8/iZM/Damsm36+TsfSmVS8WTgCo0hiPn5cPnNcvV65pGP3UJmke0JWdnnn/hFJp5k2BBoDhiFw4izsP7CXmjrSs+ilWgSFwaVfBnyHjoZB9gjkFBZiyowZ0AyKgg7pWJbEfI5TSzBzxhRMGjcGsrmjYJCcgxaJ2Xjx4hm6Zw+DT2YBnFJzIZ4zCkLU5JbScCj1JMuWJJVGWCo0o9KgTpLQNms4FKlpPHT+KnSIeZbu3Idjl6+jQ9+BuP/yDV4T9x2/dA03iCmXbtuFO09fc0x388lLYrqPFL5C1oQZOHH1DnS6dod0O3sINjElXdIGzu5e8CaDRj0pm1SH6jevtqRr9gwNRO/IXgjv1QOD87OQX5CLsLBeyM/NxdwZk4jRJuH+zUwyKvpgy/o1GElN53nS1c6T9XqerD4uzife8QU6x4hNrOQmU5Iiz9K5SZwnT+I6EX9EgqWz8zdIp5s6fjweE2OWxxxXWfNKTXdFTMedq4jpjh2rnOnoHsrDTzOdNv0QKhFJ0IrsB21qehRaWUDRpA0k3YMg03sAdDOLoEo6lVxMfyinDYUaMZDaoDHoPqUEvsR0EfOWY/L6rdDonQHNHgnQ9gxCUsoAxPQfgL7pGfAnxbRx7mhIDhxJVAxx0v00SarpEqPpEGlRM61DklErIgVvPwNZ85Zx4Yp9RzF9wzYcvnwTrePTkT5zEe49f4P7L97iOjHeLWKyq/ef4O6Ld1z83vO30PTpiUlLV0PZuisUbLtC0swKyipq3GRUtg+aDDX3Yr1TeU9eNT59+ogP9NLfv3tLL/8NPn74gI8fP+DD+/dcyH6QDx/e4zN9EOy4ot0CfwaPpBQ5puPj7YzZ2Lh1Cxcvjznu3n/IO/cj090g4s5VwHQMTyqQoOwZK8JPMR3rxFT2D4ciKe463qFQceoOxY5doWTnhPrBfaBFUkmbmkm9jGFo6xUMl4AQaKUOhg6lKbv4YsKYkdCmUCelABqkFxqSjqfeIx7bdu6GdHQq5DOGQ56YVD13DFSJ1LhwNDQziqATngZtYmotYjxtkna6kaloSwaNXf982CbnwqdgNPwGj0EXav4No1JIz0uCJpEGNcsa9BFoke6nS0y+8+R5DJu7EEpsKpV7DyzfsQ96dE9xg4ahgV5z6OgawLhZS2ho6SJ35SbUr0E/HcOrRRPxrDgFL6YMwovpQ/Du0HYu/eXiCXgxazg+XDqFV4sn4s36ErxaOhkv543izn+Pz08e4NXKGXgxeRCej0nDy9nD8XrNbLxcMA4vpubzcv2N8phux57STtrymOPOvVLmuXHn3g/nbty5X3ru1p0fzxExPK7AQPmtTMf6zJg1qW/YlKxSU5iYmsOMrLzWbSy4CY8tyKDokZgMreQ8TJk+A+cuX8OLVy/J2lqNliatMWXadJyj5u7+g/tQjyRJGZYCNWJGAya1iLnUidlUSbppEZOxuFrOaNi6eXFprSL7Qp2aUs4YYUSGiH5UKnqOnIYeI6bALD4DbYn8h46HY+Yw6IYzKdwPGtTs6lPz2LoXWaiBsVAP7ANFCln/XWM2TObZE8t27odqV2+08gmBQjs7bryYrZOw7ugIx+GTUK8G/XT/Jb5nuncli/5mOtLxGCOVJT7evHnzw7m3b0tdbTFP99+fe/LkKXeO4eqNO2Rx/01XblTs4JyhxkzHZouw/rEW9IOw5sexSzfYOXTmxkK7uLhhQFYG9u3fC4+waFy8egMli5diPtHZi1dw4fJlZA3Kw6JlK1AwdBhUXIOgQIxhRfqXBjWfGsR4KiQlVQaQHrhtL8Zv+Av5S9ei5MBx6MZnwyw0CjPWbcb83Qdx8/ELFK7cgCNXbmPYyo1Q6T8MSkQaQQmQlpaFvk8kFPsPhVLaMMhSsyzXsy+FfSFH0k7VJwLNnFwhEzsAInT9hiGxaBQQifougajnQFK7gz309I24zm59QyNYF4yBy7BSZ9D/JD5s24H3m7bg/YZNeLdydSktWPyNx9I3EyaX0ojRHL3OLSj1FJqSjlep6XjEMyT4eLdoKQ6S/sdw89btH5iHD8Z033d7vHn9mjvHmO77c4/LMN21m3dx7dbfxBivMnzDdC9J7H9+9piLfzh2nHNF+twvGM+d3PDMyoFLZ0zXxoLtkmzO9ZkxqdeWrLWWrdpyaXNmT8df2/+CT/ZgxCT0xYCBOYhLSkF33wC4efkhjY5jE/shLDoGjenHDxo9Bdnzl0EtuQBuuSOwdt06LF84GxrELJrEfBpE9sMnckaLcp9MeIybBZWUwdCnJrjJwEIYZQ6HZuoQdBk5BS1yR1JT2Yub7dveOwhqxHSaVE6DQqvB4+A9lgwaas5DJ8xEk9Q8qMVnolteETedSpWaXIekdCi4BaBlYCS3xraliSm3Hvbqwxe4/vBHT/G/G48ayfJiNQNjio/MrzPpjkw6VcZ03zeDfLCNh6/fvvcNvXzxgjvHNhH+/tz9B6W6IMPNO9/WWbbe8vAN030hpffTrSu8o/LBRgPaEJMx5mtvbc8xnaWNA9pZdeSY0NknALIeIdDuGUdNWyJse0TA2icImi4+UHf2hHJXLzj4BkLSzhkqnbqiU+ZgJE+eDfHwvggtKEanlGw4Dh6F1XsOYsqqDSjZfRiRk+egcZ90SMekYe+p84ifvQSypK/df/ICHiMmETOm4/jFa3Arngxlkl5r9h1Bk7QC6PXNglTvNIhGJCN84mzsOnEOQqHx1BxPxE6KN/CNQPzYqVj6127Us3dHZPYQ5I2fCuvYNPiFhKFHRG/E0Ady/+V7XHv4z7s5Y00jQ9euXbnwd4Ax3UneyMD79x8ofgH379/D6fMXcYQES1mcOncRd27fx/nLl7h4WZw4cx7Xr93GxWtXqGyplyc+Lly+zkm7O3fvcZLuwcNSwVURaty8lg5BlQ5FmZhawJzibPCdMZ2dkzOSyfqMTCtd4a/nEgAdsl5nz5rB9Xlpaulh5sxpaOIbCrGmppBr2gq6to6w8vKHVDtbGJAhomPvhKauXpg6twTT5i1ERP8MqNt1hpi5NSSINOy7Qs66E6Q7dISSjSNkrB3I4uwMBZLEjelYgepTo1CqvR1UHbpCysIG4kRNXD3pfCdItrdFG+8AKFIdbI1tG0rXsLSHuLEJWll3hG5rC8gZNoM6NbV8dCn6d/aefSSvzoWenp5c+DtQlunevXuPIydOc4uzj5w4haPfMR07x/r22Jgqi5cFO7586RLOUV3fn2MMyeoqrfc0t6d/Zagx030kUctEuVZUAjrZ20C3gzX9QAHYv283N8tUg6xZZcvSpljFORCapOwn5g+HsUkbGLVoja6BodBxcoeoqBhZhyYwatoS4uISaErnmPsJ5j6iKRkozJWEqpom12SLiYnDwKgZDI2boxErR2XYDBCW3rK1OQzpHHM3wabEMxcV8orKaGXWDlLUNBo2aY4mzVvRNagOKs9UAeZWgqWVpktww3RsarqsnDz3IbG6VOg59h84AOveNbNafwVspgYDGw6rDj4/fITHGgaVk4oOSaerXP7/Wab7HXhNCiqbXnORHuLM2XM4x9ZdnjvPhZcuX+HSLly4iDNnzuEU28eUzrE0Fl5gG+Beu1Y67YbyXGGLWSh+6dJlXL5yhQtZvlOnz+Ay1cWaEpaHzdi4SOdKifXqX6V6ruPq1Wvc+Qf0ot6+rdjM/zfwjIwbBrZRXHXA96DJdLiqiOH/HNO9f1/qboqBDdGU9V/LlFTWAcq2bWLpLD5//vwKvXn//4rrZw7i1vmjePmkckWcj0/04TJU5nasLMpjurIb/7FzfzTTbd68mZvMxxb4svi+ffu+OtVjN86m1axatYqbDcGmwLAHYWlsjhV7UDb/i6VVhJeLJ+LdwVJvSW//Ws6F7w5uw5tty/Fi2mA8GxyDVwvG4c3WZXh/+hAX/q/j3IGtuHP5NN68fMJLqRx8pnvBszKrC/a7MPzOkZBnz55x9b0lxq4K/0nzWosf0cbEEu3ad0NHGxeYm3VE0eDhvDMV49ONUkeT7AevCswFLWtmt2wpHRKrCObm5rzYj2BdJ5WhQ4cOvFjl+KOZjs2eYLMcGHbs2MH572VN8uDBgxEYGMhNyWa7vLAmmw3NJSUlcfS/CGP9VtDRaob9ew5BX68FFs5ZxDtTMfhMV54zQ/Y+yrpzZX141UH9+vV5sR+xdOlSXqx8sIXW1UGtpPtDoKNhBA1VAyxbvALaasZYMGch70zF+PygVPcrj+mYc5vc3FxurcKmTZu4mbzsw2WuZytDWd38e1QlydiC6+qglun+EJw6fBYHd57A8f2ncPLgWZw/fpl3pmJ85jEbM9zKw/r1NdudqLKmlYFvBVcERcXSzu2qUMt0fwhmjR2BBTOmYlxhAWaNG41R+VX7Ov7CnFQTKvKKztSRiRMncioIk3JM4jELsyIICQnxYuWjKqZj/Z/VQS3T/SE4vHcnGiWshUb/rTDovw7j1lS9l8SXN6WzQPh67/eoSgf7HlXpfVUxZWX6YFnUMt0fgvt3HkFu/Bmopq2HXtYGzFpTvvOZsvjyvpRJKmI6tv60pKSEW+DDfAFXtLUmg5mZGS9WMdhi7spQlSTk4/8M0z3JDcebTYvw4fIZvJgxFM9HpeJxqi937tXSKVzI1jWw9Q0Mz4qS8HrlDLzdswFPB0Xg1aIJ3Ayb16tmUviIzk3n8v1b2L5hE7av34q5U2eioH8uksL+XpNRIXhdGMzrZWVo1qwZL1YxqtM0snW5leH/O6YrCzYj938Nt6/exZbVG7Bi3kLkJKfjxqU7+Pi+dAv6ClEF0/Fn71bFdMyXXU2NjvLwP8F0UseAJj02omRAGZ++Z5cBL+i2Dt6o0CqrLtg60eq+iP8aF8l6Pb7rMFmtp3Fy9zGc2FV188pHRT5D+GjevDkv9iPYLj6MKtpKnQ/W71cV/ieYTpaYrmkoMV16GaY7t4KYriFw6NeYjjmQYU1GRS/i05WrX+nzy5d4vXo2Plwtf0X6v4H3bz/g/rV7+PjpM+5evoNb58u3SMsDG1KsCGz5o4WFRbl9eWyDvOqC+QCsCv8TTCdCH7NR8HosHFhmAPkMvYgXwr/MdMXFxdxLqO6L+HjtPDeJtbpgTReb4sUG29nYJ4vv2VO6+ObfBhv7Lg8bN2zmmtYuTs4w0C2dNlUWzLplY+fTp0/nlhJWZu2qq5fO9asM/xNMV+8QYEhMtyi7DNOdmENMJ/HLTMfAJh5U90VUF50c7dHZyZ7zkJSXl4dhw4YhJzeba6L8/f0xYEAK5s6byV27IrAybBiP+Y/z9vbmfMkVFhZy1iZzJ8HcQTB3DqzJYxZjZGQk5yGJTZ5gEyu+b04Z45QHN1dPmDRrjs6OzmhJ4VPebod88Af8WVhRXx8f1XmP/xNMV5eYTj9wPRbnfsd0LxV+C9P9brD9Wbkf6vM7qCjLQ1VFAcoqilBRVYSGlgrUVVWomSxdS8GU+zNH98Hbq3SOXEVg48c1BVutXxYV6WMuzu5ozjFdN07iXb/27YfAZzo2kF9ZpzHD/xmmEzgI6Aasw9K8Mm5C+Uy37yo34M/wsI4IHonJ4bGiJp60s8XbfZvwdtc6vFozB89HsrWlBXi1ZBKeT8jm8n95/89MxmSLXh4/vksX4CVwYPPRvnB//BPsx2zSpCmWr1gEM7OKlfjvMWTIEM5BNWNENmY6efJk3pnKsXjxYl7sWzh1dkaz5s3QtYsbZ0xculjx+he2t1dlaN26NS9WMf43mO5ARUyn8Q3T/Yl4+/oFgkP8sXHTWl7Kt7CxbQ/jFoYwMTOloyq6Pn4RrAO4PNjZduKYzc83iAtPnfzRB3DpSrIPuHmjcuu0Oh/A/wbT7Qc0fNZgZWGZHvWDY4FXRn8k0zHdS11LE42VFKGurcWRqqYmmpm0hLqOGi9XKT5+fAsNHeYenz6gauLt5Gk/0Lu5JT/SspVEK/B+5RquHDMEvgdrOa2tOqJlyxbo7uHDMd3RE99uN8UkMjOAmsWshnH0Cl5q6Uxv5p6MDzbjm4FtiMLwffPOR3X3+P9vmW5veUw3jpjO8I9iui9fPkPfQJt+wKb04xnh0f07xFXv8Pn9G1y7dB6hoUHQNTJEi9ateCVKUTA4B2YW5mjaqhnnf64ysHFUgbp14OPri27OzhyxTUdsbG05MmvT5isZGRt/JbZJXEX6mGUHW6559fUJ5HS6Q0eO8c78jaCCHWidsB4WfTejfdzfUpsxHlMn2KxvNkmUNb9s0gBLY1tAMYPme7DFT9XBf850Kp6rsW50meEVjulM/hime/HiOTS11FBUOIzbeqm0qfxGqePw9OFtGBgYoClJls+fS89HRvWEjoE+SUFt2NpZcWkVgWO6ajZP1cEXajYNDQxhbGSEAP8Qzj3rrp3f9uexu3TJ3ALTvhvRJmkTOiSuKz1RBlOnTuXFSiVcRVKOgW1YVx1U+ZR8BTM5OZlTdNlkQKa4MrOfYdKkSQgKCsK0adMwdOhQLq26EKB3UC7TvbYAdl2u0qKqFv5ed/JTaG3aErdv3YSTgx0n8SoCa87u3rkBE9O/Fe5Xzx7j9JnjUFNXgqWlJT5+qNjA+d1Mx7B4xWoYGhogqW8qOnSwwatXpbNS+GBMZ5OyFc37bYBZ0mZY9f1xQsCDBw+4jmXmEZR1q1Tk0pWBfXTVQTWekm+dVY3Xb19xuT9Q5pfvP+Duixe4fO8xjly5ie0nzmDpvsOYtmYHiueswMDxJRAgFcOoxzbkxq2BU58M2ET1x9B4Oxw7poxNRctg1zsZ+mGDoBeSAUPfDOgEZUEjcBBU/LKh7pkDdZ+BxLRZkPZJgYxvKhcqemRAzjUNUu5JkHXuCzki8Q6BsPKIgpKZGzpSXeH5JeicMgly3gMh65FV+vbLAdteUov0to+vXuDDG2oeq3oJxJSmpqZYv2E1d/jx/VtEMf90Bbm4cfEyvcqKDYp/gul27dwH527uSOufCYu27Xmpf4M9jknSRhiRpGNMZxL34/grX5/jL+apDOzDqg4qfUoVzyS09WU/6kAo+OZCyWMAlD0HQKV7BnzTpsLAJxuRA6ahf/EKTFiwCU3pePHSfZhUshnz1+3DrNW7IeaWCbHuWRAlkug+AI3dsyBrFQJ3Z1/08usBZzLrm+g1hb6aATSU1Tgfva30WiM0IAyhQeFoadwSSt3i0dguDI3d0qHkmgx1YioVqkfeNR2NieRdB0CR6lcIGgz5wEIohQyFTMAQiHvnQa5rEpTdB0C+iQP0tAxhFz8HSSsvw6JHNjLHLsbLxy/hObH8F5qZNQB6evp49+olgv2D8PlT1Z+eoooyRo4qu6iGV6aKov8U0/n5+SE2JgEWFj9ONWeGhEniejRL2oDW/TbDNKH8qU8sX2XTovjoRjpodVDJU35GQMwwHD90DXKeJD26pUPSI5MjZb98pE7bAF3fHBiHDkarsHwIdU0nxsxG895FkPfMhahLOhp6ZkPMNQuN6Edv5JFDzJcJKUqT8khF/MDhSC2eg7iCKUgomI6w7PEIzBiFsNRxiErJw5AZqxGQPQvu6VOg4pwMqa59IeUYh84RGXCJIQlHUkqBGE2WJJ6sTw5UfPMQmDoJPVOGw9A7Fwou/YnB0yEdNBxKLhkw6z0WcekFSM2dQFIyBQp+g6HSewLkQ0bCjpivPOzatRMtmrbC6pUrYdPBAkVFQ3HnTvl6pl1HK7Q0aUrWrAasrH+UKlXhn2C6nTv2okWLFsjNKYCF+Y9Mx1RPMUdqFWTF0cJAGupBo3lnvgVbN8GMiKqQkFA9bwgVPiX7MJkEiSlYiOfnd8M/YQzUHPtA3TEaapYRWLpiP1avWo91a5ZAxSEGSlahaN4xEHrtfeEWV4QFS9ZxW3CKmAdDxsQdyvodoG8bgk59hmHSwp3wDU9Fo+YeENWzQp/AMPSJjEejTvEQ79YHJgFJaBWQBrF2vhiSlgk/j3A07BqHRl36wbgHNbeeqVCwCoKSQQd0dewO/57xkOrYBzIkieWcMyDtFAPZFmT9WXeEn2cwFN2o6fXOgU5wHrS79EYjPTu4OrqTcTACKgF5sB6zoPShf8AXdDBvx3U33CW97vq1q9xXz5358oGMjL/Xp0ZFh8G4iT7Xd+frV01fJKSLrF+/CevWrsHDR7dg18UOa54uxUPSDZfTuz15/CynK/4stv21C0ZkSPRNTIGNtR0v9W+wZ5k1ewbm9zPArhEm2LKp/MXvzCPD/v37eUflg3Vmsy3fe/fujSlTpnBhRahU0il4DIKSWwZs/frBr/cgqJq6okM7G5i2c4a5ayxikgbTCw6HtkMv6DaxgqGGEdp18UPuqDkozinGiOx8yLbxgUETCxho6cHKJQhzieFmzVyBJLbHhF8SJA2soamojCbaOpA29cHAkfNR0D8D0ybPgri+LXS09WBATZxbTDaGT1qOIbnD0T85HTLGneDkHgYjHbLQ9IzRqUcOfPsVwaazL6ISh0FStz1UNfTQRLcJjMw8YNi9LxIzhmHC+IUQUWsDHQ1DWLe1hYlbb7QrmsN75h/x+O51kmBsT38NUpSN4ePjw3UXsEXjgwYNQkRkT27WrZyCAul/avRLfkQ3V3dYWVnzaqgYmclhXHhmtivmzyMr8c0Z4O1JvHx4FLd2le4v++hZzRZSl8WG9Vs4V/+TJk6j0JaX+i0uHFmFqyW6uL/ACDcvf7tyn4869Rt8lcI1nQJfHipkus/4BAlqEnV80uEXno6IxALotHZCh5Zm0GtuCUffPogipvN07wHF9v7QN+oAK1Nz6LewQebgacjMGIKEiEjINOsGPUNTWLZqD1MrNwwdOwdjJs9GgHcPtHMLh7imOSxN2qJdcxMImbhg4fK/EOAbgFWLV0Jcm66lZYB2pu3RKWwAhk9YiLysoQjtFQlZQ1s4OgehKVlMzXSaoH1YFtwiqRlt44iQqAGQonq1NI3R3KgFtDp4oWtsAZKSB2HK/DUQVWsNDU1DuDl2RRv3KLQvLO30LBckaV49fwB9HR2Ym7eFlq4+6Xl60CADQ15ZCcrKKlDVUcbB/bvx5sVTenEf0LRZc5iatSBLovLFyV2cnJAXZcH9oNfOLcD9O/tx6/IOPLq/FyrS4ojyaEuK/M+7KGMtUWRkDFatXAfLDuV/BLePr8SDxeq4t1gPD2/9aJlOnjYDopKNIN+4MYKDw3mpf4NZtQMHDuQ+QOYqZMSIEVy3ClsUNHr0aG6j4+9RiaT7QFZgHyg7RFIzmwhp0qfUW3WBSRMz+qKbQdDQEQqtuqNRhxAIm/tDRa8DdNVZB6kNGhjbU14nNGgXgEZmfpDVMoViY1VoGFlAurUbFLVbQ6iNL0TMPCHU0hPRoRHoF58Ep7AMai5dYevcA43MQyDY0hXq6qyfqyk0LTyhp9sMNrZOEGvfAxKWwZDWsYC9oy88yDJ184yCtroOJMwDIdU+GBLtgpAYHkfnAsnYGQ89dU0YmHYlyZ0KWZLeUyfNxNQpMyHfqxhmuRU1r3/j88ePeETN3v6dW7Bm5SJsXrMMR/ftxM1rF/H25Svg0zui9/hAFry9jSXcujnhy6fKh788PDzR1rQl5GQbQ1BQkNO/5OXl0VCwIYSFhbkRADbl6GexoGQJ1yk8uKAQzZrQR/A96IO6f3oFLpdoY12eOl7c+3GtRdu2bSEmJgYZGRnunioD311sVahYp6P2XtS+N6KC4qHQJR6iVhEQpaZSoYULGhh2RJ/00SgumoIGTbtCsFkXCBt3hqCWORpSk6hu7o7BwyajflMnNGzqiPrEkMI67dHIwA4iepZITRtM+pwDxJrQeeOOEDGwgaCuLYT0bGHYpiskqH4ZkqqCJM2UWjpBWNeSK1uPmkx5g3bQsvQmCeoA887BENVoA1FDG4hTM61j0pmaZCvYuEVBh1SAph3coWhoBemWnSBLklileVf0iiJL2joY6dM3QrXXUDTuNQJmgyqRdGXA1CuOWL8Q0Wd6R6UqF5Nof9OXTx8oE/+4Ynh7e8KkRUvIysqSxFTmmnB9fX1ulEFLSwv9+vX7JaabM7uEa17z84aiRTMTXmoZ0M3fOjITJX3VMDpECU/v/Cjp2Kp9NtIgKSkJCQkJXuqPYH23bOoVk3SsP5dN1aoIFTLdB3qzwrY9IWPTE/3zxqFP6zZwt+0MGW0LNFJtgQYqTVFf3ghN2nRGhK4B7K0c0UDRGI0UDCCk1AQNZKnZM7NHC0VVdOrYGZKqzSCiTOeVjKh8EzRp3RGaagYQk5SDcZuOEKZyHMnqQkGtJfQMzKAsqQIDHRMINtaHFCuv2ASSKk1gZe8JaWkl+oFMISijAXltU4gpGkFc2QCiMjrQNGgBhcZ6pItZQUbZCNoGraGq3QKN1ZvDvL0jhClfKKkLUp1iMWv5HjSdU+qgpzyUXfFelgGYXsfmzPGtOraivqZw9/SCfYe23JhloL8XqQ1B8PX2QAsjPUhJSXFdEFXN/qgM06fN4SRd8YjRaNn82yE6Pq4dmIEHS3SwOEmZmO5HScc+AAUlJY7pmLT7Hai4eaUvtYFXMFp3jYC6kTkS++Wjb/IQNG1pAw3d1lBSNYAeNZdKak3pa+gAA/3WxCitqImwgY6BCSnXNlDXNoKUtDxkxOWgq90EFu27oXULc1iYkjHS3AoSYpKQFJOAlBjb+90Glpad0bSFNQybt4GcqCzkJeQgI60KZQ1qdjSMYdbWAfpt3KFCUk/Z2BZ6RAq6raCk1xrtrbpBmXRAUysP2HcLg7d/AkLDk9BYoyVadugCRX1LyDV3RNaUfRg0cy/GLjkBHZcEdEoeA6tJ67DzTPldIWwGMpuvxsYbZ86c+U3XAeupZ5Mx2fI+NvWbTbQMCAjAmjVrvo7YVAa2403dunVJkoji+sXt2LdrJ/bvWY+n9w9yTiMVyDj5FUyYMBVG+gYYXjiyfElHuLZ3Ah4v18KQQD1SH8rfiZqBMR2TxlVhwughvFjFKJfpsuacRs7s40ieeBQD5l1CwKh98Bt3Ah75u6HYrDuiJh9E76lH4EDHLoP/gveIQ7Afth3KPqORWXIaaTOPIHveGQycdx4D55+C+7Dd6JSxjiSWIdIXX0JGyRnkLbmEERtuIXHOUQROOoF2fRdAU8UQA9dfQtbSUxiw8Az6L7iAgMl74Tn2ICxztqCxnCYK1l/B2G3Xkb7oNCbvvouiDdfgOe4IOiavgpCEFnJXnsXg5RcxZi3lW3sJo4kiJp+AWcQ0CCmYIX/lRRSsvIBRqy5j6MpLyF92FZFzzqCZb8XNwb+BDx8fYvCIC1i4ZFppE05NN5t2xO+i+RmMHjWemwc3ftxkknQVMd0YvFipiThHJTy+dYqX+iNYE1udKeuTJgyBmmrlY7DlMt3wRScwdc0V9J95HBsOvYD3sL1wz98Jr6K9kNe1QfjEY4idtA+dh+xC0dYHcB6+B45526Dkko1Ra65i6OKzyFtwCmM23kXm/NMIGLcPXYbvQj1RVWTRD15MjDJ8xUWsO/MOafNPwmvEPnQjkpWSQ8GGGyhceQ05jHG2PcTQTdfRbcx+eE09TFJREmM2XcaMnY8wdPVlbDzzGqnzjyNw4mFizlMQEpTA8LWXMXjNBUyhembuuY8pW+8gdupp9Jp8FPUltOna1zF6w1WOGSfuuoVcun7O0ovoO7diX3n/Bph2mD13M5at+n3+jYuGj0KHDu2RmZHDSbryGPjmgZFYNFADk6I08Ojmt1OfGJgKwYb2REREqtV5/ez5fQgKC5HqU/E4bLm1pEzYhaAhW4ixjmLk8vPwHvoXUqYfhnfxIcjrmBHzbYXn6ANwLz6IObsewq1wN5yK9kHJaSBGkfRKmXcaMRMOIHXeBYROPob0klPoNmwXGgrJI5FJvhHbETnzIKKmHkLqgpNIW3weXYnpJMTEkTD7JFzG7of3uL0InnwEQzfeQe+S8+hOTCMmIonwqQeQt+oaek08iP4lxxFFUnUg3aMPSeWGgqKImHoQ/mP2InTKMcRPO4AJf91Dv3lnETTlOOqLapCEPI5x2+4iY94pFK+5iGQ6V7zuBkncir/yfwuJO6dg3Ua2cw6zVH4dQ4eM4PZ1ZSMSLZq1LJfprm0fjFvL22JqHx3cv/7j1CfWDcKsVsZ0bP1GZWCS+fyVcxhePAJiJBmFyCIvD+Uy3ZD5R1FIzV/G7DPwGLKKmGw3hq+8iu6F+yGn1ZKk1zkkEsM45v8F95z18CBJ5zJyDzFdJtdk+Y3cjcgpR9Cp72x0H3UQaXNOwnnYTjQQlEI6ScCRa6mJW30OwzY+hPvYfehP0rDryH0QF2mEnBVXSBpewpDVV5C0mJp0YtrE+ecROPM0xIRFqGm8hDCSwNF07JK3Bl6TjyN7+QX4jDtETCeMFGLwwSRNxxLzm8bOQfDUE4idcQKhJA3riKohd8VphE85iLiZx+CUNp/qOokRJNWTFpS/Y9+/idwLGVi7JpOTer8DzGplmwpnZeZyTMcmbH6Pm9uycXSqHhYlq+NJOZKOjbkyHyaM6apaX8vwmiz33UcPYNue3ajboD5mN2/LO/M3ymW6vOnHUUTSJ3naEQSP2A3/YfsxgH5oH5JoMlpkVMw+gX6zDsGFzrmThAscewgeIw9CtUsGColZchefIZ3sBIZRvOvQvdyP7Fq8Dw0aSiFzxiH0n3cYGcuIOSccJgm3C73G70ZXkpoSwuKk851A/oqzyFxyGqHEEK7jSZqR9POfchTCImIopGZ3KNUbTveWRfk8qemOIYnmPfEIMZ0Ykqj+gUuvYPiqS4iedQbdxxJTrbyMOPpIBEQ1MWT5SYzfdAODFp/GnG23EDXrKPqS/pq2sHx/IP8mlj+JwIJx3ryjX0dB/jA0bdq0dLp6s+Z48aJ0B5yyuLMtDS82muDMZB08vv6jisE8PRkbG3NrZ79fdfaRPo5ZchqYIK2FYRRmSCtjoLQKhkqrYaysFmbqGuDBjVuYpGFEuf/+kMpluoxJhzFlLelVZAxM3nwdgSP2YtbWm/AvJL1LqzlCxh1GKv1YASN2UjN3BGmzT2He9vtQdc0jA+EcRpEkYzpX2rxj8CDGnLjmEkKpuRUUlEfe4lOYsPkWhpF0mbvnAVxHHsLkTXfRY9IBiAsR0yw4gXHU3A1afZp0rrtwHXcSI0k/6z//BBoISSBz2XkMpbLR04+hiIwBvyknseTwE/Si+oWFpZG1/BJJuouYQPdfSOX8x5+ke7+FuTvvQVBMGyPW3cT0HXdJkp8l6X0JsSSFF+9/jIGL/ruF1gzTZkzC1lO9MH9wZ17Kr6N9+/Zo1coEVpZ23Pjxgwc/Lri+uzUZ9za0x7o8PTy4+eMwGJN0tra2nBHBrHI+pre1RqGCFoKEpRAlpYTBQSFYMGo0lk2YgOLICCQ2VkeiuCyyZNXRS0Qam/oO4JWsgOmGzSXJNvsCIkfuJIl3Dj2Hb8XyLXfgP2I/pNSaY+DC04gcvQcRE0nKTD6A2X/dxvA1l6HhNxLjVl1B4dqrGEh6V+yUvRxzTN1+B92L95Iir4lBy0/Bi6zh0HE7ETV9P/qQrjiZmkJPOi8mIo4Caiq9Sar5k/SLI2aOLTlLTeUVhFGakFAjFG+8iVRibJ+J+zF2y3UyUg5i7fGXZEwcI+tVnfS9K/RR7CbpuRP9F15AMru/rVfRd+ox1JNpjWnbbmPCtgfIoHPD6WNIW3gRy4+8wdBlle8U9E+Debns2kUXSb5G1fIhXB0wy5WNldt2cuKYLjGhH+/M37izNREvdlri5ToVPLnxo08UNo/O3d2dk5j8OXXzXTwRIiaLMAUVvHr6FB/LGXnhFvx8+ITkNu3Qkwy8CUr6vDMVMN2gafuQMpWanNnnkLfoIsLph+09/iDCKDQJm0VS6gYZCWcQSj9kJp0PIoMjaMIhtEpZjyxqliNnnEbKgguIIOU9cNwRhE46gZ7UTKo5p1LzexXjtj/EwGVXkbLwMnzGHIT3eJKaZAg0EFND5vLLKNhyF7kkreJI+viSMeFH+lvozFMQaCCP2LlU//wLpNNdQPyiywiZcRlBs0iSzrkAMfX2KFp7HUV0jdEbb3EMHUPPEUr33YcsWFmTrogdvxWJE3ej37SDSJpLTetSYrw11zF3+7dbD/2bWLlqKfej6mrpQs9IG3Fxv75hyocPH2FiYoLmxk2I2NqOZuiX9OOetXe39Ma9da3xapMGMd1BXurfYP2PbHREV1f362D/BE0yTkxMq3R8zcA61w9u2owoGQUs5W3KUi7TscH+z/Sn2y8PMlYJEDKPhLh5BBqYR6Fhm14Q65gEwZYhqCfXDnXbRqGOog3qmkVCxMgLDTqmkkTRhZhlGOpbRKFBuxgIWoSjQdtekLbuDWFtczSyCEVD896oZxVHFIN6ZlSHjgMad+uL+g5JEDP3hYhNCurKGaO+ZSKE2wRCwLY/ZD1yIahjjYaugyDROQkiLtlo2CUHYt0ovZEU6tgkQLRtBBpaxqGhkjkEqY5G7YMg1jkNgmRZS9L1G3aIQV2FthCw6I36qq0gQukdF/+6x6JfgZa6Eoz0dWFsoAMNbQPINpbnnfk1sP29+I4OT50+X+76hrvre+H8vDZ4sUkLT6/9OH2JMZ2SkhI3MrFgwQLsLBiCHBllsoR5GaqB9y9eYmZsAiZLl7qHLZfp+PCauAiOPfrCZcZ+GHXvgV7TNqNDwnB0i+6LsB0vkeLbFZ0Hr0JfXwsYRhWjaPBgBFDzJtHMFu5ujohecQwOUemIy8yE45h16GXREiqWHkgI74XgCSvRtXsQgl27I3gFGRTmhpCz9oPbtsdwcPGCjv8AOHe1hsu0nejSuQssesTBcepOhLs6wnX0RqQGu8DIJQrB4QkI83Lghsr6rj6CHt5d0TahGD4ulnCfuAcZ3btB2jcd8VPWwsHCEi6jNyAvzBsW2QuQ6NEJvhP2oPOy/5bpjI2NIC8rgcbSYlDXMoD0bxpuqg5urwrCrRUt8XSdOh5f/ZHp2JpaNkzHhsCY24spuk2wuIsL72z1wBj/+snTmCCrxB1XynTeY1dCpIMfYlbdhE6vEYhafxN2E/bCc+5JBK27B8VOwbAlfU+ypSNa9p8DCfMAuK59CIOBq9CohQtclp9F3LLT6DB8LdzWPYLloNVwSp8N9Z7D4LD6PmznnEH7UdtgQU2htksM9DNL4Lr9ETTVdWGeOBKiKoZwJ2XfLH0K/Nbdhu3s/Wg5YD4C6T4c5xyC6+ancN74CJ1LjkI1egS6rrgF/bAiuC04iaZxY+C6/BqcZx+Dz9ZnCPzrLswHLoTnwuNQ7RoDp8KN0OoagfDdD+C75r9xfMPHU9KLFOQkODJqbo4xY8bwzvzzuL7MG2+3GuPZOrVymY7107HhOGZIsGHABXadscovmHe2emD63eN7dzFd04DrK6yU6Wbs2I+igjHoljwco1bvgkPWSGTMW09SYgTSZq2EfNRA+AyehiZ98hE8djY65s2AfngmRHtlQKLXAKgEp0EuagjccibAZchsSIVnoGFgMoR7pUExOAWKoekImTAHsiFZZDRsRiMqIxTWn/StFVAOz0FAwQx0GjoLSr2zIRadi0aRg6DTZwgsBhSjW84w6CcVIXP1JkjHD4JknwIMWLwa7fLGYvTa3ShasxO2+ZMh3ncoJBKHwm/yAozcdRRW6UUIHL8I0VOXokvGFGzZug+rrt/lPfF/B5XG4lBoLAl1DQ20senES/3ncWuhC97/1RyvNmrg0ZUf17IyR0FM32zVqhW3qPv07r2YTtKuRj2JxGgTVXQwpJUFtzSyUqZjU3euPn6CY1dvYfuVyxh77ApKjp3HtP1nMG73MQyjHzFp5V5k/XUAqZt2I3H9dkSv3YZw+sF7Lv8LwSv/QtCKrQhYsQ3eJVvRfdFqeJRsQNeFm9F10Rp0K1mP/t1M4bx0K7rQsdvSNXBetBWuS7bCZekGdKd0v0UrEbh6O4JIGoWupeZ141/os3E7ErbsImVBAJm7LiDnwHEMOXAChUfOYMyxC5h44jJmnL+Oq/P3Y82VG9h44w723L+Po4+f4ezT51i+ZjW2HjuBB2z+FzcF6c+ARCNh2HbzhJx+G17KP4/bSzrj3bZmeEXN68Mre3mpf2P2bBImHTvC0NCQcy3x4OYtTNM0wtmly6uYuFUKxpxjFdQwytQKuzesr1rSfY+Vf++g/RX51ERWheHdK/cUHtuuEtcLn0kRXlE6rbtcvCOL7GPpHmLlYj3d34OXvINvweZ8nT//349E8MHGNhsrKkKphSMv5Z/H7QWd8GipER7MV8O9sz8uvmFNKptHx9ZasNnAn8liXTZpMiYp62GsZOUGz8qgCIyS10S2kSlybR1wl+eOrEZMN6eCxd3X7//Y0/09Ht2qPE9E6yo2vkir4lafV3F+asWM/6cwX7/kZE6v029bM0X9V3BluiUuTmyBq2NUcffEj84V2Xgrm83M+vn4U89fUOu3gPTOQg1DjJRWxVQdY8zQM6Zmtxmm6zTBZP0WKBBXQWZjTXg2kEKEnDL2/bUdH3hbm9aI6cZXsCOksmfp4uLKMDel6lkc4SZVdBUkVHG7rzqQPP+x1/0rPn6mG/mxL4oPNgfuv2Y+ZXVNtHMOwLZtO3kp/yzOLu2JYzOscHZua1w9Vv4yQ9ZlwubTMYfYfDx9/AjLp0zD8qmTkCSnid5SCogk8hCRgb2ACFwEhLAsrwDx4vLYQwz35sXfrU2NmG5IBfp2ydbq+cddOLDqmRxRbVR5sQow2pgXqQQvRHmRCnCE7vfUHd7Bj2DMd+HCBd7RvwsZal4tnX2hbVj+TN/fjSX5LphqrI5pUXq4dnIbL/VvsC4Ttn5DWlqaW3xTFh/fv8fx/QewbMYMrJ43D+sWLsSmxYuxhizeRb3jMURCCaePHeUYruzGKDViugEVezTF9uNVb4x771L5utX3SLQ15MUqAPNLfOsA76ACvKiGByEm9T5VPI2I+Wa5dOnfHaloJCGLNlb2UDS04KX8syiJMcWUENLXgo1w6dSPs0gKi4ajgVBDrp+uImfX79+9w7Mnj/Hgzh3O0Fji6Y/hkmo4eegQPrz/8MOUqhoxXZ9KBJqiR9W+LhgKPSo3KvjI8qzcyxGHWVV0LbCm9lU16plS+T0x5qtq447fhdTUdDRp2gTarZx4Kf8c2BSqJcOiMD9cHdvmF+L5ox+bsqyh+Wgo3BBy8tKcl9CqMFHNEAWSqjhFDMeMjvJQI6YLucqLlIOD5yp2IfU97l+p3vbfo2L9eLFKkFSNR6jKyGC4Tab55sqnN7FVTv+G5FM3aAITey/e0T+Lsrtil6dSpOfnokHD+lBQkkVMfOXbNB3evwfRMVE4ffQo1yFcHmrcZeJexfuevq4SriyDb/aNqAIlw9J5sUqQXI3H+LgReJvBO6gEq0nvfFT5R8E2Ob5y5Z+blSIuJQEHnwjExFTsmuHfQmpOFuo1bABFZXlEVOAq4uHtu9i7exuGD8nHpctXfmhO2TEjNkGgxkxnV4VhV90mlmFm4o9ToyvC9sUzebFKMMuBF6kCz6r5yJOrVgOYNfdPMF/D+nVg1NIC0kpavJT/DqlZGahbrw5UVJURFhmBNWv/nlPHkNM/BdMmjsHwoiF4xnMrxvC9pGOzlpkxUWOmM6uiH/jq3eo1mwzPH1TfAzobOjm7vxpdCLf2kZFRvgemb/Aui95CNQb5334EFhzmHVSM3818w4YUQFZOCtv3Vn3tfxpJaamo30AAqqqq6EVMt3rV391jFy+eQ0iAJ3qFBuFdBR7tGaOVpRoznUE11q7kza56hIKPqkYqyuLl08e4f6N6zTdGV2H98lEdXY/hwDXgbNWLntnWUMy3x/8lxKb0RUPB+tyaV/8Qf15qKR48eoiExIRv1l7wm9DvmY1PNWY6pWqs0mMu+muCK0eq7zbh+rkTePem6tEPDlV1JPPx2pZEaTXdzM4+wBQU3kHFYMxXnQ3cGPg7Ff6piOobh/p8pvMv3cr0V1EjphOrfFtRDs9f/90JWB2sGl6zBTEHNlTsAuIHpNfg8V6I8CLVwLQfB8bLQ3WYj7mNYNteMi/mDGxLJuaygnkVSEpK4ui/RM/YKLJe60FVTQWdOv2e2S81YjrharrriC6umS4yLbZmfkBWTqzaZcNXsMkCH6u50dwLKV6kGrj+mCyc6vXdsZ78qvbe+lOxct5A6KiJoGNbbcQ6lO8loKaoEdOxDeSqg7bRW3ix6uHl08r3WCgPk1IjeLFq4Bn94Lur6TbiCzHT6xq4b11xguqvHlPn5ub+cfudVYXQiDBqXgWhoKgIV3dnXuqvoUZMx/byqg6qofb8gBHe1WuyyiI/oIbivkCaF6kGqmtk8DGp6oXIfDDm+1+RfNOWLERHTw90CQrAqo2/Z1p/zZiuiuHOsuiWtosXqz7O73nIi1UfyZ2qv+Ebh/gaPDKbp/f2xxVUFeIVGQVLqt//mJOTU+kWnX8CHjy4j9fv3+MNWaiPy9mo+GdQM6ar3NfxN+icUrU37u+xfszPjW/GtNPkxaqJQRU79ysXNZV6e64AF6ueAMFHdnb2H898vxM1Y7ofp9D/dkzoVc02/DtEti5daVRt7Mgnw6EG20C9ywM+VH/EhcP0mr0w5rv3T9758XehZkxXQ7XLJGwTL1Z9fHj382sWIlrV0Ing+5fAmmjeQTVRU6nHMKMGTQQhKysLd+/+94uF/inUjOmqP4DAITC/Zi+bj58xKviIMqvepmjfIKMOL1JNvHYAPtfQLetl0od2lfbFVRds/tqvuH/9U/GPMh3DJ96OgDXFkbUVz+ytCnGWurxYDVATA4OPF0K8SA3ADA1mcNQAjPn+L0m+f7R5ZTAM+jkze+e86g0jVYQ0559YxjdChxepAV7I8iI1RA26WPjIyMj4PyH5/nGmy51V/QkA32NsSA36aMpBYS9XXqwGODEPuFPD2R1fnpL0+gkmf/4GWH6Cd1B9pKen/55tSf8j/ONMx3DzQTUH6b/Dp49f8OUnm2c+ZuUk8mI1xJyfmC7+M0YGAxtOu1rzPrABAwbg4cOa923+1/hXmE7d+9uJfzXBmKCfM0bKYuOcn3QeXZ0Zyd/j0y7gbTzvoIaY+nMvOC0tjdte4H8F/wrTzdrwa3PM9i66yYv9HNgCkRM7a959w6HvT0qvn5V6bAxx1s+pFf379/+fYL5/hekY9p7++ZdxYPmv99a/ev4U96/XrMviK6b+uFdqtfB+CPBxJe+ghjhHBsP+n/tYmeT7le2d/mnUjOl+YURC3u0nXz4PI/1/fTjk5oXTePe2mtOcvse1HcD5n3yGn5V6DCVk1LyrfGO7isAk3+9yJfs78a8x3abDv27qf/rw6/srHNv2izMlxtRwggEfrx2pnf+FvrYq1uZWhtTUVM4H3p+CmjHdL+r0S3f8mm72q10ofKybXv624dXGz+p5DC/K39CjWnj8GlhV/eWb34Mx3/MyK7b+K9SM6X5uLP4rFLvXcMC8HGyd+pN62XeYltmHF/tJpP4C4738yQ5lPjadA27/fLPJmO/ly+q5+PgnUKM3l/Rrggqnr/76V3bqr+p3irLV65V92UN6dOPF/gN8eUH6wi/qqbt+zdtAcnLyNyv8/y38wuf6ZyIhIYHbtMPS0hLW1tZwcHBAu3btOPf2f5Je8yehOj5Kfif+TzHdnDlzEB0djSZNmnCWGx8HDhzgNttl2w1VB8+fPMHOrZvRJzQIPTw9EEz06OEDZKSm8XJUjA+8TYljg30R7uONMG9PnDt9BmePV2/Du/OnT+P9+3dIDO+Bnl6eCHBxxuolS7F8YTUWkfOwY9M6xAT7o6dnd8SH9+TS/tpY+dJQth6VLYfkE9v/4dWrV9i1axdUVJRw48Y1rhumbJ6fRblMx1wCMGI3wo/z3QRwi2k/f8Ke46exZuNf+Pjp/Q/5ylJVOEMv+eCBYzh08BhOHD+Do0dOYd/eQzVSeA0MDLhdXZinyDZt2sDMzIx3phRsiR/zJMn2o68KbNCtd0gI+kX3wdihxejfJ46YrjuSoqOwaN680kyVICIoCAnh0RhVMAyZSUlw6+SA3j1CEOT57ULlijAgvg/iekVi9ODhGJicAo/OjogJ7YGYnuG8HBXj3bs3SIzsjaykVAzPyUNEYABCifH7x8Vi8rjKjafvmY75GHZycoJ9x85o1rIVzNu2Q8sWpti/f//XPD+LcpmO3QA/ZJ4pWbht2zbcu3cXR24+xfEbz3Dq9gsUTp2H0dOXcXn5TFaWAavaUWXzxk04sO8IHOjhYmJisGL5apw7ewlr1qxHyZzq7avPoKmpie7du2PPnj3cmtHTxMjMIzjbf97c3JxrXhnTsTUJ1cFJkozdnRyxbM5izJs0H/kDcon5EnDzWtWuIz6+e4+g7p6YO3kmJo2YQD/+UKTGJiBvwN+StzJ8fPcBvfz8MX/KLMydOBsjBhVy5XOr2QQupw/Dx6Ur5kycicKBQzE8eyj69a7c2xIH+sk/0D/moUBRUZF7Xxrq6pCWkkLjxo2hoaEBHR0dbp/+f4Tp+Mzzhed5vGTZGpy59RJn7r/Fpu37sWjlEowdXYxPHz4iYWA+pi/ehMXrt1P+vxmPTxVh3qwZWLpwPlYvX4JNa9dhx9a/cOTwCWzdvIVjuOow3YwZM7imlDnsY1sJMUm2bt06bg+rzp07w8Wl1Hcv0/HYfVUXq2ZNgZ+rC2aPm4IRucUI8wtET19v5CQn4e3byv21nNu/kaRiNOZMmkhlhyMnNRNxYT0xYfhIXLhY9aZ3p3esIgnZF/MmT8HIvGKSuPGIDAogqTsCJfOrdiQ0bfRo+Ls5Y0rxRCo/AtHBPUn6RSDcn7keq/j3oF8Lnz5+xomDW7kdE1u0aI45JYuw9+BRzv2rtrY29PX1OcfX/xjTPX71FiduvED36Ays3rwdBw8dwIRxo3Dy6EGSRKuwmBjm/OVLWLB4MV6/e4v8ovGYtmg9SbePX6VcRT90ydxZWLNiKcdwa1cuw7pVy7F5/RpivI1YvngB5s6czc2gqAqsSWXSTFRUlNu7ijWtsbGx6Nq1K2xsbOjFtcCJEzWfOrRg1mT08PZB0aBcRAYHwMW+I/pGRmPT6rW8HBWDPXNiRDSGDsyi5jEZHS3MER0SRIwTxMtRNZJ7xyI/fQBSqWl3dbCnJtIL8b168c5WDMY4fXr4IzY0HKMGD0GYvx+crK2QntAPjx9V7j+QCQg+M3369IZzh9bB1gbhpFYwlxLs/TJjjHlY/0eY7t6Tlzhw9jK279yO0SOLcO/BHUyaOIEUyUeYPWsWXpGZPY/EODO3Fy5ehKcvX2ApMeKTFy8xetZiTJ67jF5+xUx38thxODs5oLO9HTrZdcTiknnEcJs4Bpw3ayYWLVjwdfOzisAUXLaLC2M81oQ6Oztze5IyYjod00nY18n2s6oJNq9cTvpTGIbSj84Q3N2H208jL3kAphePwqgRpR7Gy8PHDx9IIgZg3OB8ztOUTzc3LJq9AMnRsRibnw/f7pU7Onz79i2CvH0xYdhQ7jjU2x/L5y5CVmISxhcUINCncl8iU4uLSf8LR2FmBlYtWQZ/1+5c+vTi0Zg7aRr27ql44ij7rfjMxGjSpEmc8cWYjTWt7H2yDUyYisJ0x9/OdIxhGE6dOsVdnLnB2rlrO+cC9ejRozh48CC3amnP7t3cJmcHjhzG4ePHcIt0vo1bt+DyzbsomrQQz5+V3xSx2a9sEuL9Bw+4+JlzJ3H27FksWzQfs6dPx6DcXF7OisGkGmO6OnXqcGLf29ubeymsq0RFRYVrdtn2QjVlOj7uXPy25//RvduVNE7f4tHVH/dNffGk+ksSn9380RHg43vVX5z97GHpcBtfvbl0supJqd8y3VsuLSzIFUYG6tDWUUP7ts0wrjgTl8/ux9ZNS/CO557/Z1CpTscP+XhJEo0p6sw1AnMMc+XGDdy+fw9Xb97A2QvncOvObVy7fR8bdx7AxEUrcORE+bOG4/rEk1RbiysXLpK0fMn1jjPJuYqaWz8/P+66VcHe3p7z+M2YjoWMyfT09DhLVoqUX+ZPTVZWFg+IsX8Gj298q399fP+WUx2qg1d3fzQ4Ht6ofkfuy/s/TtV/cK36joYe3/p21ObJ/apdWfzNdB+wmlqZeVP7YmBcR/SPtkG0b3tMGd4DGakBmDQsFJuXjiCpXHNXIHyUy3R8fYwxHD/Op7LMyOjc+ct4RTdQ+nN8a7lWZL2ePXcWSb1DuCZy5apl3O6Jk6eMx4olSzBt2jRersrRr18/bm8Dtre8uLg4Z0gwCce2iGTMJicnBw8PD17umuPF3W8XfrNP7+XT6k3Pev3kx4H9uxer7yTozTP6UL4Tq3cvVt9zwNNb3zLohyqMHwb2mzGmO3GoBAfXxGPXst7YsTAMy6f4Y+kEf6yYEoRda9IxY5Q7/lqUhIO7Z1OhUolYU5TLdP8mbt68iZXLlnBW57Fj1X+xDHZ2dhAWFuaaV9bxyxiN0Y4dNfcu8D1ePvxxDt/da9Vb7/Hx/Wt8+fQt1zy4Uv1n+/zxPT6RflgWD64yg+g7TqwAL3+QtJ/x8kXl09r5THdsRwp2rQrD2mneOLIlFTuWx2LDXH9itHBsXxSEKbnNMTHXEYUxmtyuwD+D/5zpfgfYBhtMwv1Oz+cc43z+tjm9e7l6jMOsyBcPv12p//R69TdDYaz1/Lsm9unN6j/bq4c/6n93b1T+wfCZbu/KEBzeEI/Da2OxqcQP2xYGYv3cIOxfE4cFY+1xeF0klozxR1ZPZWK5n5vn93+C6f4pPHv07drbh9erN5TF8OLOt03ckzs180n84va35Z/dr74h8YUk5fsP3+pc965V3nXEZ7oVJcmYXmCJcQObY0x/Yywc2Rarp3pjz/JeWDm1C3Yt7o7xA6yxdGYNHAt9h1qmqwUHPtMxoijp66WuaRl9eE8yjY7f4w2m5Zti7qhuuHS+5l65+Khlulr86yiX6dgMDTbRj3nNZl0OrE9uw4YNXB8dm3mwc+dOHD9+/BuvkmxWQp8+fZCYmFiu1cr6416/fs2Nj44bN45bPMI6Q/lg/YGHDx/GkSNHcOhQ1S4/meXs5ubG3R+7LquLpQUEBHC6HRt/ZdbxnwAmRdj0IbZegd1vXFwcF7J3wIwnFmddRnfu3OHeDyP2rv5t7N5d2nnMusVYnO2gU3Z1GduGk73TX50iVi7TsR/vzZs33MtiYEzEmIqP749ZnO16XBlYnXyX7uUxJUvnIyQkhBf7ebBr/BcTFMtD2WcrD2XfB/+d/5dgv2d59/G77q22ea3Fv45apqvFv45apqtFLWrx/wV+Stj99ddfXLhmTalvHDZpZPr06Vy3DpuMwiYcM/2YGWTMWN26dSvmzp3LnVu4cCE3+YONgLEZTGxvD2awbdmyhcvLwB+CXbRoEWdMLV++nJvKxQYfli1bhk2bNnFLH9h1/q39f2tRi1r8b6NGwu4LPtNfmU6A8voDKu8jqAbKVvC3oT5yZDEvVgrWF3H69KnSCCvChWWJpZVDXJ0U+Ron4uLsH+vA4BN7UkYU/77u0tRa1KIW/0OooWb3AS1j10HarwSt+y2GfI+FELCajY7pq2GetBgSLlMh5zkT2r7ToBy2Dr7D1sK1YAn6zdsCIf/VEOgyFYIeiyHgOBEibgsg1nkEGjrPQL2u4yFgVkxUAAHTXAiYD4KASRYdD4NA82yKE7XIRj37wtK4GYWthtO1p0DAcgIE2gyEgMUkolEQ6DANAi2LKJ2OzUZT2hgItJ9B9VI+azpnS9fqPBMCnYhc6P7NR0LAYSZEnSbAOm0urPqVQMVvKuWdRM8xGTohM6EeOBOK3hOgF7oIbbPXQSD0MJYeZ9NJmOCrRS1q8b+AGgm73IVb0DWtBMk5BZg8hQRX1ByIp66AbRSb8vIFTWwccO/2SehY2NLxc1i5ROH923uITuqHW7euY9aKTThz9SzWr16PtRu34eXj60jMK8SH9y9h3tUX757fh4V7Dyr7DqqtLPHh5WN4BEXh3aubyB81Ftevn8fcpStw9tIl7D12EjMXLcWN66eRlDkOdy4cRt24aRBPXoRGycsh2ncZRFNWQixxGaQi5kMkeTGkk1ZBvO9ySA9YhUYpiyGVuhyCCYsgk7wUEkSy/VdCNHkJ5DLXQCplBaWvhEzqGkj3XwfxfmvhmTwBk2YUwWPoSnj9hLPqWtSiFv8daiTsCuftQObIOdDp1hfXTqyDjFcBpGJmQa7HSIg7hEIyYhbETXwg5pKB+o3bQcZvMERtIiHjMxKSFv6wTp6I+u2CIOaWQnmSIWHbB9Je2RC3CoO0Tz6Ezfwg6lUI8VZekAgdC7FWVFfkBIi2doN0yDgIWwZAKmAYhOzCoOSRAiX/DIh2CIJIu0A0MvOARMxMSERPhwjdR6Oo2ZAJHgvxqGmQTVgKsb4lkI5fCLnEEkgmLEDjxOWQjJ8Lmb4LKX0BpBMXQiZhIWRTlpKQo7wUyqYuhTSRTOhkiDkMQliAI9SbtEefqWvQawFzjVur2dWiFv8rqJGwy5y8Ao0ipkK612RI95wMyZDRkGkXBmOLbtBo0hHKhjZQNWwD2fb+UPSMhYpnBpQ8SSh5ZZAZmA5571TI+MZB1j8RCsHJUPUdCPWQHCgFDKBwEBR806EYkEU0EDrBBVDx6U8mZB6dHwj5rnFQbt4V8k1toNiiI5Sad4S2QxRUAjKhSuUV/TKg0TMfqqG5UAgZCMWgLCo3GMqBg+lagyAfmgd5Oi8bUkjCuZDCIZDrVQAJ/3xI+ZPQDiglcbcCiJn2gpB5TzQ0D4WIZTjEO/VD4/QNJMyno2HIItTtvRrR69lK2VphV4ta/K+gRsIupXASGgaOgERgIcT8SQPzyYVoIwl4+3ZHaJAfQnsEokdoIHpSGOTnhUBK9/frjpAeAQgNDUV4eDjCwsIQRmF4WDh6BPlSPg8EBbgjwNcDAT4U+rjB18sVPt1d4EvngkMC0LNnT/SichEREYgIj0J4RBgdh6B3TDiie0dwbqB6UxgZ1QsRkT0RRRTZqwflD+XS2DVZWXb9qKior/HIyEjuOCaiF92DD3r2CkYQ3ZMnXT8gwAtBwb5ISOgNcVlJuCaPQcOMRWhQuAWieTsRv5mtpqkVdrWoGdgU/ZqAPyu4qtnB5eFPmCX8J6FGwm7S/BUQJtNQwm8YxL2HQtQhCfrG+tCydUa9v4D664A6G6hSojrrgbpriVZTfBmdW0jhXKLplDYVqEdUdwqFk4gmE40jGktpYyjvqFKqN5qOieqN+syFDekcC7k0lo/K1KcyLKzLaALVz6+PrlOHXWPaF9SfReE8Oiaqt5RoFcXpvurT/TWksMFKClfQMUsjqsfS2LmNgPzw7RAXEcTpE2e49Rkf3r7D0zdvULSJeQOvFXa1qB7YWiQGNgWLTa1i06emTJnCrUFiU6imTp3KrRlavZqYj8AcfLKpXGzKFVtSwlyysGlbZ86c4QQf85Y6cuRIbn0LK894k9XH1jax6VjMZxBb68QciLLztaiBsLtNP0ThxNmQCB4DMRJ2It5kAjr1g5ykDLTcwiCwmSrbSEJp3ScY/fUAZiueo/3qO1Bb+xLiy99BY9kjKM9/AbF5r9Fo9kvUmfYeAVufod3cm1CY9hRik15DZNJ7NJz2moTVewhOeocG019DacZj1J1I6ZOeI2LzC9SlfHWmfCah9gl1Jr+F/7an0Jr1HG4bHsBt4zM0n/kQ7dc9QdyeFxCY+hFBfz2HwOy3EFjyGQIkcPscfAqBlR8gsOILfA4/g+7aV/ChtEGHn6PZupvQWfMI9egZBDbQNbZ9guTmpxARbICzJ88T8739ukz0v/SWX4v/LbD5pkz4MDq/bx/O79///z3d+Y2OOqqLagu7GzduIGrwRAgGFaGRZz4kXHIhZpcEGVkZNA3sC4FNX0q1OtLoTDc/QYdNr9F50yME7HgIuXn3YbDoNjpsfArLRTfhsuIBREoeIWwXCb3Zb9B1Ewmmae8gMP0d7La+QoOJD1Fw8AmESIg5r3kJkQkPITDrLXxJOJqsfImGcz6h7iwSXjM/kLAjYTb5KbpRHQG7HkJj2g24bH6AiENPEfLXY7htf4I6i16hznLKTxR7kPIvpesu/oDeh19R/AXa7X2OAcdfo+HSR7DZ9QAC20kY7iDt7/BHSBx4iUaC9XH+9EWu9WSCji3gY63tz5gWtfj/D2yjfKZdlSXmwJhNmN+7dy+nxZ08eZKbNM80NTa5/vLlyxg2bNjXSfosnWl/TGAuXryYWz3OJvezyfhsZTWbgH/u3DludTm/DAuZZsfqmjBhApfGJgv7kqEAAP/0SURBVPQzbZKtcmcrnJknyhUrVnzVEFk4evRorkxRURHnuZJpkKwu5oyZrTZn986f1M+IXZ/Vy+Ljx4/nVqWPGDGCq6O4uJg7ZumcsOeVYQ3Av41qC7srl28gesh0iJBWJ+M9CFIeeZBzTYeCrDQMvOMgQCZs3XVfKPwEwVVv0ffUG2QfeQ27HY8htJwJlbeot+wT1JY9g/icF6i3gDS0uR9Rd/Yn1Jv9DgkkhIRnUp65pLHNegbjJSRk5rxG3Tkf6ZgE6RxAcDrlnfWBzNGPqD/zPYSpXKeNJChnP0ebjY8hSHUKlJBGtojOLyYtcxEJ0OUfib7QtUnYrfqCBqvfk5n6kszrD2TO0nk69jnwDnXWfUb3w28gsJXK76QXs5uueeIjJE+/gnC9Ojh/9vJXYcdpdi9e1wq7WlQLfGF34cJ5+vDPEZ3H9u1bycw8SELrAAmdbSSoTpEAWsOdW7JkAa5evYR582aRsLnAlbl8+QJWrlxKdZwhAbcBp04dw/79e0hY7qL4cTKL15FAOsvlYXlZGVZ2/vw5VNdFLF26kDvPrnHmzAns3r0dhw/vJ0F1mITmZu66pfd2joRpCVempISVvUTm8zyuzlWrltF9nqZ7ZwL28Nf87PobNqzl4uw6rOyCBfO4sgsWzKX7KL0+u3d+mXv3/mBhxzS7XgWTIeIzBGKupNU5J0OqYxwUFOXRKiCJNDvShNaToFhDAm/VZ+iteg2rtQ/htPspdBbfhcaix1Ba8AKGi99CdNpbWK14jL7bX2HwvleQJa2tTckTCE54hy7rSfMa/RL+Kx9DZOozzhStM/0jXEmotV7yBPbLH0J40hMyWckcnfoOwZufwXLDc9Sd/AaRdK3eu9+i+OhLMpmfoN/R1xh57CWidjxFzLEXsNhwB2JLnyJ5/ysMO/EE0Xuo/sXvkHmUhNyad1Da/JhMVxKOu8mM3UfC7sgnSJOpKy4siEvnr3LaHF/Y/Yl7rdbizwQTdkyrYf1tjPjxs7zj7+NliZ/+fZmy9fGJnfue+OlVhWWp7Ll/im7d+vXNxWuKGgm7gjkbIdw9H5Ju6STsBqCRZTSM9LTROrQ/BDaQgGDa3WoSdmtIiyIzUWAR066ISt5DYC4Jj9mUNo6EyVhKG09aVRGVGUHxUVRmOOUponMTKK2YzhWT1jfuC+Wj9HFU33iiCSxOWtgUyjeNhCAJQoEpzPyleimtAaUJTHiL+lOojrmUfxqlk7YoMJvqmkfXp7Q6iyiNNEOBBVTPMrruUorT/dbfRGU2fkD97XS8l9KJ6hz5DLEdDyBcXxDXL1/naXal2h1zcFSev6Ba1OJ7/K3ZlZqKzJc8MzmZiciOmZnHQr75yU9jedhGRyxkjtTOUToX0jGrg+Vj57n8Zcxdfj38+r+pgxd+U5Z3fa4s7x65srzrs2P+PV/nhfzrM1P1a1nedfn3zurg52UhkyEsZHn/aDOW3ajfwNEQ8RwMCed0iHZJhZBFKFoYGUFUuD40m9pAxtAaEkaWEGthD9Hm9pA394SadQBU2/tB07Yn1Dv0gLZtGHTsoqBvHwt9uxjoOcTAwLEPtDsnQL9bP+h3TYFel37Q7ZIMnW7J0HdJ5Ui3GwvToOORDR3PHOh0z4audw70ffNgHDAcTYKK0DS4lJqHjkKT4FFoGj4eRr3GoGnYOBiHjUWTqAkwiCaKGQeDPuNgGDMehnGUp+8k6MePpZDSE8dAL34kdGOHwCB2OMR1W0BESAj37pbuSLt8+yEIWCeh70rm9a3WjK1F1fjaZ8cTJMwzJAuZMwwWMmHABAATDkxQsDhfmPDzME2ICQpWlh+ydCa4WH4mlJiwYeVZnKWxb7ZsWSZgyoZlr8/KMsHF7oHF+QKR5fn+uixkdZa9PivHyrOy/Of5/vr8e2b0xwu70CGTIeyRj0buWZBwGgBh654QEReHmUkz2FpawdqyA6ytrWBh3gbt21mgQ7t2sLOzga2tNWxsrGFna4NOtrbo4uCAzh07wsmhE5EDOtnZoltnB4rbUdiZI5cuXeDi5ARnirs7OxO5oLurG7zcPTjy7O4JL8/u8HB3hY+3F0e+vj7w9vKEn48X/Ly84eftAz9KY+lBvr4I8fGDv58v/Ok40NePzvnB16c0HuznT3noPJXxce/OlQ/xD+RIUkQENr2y0MglD7Kh49Cozxz0WXOETX7ivZ1a1KJiMGHHhAHDwMxMhPYIh79/KI7vWInI8CisnDsZwwdlYUh2OjYsm4Ow0DCcO7gVIYmZeHjxILq6++Pp1cNw6tYdt0/vQoBfALYun4mUhD6YPHIoJo0oQL/4OGxbMRuB/sG4cHAzOnXtjvvn9sI/KBwvX5VuOsKsESZ0+IKUL5QunziJq9Nm4PrIMbg2Zjwu0r3yBSY/7/daIZd+iQRbyUJcmzgFNwqLcXn7Dk7YsmdlZb/XCvl1MRP8jxZ27CG9MpchPT8T9k72GJToBmGbFAiZR6GhkSvqatmhjnpbCBDVVW2LemoWROaoq26B+kptUF+1JVELiKs0QR21tmigbAphOi+kYgJBJTPUVWhN51qgnnIz1Fc2hoh6c9RXaQsxZSOqpwORKeqrt0FdjQ5UZ3uidqinSsSuw+Jq7NgCgopmaEj11lGxomu0goCKBeootaNrsbrboQHdSx0631DLhOqjeqlMfSpfl+qqo2aFuprtUUeT8mlbor42PYeBI0TaREHINh1DMiIQ4mGB7NGTkLyRbftUK+xqUTXKCrvmJu0wY3g6vKnhdozPh2NkOpz7j4RNQByc00bBslcq2gclwNw/Fp4F0xE8aR3a2nZDl/5FMGtji65JQ2Bu1Rn2Eekwdw6GdWgKrIMSYR/aD/bRA9HGzh3tQvqihbk9XHMmw8SkDeyt20PPqCVevnjxVdgwYcTiF0kgPe5gi9XTN2LX6k3Yvmo9piaOwqGl2zAlogg7lqxFhn08jm/ZgeGuGbhx8BiWDFmCsyS8LpAm90xQAkdOkjZ6/jSO7NyHw3/txZEt+7F/wy7sWLMV25ZtwaG/duPQ2l04s/84zh09jTNnz/z5ws5j3Gq4ZxbDLagn8gZno77HeNT1nYy6nqMg6FqMBs7DUK/bENTvWoB6Tnmo14Wocz7qOxWgQZfBHLG4oFM+GlC6oFMOGjjmoKFjHoVZlJfqtM+EkEMOhDoNgqBDNgQdB0HYKRdClE+U6mtIYQM6rk8k2CUbDbn66Xw3OkfXbeg0mPLmQ4SVp3to2Jnq7zwIQhQKOeZChF2f1dF1MBpSfYJd8+h+KQ+FQoy6DYSgczaE3PIg5jscjbqPhJjfODRwG4e41P4w6pyGopK5yNpzld5KrbCrRdUoK+wMjFtCS8cYmtpG0NFn+z9bwKytLSzadYRLeD+E9+wFS7tuiI7sDYeEAixbsxKtLewxdd5MjBozCiPHjEb/jHT0T0tFZm42kvsnom9KAsaPLUbeoIGw7d4dwUE9EBQcBuNmbZEYF4d7JFicXbrj3r37nJDbvnM3Z27u238Ql65ewZNOXTEqeTym9h+PGUOmIFkrCJOjhmPVxMWYNmAs4pv0wPycqQgV7YLti7cixSUFe3hlX4nKYELOLAwNHYxRUXmIV/bDyLAhmJU+CRP7FCFGyxfZVn3QU7wbFuTNwuzhc7htm9k7+bdRIzP27MmjEDPuAVENawgokxYn0xQNJIyhrKCAYUPy0FhaBsVpvRAf6oDe3Tuji2NHbF25CCoSjSDQoBEa1BdCnQYNUae+IATqNED6gFR07toJXTu2Q0KwPZKpnIxQfcT26QPXlmoQqFsfdes3RNMmzSEiLAqTlq0hJCiIFs2bQ0hIEMbGehATFUazJk0gJtYIRgYtICcnzW2nqyCvBD09Q2ioa0FfSxP6OtrQ0daEsZEB1FSV0da0FWQay6B5y2ZoJNwIioqyaNCgLtUnjToNpSHQSAa9yNwY5SCNU30V8eKvELy8vBPPn92B99D1OHiNbQtXK+xqUTXYh82+n4ULFmBIbi66dXLArZu3MHH8RKhpGCA6KhaFuRnoFJ0Jx26+aN/BAWE9I+Hs7I1Ad2eYtrFE4ahijCoeg5FFIzFyxCgUDy/G0vkTMGn8WEwYMwbFwwoxfOhQtLKzhXFzcxgat0Yz0iLDw6Nx7eQBuLp54dXLl5w29w2R0Hvs6oEcvxwM65KGcHFX+Gm6oJO5HexMHdHPJRrB+p0RJe2GcBFnLJo3GX27pOAimbDnyWR9LSaLdLcMxGv6IUHJGz6GXjDVbQ/LlnbIt45DH3kX9JHxQIy8J3Zt2oFp+TO565bV7Jgixfr12MYdLM4Hmwv4O1FtYcc6Kjs7O0G9iSW8nB0xJDOMzLoYWJmZQl9PFY0aSaMwKZgTZoLCQlBVUkJOQhAEBOrCxqoNEnu4I8q/MyL8bNGxA5mtJOwEBBrCya41TI01ICwsAkEhIQR1d4BLJxsI1G+EhkJiEJMUhzQJURkZWW4X4tK4DF2vEQk4sa/7dMrKykNWWoFCFmcbxcpSvsaQo3Q5WRlIUx4t7cbQ1GT5lSAhLk3lJSmuiMaNG3MkJiYOQRKmoqKyEKjXCJm93fF+kRBe7VfHrbiGuFcijvsP7sAucyGO3X7CezO1qEXl4Au7WTNm4drVa7h86TKuXL6Cc6dOwrK9Ddq364D+/fpTo90Mps5BmD0yB03aOcChkxt8XTqjWfO2KBw7BlMmTMKyhTMwdeIULFu8CGPHjKP4ZEydNBFjR43E4Pw8NLFoi549I0hTtEeL1pbo7hmI/inpaGlmze0uXqGwI6snuHMgRmeNQ1hAT3RobwFLi3aws7JGK1Iu+senIyNkILJC09DfLQsXL5cKu5diMhgWNBIeTVxRmF4MX3cvmJu2gVW79lw/fntzc2T1HQRPixD07hyHaYPn/CDsGHKpEWDL4fjez9n69ejoaG4bLWZ2DyVBzvr92CRsNkGabQH1/PlzLm91USPNzrmrCzp290f3zu0gJiSMhoLCCPUhiR/ohZb6pD1pq0NLUxnGBlpobqgHBSZsGsthcIIXBEXEICkiCDESRkU50ZBVa4VGCsZo0sIGDvaOsGnTGh1aG8GAtDIdvSZUTgcaJFgby6lAXU2btDEtqChrQFlJHSoqGtDW0qc0baiqaHLnjEhj09HVIIFG96ClRRqdLrQprm+gDQNDHRjoU6inDYuWRlBTZud1uHKsblYH/xoaGioQllQmYSeJHkFhKJk7FYE+nsiPD0GQeyD2nbmM9skLcOrWr+2tVYv/f8CE3TXSWPbu2YMdW7dg364dXP/Ztq1boWdoChtbRzh6BqFjYAxZLWZoZWKCdu0sYWpqBVOztqTZWWPEmEKMHzMR48ZMwNjR4zF69AQsXjAbJfNmYf6cKaT1jcXYEUUwbNMWJlSubVsbuLh4IdjHD34eHmjWsh3279/HmdNMcLCQrdG9xPrdAoIQbBWBMEcvDE4aitiwWBLA7WHTwZITWi2bNcPAfgMxgAm7mCxkdx2ICZMm4NL1a3gr1Rg5/YrQu30IhmcUIcQvCLZWtlw56/YdYGHWBvnJeYjrlgqPVkGYkjUZx48f497Jz4BpgD+LGgm7jh3todrKHu5dbDE8NQLD03ujg4khbM2bQV5JH6PSI9CAtDohGQW4d7ZEn17dUV9MB3rG+hg2oDdpeoHI7u2DTh1todrCB3W0vSGg7g7f6HQ8ePwEDVW7oY5hDwgY+EJA059M5a6oq9QBhi0c0EitA6nl9hAks7mNUwyFLWDa3gENJVrDuIMP6iu0QFsrRwg3bgoHt1A0VjOHua0zVLTawLtHP5hbB0CzpT0MWneBZnMntGjvDhn1tmjToRskFbRgZ9sZkuJqMG/RBHXFdVFH0Qbenl5IjQ6GrV17al2bIz0xFD0SMiFgOw3nH9QKu1pUD+zD5vfZtbd0IEFiBVl5VWybOwzGTZrD278HN+Latc9AJOcMQf/+mcjNzkVrM0sSfKQlWXZC2uiBCEmNQQfPrjDpbI12ro6w93GBlXsnCrvBtJstBhZmowsJtg5WHWFBZmj79vbYPjsP++YXwNXJCVs2b+ZGSPv168eFbCnZBdLsHvUMQ3STXugp0Rmxej3g0JS+D2UTqEtqw7GFJWw1zWEva4eUXqnIihyAGNtU5A/Ox6Vr1/BaQg5JbfsiRSUYCYahMJIxgJKEAhpLykNJRB56wkpop2iLABKmqe5pGJ81FUcOH/5B2K1bt44Tvuw9sWVwbOlcUlISt08m25jV1taWW67GNhvlOzjIz8/n+v+qixoJu6evn6N+6wQI6ASirp4zBLQ7Q0DNEU1Mu6IwMQxBfq5wsSZVvJkqYkJckRUfhUv7lqONbSgE9HpDwDgMdZqFQ8AoDPVM+kLJIQdNQ8bAIWEUgvNnQdE6G639R6CJdz4aNgmCkkUU5esHPdt41G/ZD63cc9DQqC+ad+2H+i36o4VzBhq0SoFxtwGobzYIDc3yIGiejVb+wyBiOgDN3PpDyiwWuh28Idu+D3SoHjXrZKi2643mzpmQb9Mbho7JaED3VVfHC3U0ukPQKAICcl2Q0aMzQgKckRHrAwVFCc7hwZABvdA3YwB8ByzGtbu1KyhqUT2UFXa2Np3g7xOAvvEJGDd9Gnx7RCN36DD0H5iDiNgEFJO52s3NFzPnz4a1kw+WrViAlhb2WLp4Bmxd/LCgZBocOzmRhjcMoT16YEDmAGQOSEaviChMmzQSru7eWLt0Jgm8ztixcQmZg7GYO7cE7To4kIm4mpv+wVybMWGXnZ3NDVgwYTfANxsxmmTG+g9CL0kvFMcVIb9vPuYOn4+eqj4oCiqAt7IHRiYWItYyDmkD0nCR6norJY/I1pHIbtcPGaYJSNIPR0j7ngjR8kLPZqQckELTW9ITIWreiKbjsQPG48ihQz+t2f0KaiTsmFuZTx8/4Munj6B/+PK5NPz86UNp+JltTvOZC78QfWbnib58ek9EeSj++eN7jj7xww/veOFbfKG6/z6mkMp9+lh6zLyAfaLy7Jid+/L5A3dddu4zLw+Xt0yZr8csP+X9pk5eyN0bq4NCVl/pvdL16F6YPzDmf+zv8AuVYfdQer4WtagO2IfNRj/ZFvHPnz/jdst79eol1q5bz/U77d27Dw8ePuQEz4WLl/CQ4nv3HeA67Dds3MwtU1yydDnevn2DefNLuK3Tly9fwZ3fvmMHV/bEyZO4eu06950eOXqMW864detfXNmVK1dy3y4TbmwAIDg4mBN6bBt81n92jwSlv7wnVk1diYlDJmEgKQklkxcg0SIJOzZsg49sdxzbfQSeDRxw9cJl9DCLQUJiAqfZvZWWR5CsNy6fOIP+vomYmjMOg3pmoTi2CJNzRyLZLh47Vm5Bn2b+OL33KIpTJnDOBP74ScX8Tk22to2F7KbLHpcNv67lo7As8fOwOD8v+5HLlv2hLmoVHxq2wOWShV/LeXlRy9GzJ9dpySd+Gf59fR+y81fOn4X80U8oOn0HEUN3IXvyvm/uj1HZur6vk09s//5a1KI6YMKO8RHzVMIm3YaEhOAqfU/H7Trj+s5d0NPT4zyMMF92m8nUZF5JmPcSljcjI4MTTMwBLTfXlfieHbMOfKYtFhQUcHXPmTOH67zftm0b5s+fz6UNHjyY0+BYJz8rw67L6uhBGiFLZ8LuLPHyhdhE3ExMxl03b5wdMZK7T+b5JDY2FiYmJty3z741flkWxsXFcZrdcxEZ7D9xHDdDwnA5fyjnyYVtq8q8oggICHDfCf/eWVm2yuLwn67ZsZtlEwl/JzGhcoqECBenl/79eT6doR/mkbo+Lq5cxR2zZTe2dnbon5ZWep4JKCp/mn5gdlxZnfNPX0ODQ19w4/wZaPqtx9XLpXlYHfx6+Mcs/L5OvrCtFXa1qC7Yh81vJFnDzj728ySo7puY4+bylZywGzNmDE6fOsW5SzpFWhoTeIzXjh4+zJU5wPzAUcj6u5iWyEL2/fAb6OOsHJVnrqJYWVbHURJa7JrHjh7FBQrZMauL5WXhfhJMLLwcn4Rb0X1wx9ULV4uKuXpZ486EpI21NSd0WRr/GTiicufoGZ4KSeEcCcM7/iG4kZH99TwTvEzYlV0ixq7Fj//5mh27WSJ202yY+DI97KTJk7lWonD4cFyhkHUcshZnLPPJRSG/DPPBxR5y85YtOEovm/nR2rlzJ07SD7R+wwbuB+R8YvHyl61rxIQJeKFhgPH907hrzZo9m2txmEt1TvjwyhwiBti1ezfXqq1bv567/syZM0m9v4ZR1FLduXQeAgeBM3Qt9/TtGDHvEJfOrsVaxov0o7JyTMDt3LWLa+HYvbL75F+D/2PVCrtaVBd8Yce+m4vE74wuEw8+bGWBW2vWQUtTE1MnTsRVEigXSEhdp3wsvEn8yEJ+mWusDjq+QjzPji+RQGLE4iyNnWN5+PnZ8Q26Dguv80LuGnTuMvH4RV7ZO1m5uBPcC3d9AnEjO4+7PktPT02FRdu2uE3fEb9uFvKvzwToU2EpbiXFg8BQ3EjL/HqdYzzN7gk9O3d93jPx7+3uzZu8t/Pv4afMWCZgmJrNVFI2IsIEEBs5Yaoyf6Rn4MCBnKDi/8jMZTRrLVh/BVNxmePAjRs3ciMrzPEgy8cc/PGlPyvLryslJwevlbWRE9uHO2bOBNXU1DhVmo3G8O9rNwk6VidLY8KYCVDmRJDdV0ZGOvxPPofh0qMkDM9Dy38Dbt+4zJkJ7FpMbWd1sHthLSOrh7VO+6lFZc4V+dfgU62wq0V1UVaz49NV0ngeNW2NO9t2QEVFhXPXzqwndo6/2J718ZUt8/3ie/b9MWJxxuNl8/CJXZvVxdew2HfM8jOeZxob+0buFo3EHTJDb/eMJIGVwWldLC/7htuSsLt//z5XB79u9g2ycucoZJrdeRJcj3qE40Z69td7Z1omE3bMo3fZ6/Ppj9bsbt++Ri/2zH9Cl+5dxxMpRVw5tp87vnXrMqSkJLFu3Yof8lZEFy6fhcAB4On107BL3IJ5aw+Xm69y+rtfjzFALWpRHfyt2Z3HypVXsWIF0fq7eKDVBNtnHISEhCxZMSuxatV17tzq1Td44c3SvDzip7N8K1de4xErc+2Hst+XKVuW5Wfl+HUc7DsSF5yCcNI/CSeCUr7mjYkZDF3d5vSd3f6hDlZu2drbeCkqhWXrSHtz6YXDkXlf88yYUarZbdny5JuyfDp8mK1A+ndRbWH3X+OhoAS+fPh7Z6YGDRpwLUx1oXgc2PiMNNT7r2Ec8nuXodSiFj+Dx5qGwPMXEBcX57pe/it8WLQUL/yC8aagEK9T0nmpwEQyrZlmVxkeNhDnwldRffB21DguzsA0Nybs/iT87wi7eqK8WCnYi2RD9NXBlueA1NHSuEXMVpy9XrNlJrWoxT+BxyrawJu3aNiwIVkNl3mp/z7erVqL596BeD20CC8TU3ippTuhNW/enHdUPvjC7mVkLN6MHMvFGZjJWyvsfhIP6/8o7JjH4OpAYB/9oJ+Bc9dfoEOfv3iptajFf4vHCpqkVn3keJmZuv8V3q1eh2dd3Dlh9TI6jpcKbtDuZ4UdE961wu4n8bBh6Uvlg73IWqql/4J+Fx7JqnCOc1idbILwf4X3W7fjmW1nvJ02Ey8Ce/JSgWXLlkFfX593VD4eNpTgwlph9xvxSFQWr/ql4VVCcrXpDdHwgGS8TUzGtdB4LLQIwpuklL/zxBOlZf12ej0wD69zCn4v5Q3Bm8Li305vx03E27G/mabOwNvpM38vzZqDtyWLfi/NX4h3K1fj3YpV1aLV69Zx7sN+Fx7JKHMhEwr/5X4mH/cfxDPrTnhH7+SFpz8vtVbY/U9B5iiwmdc9p+69Bm/f126QU4ufw0NBSWxasZKb8vS78EhSgQv/a6HAhN1Tc2u8Z313Tq681FJ/curq6ryj8vFV2MX3w+shw7k4A5tuUivs/iVsIatA4XhpfPbGawguOFB6UIta/ASYsNuyajVUVVV5Kb8OZq0w/OfC7thxPDGxwIcNm/GsYxdeajWFnWCpsHuVmILXBcO4OAMbXa5Tpw7v6M/A/1lhJ7AXeM9zJKzqtabWp3AtfglMg9m6dt3vFXaNZLjwvxZ2n86cw5MWbfBhy194ZuPISwW3ckheXp53VD5YI8BQK+z+I/hfASKvlcZHL72I1EnV93lVi1qUh39C2PEFxR8h7Axb4sPe/Xja1oqXWivs/ni8ZaNb+3gHBAX3VbxYLWrx82CzAXZt21blx18T8OeO/ufC7vIVPNYywsfjJ/GkmSkvFTh8+DAkJErN1IpQkbBjy0DZxP8/Cf/nhJ3wEWAXbxS//+QTKJjLtjysRS1+DUzY7d21i9vv5HfhoYAwF/7Xwu7zzdt4rGGATxcu4oluE14qcOjQIUhKlgqzivBQSIoLa4Xdv4ylTwAV3qAEQ61W938HbHSPfUDMCQRbJsgcqrKF8sxRAwNb2sR8uTFnEAzM2QRzWMnmr7F1qczhJXNayZCQkICAgACuHjblg02TYHG2qRRzIsEWrX8/741NnmV7SPxeYSfEhX+EsFPSwqdbFCpr81LBrQFnG1BVhlph9x9BYA/9cLyRCL9B+zB7E6/jrhb/82BLA5knDQbmtYOBrTpgcebtl7+2lAlFBia82A5UTICx+Nu3b78uL2TCj+Hx48dcyAThhw+lnqdZfcwbyPfghN3evb9V2D0QqM+F/7mwe/CQm/P3+f4DPJL/e/T1V4Qd82okIiLCO/oz8H9G2HUl/k+8URp//fYTNHxKt2Srxf8/iI+Px9atW8H3+Mv5Szx5Elu2bOFcIKWkpHDnd+zYwStRfTysL8b5NqyqD6sm+GOE3fMXeCSliC9PnlKoxEstddhb1b3VCrtK8ODlKyw/eQZLTpzC4uMnseTkacw9dIzoKEcLjhzHgqMnMJ/SFh47gUVEJUePYz6lsbCEwgWUNo/yzSeaR2nTj57inHIuOXSIjo+iU8o2pC3YjZkHD2P6wUOYceAwDly+hkfPnuPRk2eYvv8Qph86jBmHjlB4BGN278XIXbsxZs9ejN69D0U7dmEEUfHO3ZS+B6OIRu/Zh9H7DmAULxxLdY7cfwDFFB9J9Y2nex9x4BDGHjzChSPpPAtH0z2MoPNF+w9i+L6DGLpnP0dDeOFgul4BXX/w7v3I27UXBUSD6RpFlHfQzj0YRMe5dP0cXpxRzo7dyKcwm+5x4PadRBRSfMBfO5C2jeivnUgn6k+USmkpW3cgeet2Ot5Resylbf9KyVu2od/mv5C0mUIuvo2Ls7xJlJ5Kedhx/MatSFy/BeGr1iF8xVpErF6P3us3IWHTVt6v+9+Db34y85T5KmRgPhcZXr169dPeRdja7OOkWbK9in8XmLBjhsifIOweikgDH97jkUTpRGcGphVXdW+PhKkcoVbYlQPF4vEYsWQl9h45ggXLlqCgcCjGTJqMwYWFyCscjqHFxcgdXozh48YjoXgMtuzYDq++yZDLKoZE/8Fwyczj1VQKs+4+EDj8BZapBTBw94FTdCpa9NwMIw8v2If1RkBMIvRdvZFdNBpjp8zAuMnT4U5pPrGJcI2IhUvvBLhHxXFx6+Bw+MX1g3t0HCyDwhCfkQMPSjf3D0XXsGh0DAhFG78ecOoZCe/IWLSnY6eeUbAPiUCXXtFw6RUFU+9AOIVGIjAumYt3orgPXcPMOwg2Qb0QGJsEE3dfWAX0gBuVbevpj1Z03w5+wbDzC4G+ozP6pGbAMTAU7dy9kZKRDVeKO/gGorOnL+y7+8HGwwe+oeFw9/ZHG8ducPbyg7tPAJpZdUT7Tl3hRvn0LSzR2roj7Lu6QtfUAk3a26BTVxc0segAnVZt0bmLM5q0bgsFXQM4dOoCg6YtoGHcHJY29mjW0hSK6lq8N1yK/fv2oH5nbyi2sURHe3u0adsOzVqYwJSFzVqiOZWfvOafc53FNneK6x0J05atoKWqjmaGxjDQ1uVIn8imvSWlNYG+li4MdfShoayKjtY2kJWUgrSYOCRFxSAjIckdi4oIQ66RFPQ1xKCrrABZGTkoN5aFvLQsHGwtueu9ffcC74g+fHiFtx9e4hGZsYePHyJhJ4qPH19x6W/ePMP79y+/xlnIjt++fc6Lv/gaZ3V9rY/S3lH4qI4InlEaEyifPr35Wh+jmtbHzv0d//ae+OksLK++9y+f4FF9ca6+x+LyeMu7h7t3b/DujZn55TwjpT8SkcFbSn+Rnonn/Qd8vac1a5aTyS9L7+o1756+vT9G1XlGfpyF3z5v6TOyeHXx7wq7L1/QOG8kVGNSIdfNE4Uk0MaOH48FC+bg/cP9+Pj4AG6c3YLCotI9IYV9wyAelgT5foMgkZoPyZQ8SHf0oJf7mqvuwaNHUKeP0rBNB6hp6EBDUweKSkrcXCgNTW2o0TklFTUuXUlZDQqKKpRPGyr0scgrKEGd4lo6elxchz56VkZBURma2vrcOQUlitPHo6quyZVRp/OqappUbympqKhDkT4qZTqnRula2npcnOXVoHLKdE1VNQ2uvCrdizZ9hPr6Rlzd6nRPKqoadE2qn8qyMlp0XZamrqEFHT1DXvnSelUpXYs+am0dg9LzdL8sjxJdn8W1tPS4+9Gi6+rqGnJhaZyeiz0z1cXyMFKi99C8uQn0qHxjOQWYmJjCysoWivTsLK6vbwg1ut6YRSu49/zu7RuoWtmjvpktlNtYwbSNOdy9fNDGvD20dfVh79gFNnb2mPBPCjt8QkxEL3o/anBxcad7NKBnaAEt+k0M6Tn6JiZDRUkRCo0V4eXhhxZNWqKxZGNINpKAk4Mz+vcNQngolVdQREx0b/h00cOOJQ2wc7k+vUdNOHe2QXZ6KpoZNUVHW1tERoZzfXesf+/czRt4KiiJ5WvXch8/8/YbERGOO3duo27duly+zMyMr5syMSedixYt5Lxdsx3uV61axZnUs2fP4gZACgrycfT0KW6zmp3U6LM6GQkKNuT8wLm7u5NWdQPdunXjQhcXF85ZbKNGjbj+R3YN5im4T59YuvZF5OTk0LVPUaPTlPMuPH/+PM6MZ+Y8uz67H1bm2LGjYJvwsH5N5rn7ypXLiImJ4Y6fNZTAWarziVhj7nlZfjYay+6LDdgEBQVxXQGhoaGcl2O2Gc8Fev5nJBzZPhm3YhNwm2juvHncvq/jxo2DjIwMN32F7f3KBiwKSaG5ePEC0tPTub5Rdg02OMTqZO/Uzc2NC52cnDgT2sfHmwsDAwO4e2X5y6Pq4t8Vdp8/Q76gGJ1yC9Elti9Wr12FiVMm4+zRLfjwaD/ePtiHL08PYMiQfAwalAchJux6xqFxbH+0DozAgf27sXfPTuiatOE+SG0SVEokJHQo1NTSgaxsY06oKSqpQlRKFoIq2nAh7alxy7akzfVDevEEzFi6DgJtOiImrwgDRk5EXYtOiB02Fh5xKahj7gD74AjEDRwCsaamiM8eimETZ0LEyAS+dH7Q6EkQbWEOu6AIpA0phrp1JzRq1hZCTUwxePx0eIT3gYh+c6TmDUN64Rg0MGqFLiGRSBs2iuozQ1BSBsbNWQJh49ZwiYpHUv5wyLduD2v/nghKSIWmXVeYevgjLC0bWhY2aNk9AJkjxsHQ2QdiVFcjIiljE4g1N0fBhGmkOYZAuLUVfEiL7ELXbtCyPfwS+8OLtFYBYzNEUD0d/HtR3JSuNYyunwYBg1YI7peO2IEFENBrgeRhI5GUNwQCRq3hm5qNaWu3oq5nKATcguE/eCS0gnqjJT1vz4GDUcfABLa+wWhKGl39evU4Ac4aG+aPTYMam8mr1/F+6N+PL/iIrLQkZKbmwN3FG/5+PRHoHYwuTs7wcPeCSdNWmDx2HNo100XfGNKwiUc6d3RCYykZREX0RFqfGMrvD10tNXh3d0NGYlvMLfLCif0x1CBoYWiGF0bkD0UTg2ZISexHH3PvH4Td2i1bSoXdgwe4p66Ha5evcMdMAA0aNOjrB8yICTg2OsyEDhN6bNcttscK6/RnO4mdpLwvBIS/ChYmSHr16sV97L6+vpwJ6eHhgaskWE6o6uD248fctfju19m12FYI7NpXe8fjFpmRZmZmSM/MxK2gnrg6qAAbN23i+iv598RM+GKynNhz5ebmcnX17duXO/eMtExuAx1ROZy7dZNLY9sTsGsyAczfIYzt+8Ivd+XhAzyrJ4qTJMCZsGO0eOlS7NmzhxNwTNixPtNZs2Zxg0tsUyEmKNm1+e/qLAm7ByT0r9LzeXt7c8/t6urKvYfAwEAuZDub8YV8eVRd/OuanVx+EYbMmI29u7Zh6tSJiKcfLDI6CmGRUQgICuYoLDwc4RGRKBg6mFrEbXAPCIRsu47Q0zeGio4hWrYyhZ4BmTFktmjr6lHcELrUujMtiGk9TAOSoRZeUscIIYmpsAv4f+xdBWAWx9atoHF3dw9xF0JCXIg7QeLuQtwIAYIT3N3d3d3d3d39/Hc2CY+2FO97ff/rpbezOzur+fbsOSN3esAvKQsjZy3ClMVrwKNlhHwCmvSG4fiVQKiUQCyyjF5mO0/0qOqPpMp6CFs5IamiDml1AyFi6wxh604QpmsQtukEAauOnPOaM3cEv0VH8FHKZ+ZAqQOEaBs/pW06eqG1gyda25NzqUfTsh2lLc7yWGrrjtY2rlCjFzSFgEXE0hGCxKLGzlkMMcuO4DGyAg8BLa8hSU87F7h1T0JkTi/Ks4QHk+vZvcBLZXwI9KIJ8FrRPXYhQE0q641f1Q0QlV2ESALUX9UM4Jeai/iKvvjJ2B4eafnoQcD/Uyd/BFNej4Ej0SogBj95hSGQnoledCKi8stQNXQMflLSgS1Ja01iP+rEUFWIqcoSm2R/C12SwHM2b2v+Q/94e0twN6R3GSYM7o2Z40dizsTRmDB6KEYN6IPKnDQ01hVhcFU2BlVlondeAkpSo5AbFwO+9jzcBOdSYpJQJlaoKCsHXW0tFOX64vLpApw5mQERYV7Kl4W0uDjKe/XiznfkxHEcInBgfoBetAcEdos2rOe6U5y8cR33xBVw+sRJDgzO0PaWsj/aDxO7uicqizMEsOxcpxj4/a7MxeR0XEzJgKW1FbLy8nC5a0+cJbD7fbn3Tgz0Y/mH9x/gwO4AgRlb33PgAHfOs83rn3LuGsgPEZiz9REEdiIEdicIWH9f9kM/SKD3kADzAIHax7b/2bW+d9r+pfbDwY5NJv3yFZtEmtKXL2n5FZeypn2WJ13aB/I90xFVXY+szGSEhwVh+LBB8I+OgQS94FLWTlAN7Q7JHmmQJRdOyIOwRxh0/MO4qQw3bdqAzn6BsLW1IUanCS0Tczh2dOIkmYKOIUkAP25ZTFMfPAQM/cZMgXNGIXgsCaRsOmMk/RH6FkWipLgQHl174BfPUAg7uKGVTyR+pfP86h4GAdvOECAQ4idg4rd3B5+dK/jYsp0bBDp6go+OJd3ZF+0I4Nqb2qM9ravaOKI17f+Leyh+YalbCH518CL3xs/uwWhDElDVwRntrJyhToDWqnMgsoeNQc3Yqeg7biqSy6qRWNUXvBaOGD13CXgILHno+IOnzYWEvSv4CXz5CPSYtzWzR06/IZCm/LZ0/gximTo+IWhP+Wm9G9ChSxhdlx0SCbTdYlPBS/uG5pZw7JWXnkFQXiliS2u5e7OPS0cFsVKBTl0QWFiJRNqfr6M32hDjDaVybYys0Zo+CK2IjbYnZmnu1QVGJHV9/YNgbetAElAL7t5+cHDshFUH/rpheSxezZC6MiydPw3zpk9Fba88TBheh/Ej+mDkoCoMI7Br7FuCkf3LuLSuJB2xYQEkY/khKSxFQCZD7FOJPpCaCAkORoh/B9Lnbti/1RXSslJQkJbEpfNn8PrNc7x5+4KTWy3M4QSxjfsk81Zu3sSB3aU7tzmwu3T6DAcGjI1w5Qj8DtMzOLTvAE4dZ+sncJL8FOX/3k8cY9Mk7sOpk3QeWj95oik9dfzUv/alY54iALorIovL95qYHWNXLdfV4k0SMgs2trbIK8jHjZBIXKzt84dyLc5YFZs57w/bCDzu8xJANTO7lklzfj+Jz8f8SgoxOwLclhn42ARWrDqJMbkPy70/d3O5E8TsHvzCixPEHn9fbvvWrb/J+zP/UvthYHfh4gVMnjQOUyePf++Txo/G5AljMGXiWErHYsK4UZhIPm7MSIwdNRzjx4zgfAwtj2wcgoZ+fVDXuxKxPbvBK9gDIromaEXy6mdjO/C7ELgQeDEJ2J7kmoizLwSMbdCW1ifROWZOn0LLJpg7bw62btkEcQIskU6+5D7giYiHRV4FtLslY+zQGmzcuApTG3uhb99++CWkJ0Q6B+Dn0Dj8FBKLn4N6QJBedl7nLnTOAC4VcA2EqHsQ+Oh4fJ5h+NmvK9r4x3D7/BxM+wR2xy9e4bQei18or1XnYMh08oYAHVeSWKGYZwjEHL3QviPtT8cTpmWeTn5o6+QHPkcqR86uow2duw1dwy/O/hBtvnZJ1y4Qc/WDqIsfxF26QISegzjl8dq7QdDZh/J9IeUeQGXouLSPsJMXd/2CbH9WvrM/BCkVoOfFSy7kFkgfjxCIeIVCwC0IInRtIl4hEKb743cN4K5ZiPZpQywzILsYvsT8jPxCEZCcjVbEEJ1Co4jZ6XEV9azOkNVjCggKQF1VE/vP/XX9GhnYDauvwMShZRhaX4Dh/UowYmAVAV0lRg+txogB5A3lGEXOwK5PcTKxvjpic6wulNVXykNOnkBNQQHKSoqQlhaHpIQINDVViPVJQElOlptDmIHd23evSIYu4uQem23u1IXznIxduW0rfiX5funOHdyT+C3YrSbJuOfKTvy0z5HcHFXHhuHl2ye49+IeHjy7TOkVzh+8vIgHry7iIfmDl7dw/+VNWr6Nh69v4zFugXc97X/QFotur8XsWbNxhqQkY3ZX7t17D3asHo5d27Jly7g6r+sZObgWmwRXNzekpKXhhl8Ynj4oxoUTNbh9tj+uXjmAIwf74cihWTi8ewgunZlPILQMh9e7YudMPVzf6Y8FC5bj1PYdeNK/Dx7dvYHVU8bj4dULmDZjOh4fOYjtu3bg3sH92L57Bx4cOoDt61fj3p5t2EIfAAY4lxtHYe6aGZi6YzHm7VuFEYsmkSoqwOQNc9F/3mjM2rwQ/WcMw7I9a9G4YCQu3D9Oz3gJx1TvKath67qVWDZvBratW4qta1dg65plWDx/BjauXIxVC+dgz+aNmEHv+YiBvTF5YtME4v8xsDt+6gQG9K/HkEENGDZkAEY1DiUAYz6EA7MxI4dhxPDBnI8eOZzKDETj0EEYOrgBgwf2Q31dDXrXVqJXUR6Cg/1JrwdD0coBwoYWMAmJhrS2ARRIQopYdQJvVBIxNRcI+0RAhNwmOh5ds/Ih4R8FS5JdyaXl9JIHQsQ3GsK+kRD174b2gbHgj0iGO0k7GUUVlJSVQCGY8m29YBrRHeJdukGiSwxEu3SFiHcEhHyjIMDtHwVhv2iIkPMT0LFztuuZQ0ARAlmfcLSl5dbdMsHbLR2CVF7eOwS8npHc/u1JGir4R0KKZKGgN+X5RHHHEfWLpOPQdQX3hACxPgE67i8x6WgdlQLFLGIvO/Zh+5FT2HjwGI5duIajl29hxd4jWHvoJJZTOmHtVmw+egYbDp/Cwh37sfXkBazZf4zLm7l5NzYcOoWVtF46ewnKZi1B6azFKKPlYkqLZyyk/KXcthKS9SVcuhglM2l5xiLEj5iEVkE98RPdp1tuGXjo+lyJHc5esR6/ahjCNy4FmiRbpWXkoamtxzX4sHpSxrI3H2vq0PtXGAO7icP6Ydn8yRhMoDd1QC+MJUY3hgBvDAEdA7gJQ2sxfkgNRg+owNCqDOQnx0FBShQzJ0zByoVLYaCjCyN9HXTQ04GDjS2kSdrKkHTdvmo21JXkcezIgfdgx0ZisEYAVud2imQqA7v1u3c3gdvdu03Mjl64FubDKvN3X9kD7f0R8FzQFU9wGy/v3cSd51fx5NFNPHp894/+hPKb/eGDm3j69AGOvToJ9Q2hWEbAyQD0NAu/JCqHK/ebwI7VYbHGDvays7qxj4Hd7cAoLJ/rjLVTzXF4mTAu7orA4fkG2DRRDaOHaWPiSGVMmWCJA/vrsXc8Hw4v1sSWrXtxavNW3N46HUdq8zHb2wWn3B1xp6IAmzQVsS3EG9eiQ7E0rjtu+rjjZbAvnrk7Yy+BMbuW4/16Y/nqQYgfmgfDIb2QM38uomYNh+OQMtgNzoJ+/xREL5oKkcYMSFdGoGHXQuzasZObLPyOijYmTRoJSxNDBPh2xpjRU+jvJouUlCzunn08PFGUlQcTPT0YaGliwvgx3H23NAh9qf0wsNu7ZyfqaqvQr743Bg7oy4EeAzEGfAwERw4fQnn9MaihL4ZSHmNxg6hcn97VBHJVKC/rhdKSIhTkZyMpKQ5BYeFQcegMHjt3KJFcU3TxhCJJSBEbkpU9MsFDaRt7YjaBPSFH7MosJg1iYQmQjUiEUXQSROiFlQpPhKBPDNp27IJ2BDztHHxhFtoNTh07oqS0FyS6p6NNehnapJFcS+6F9rG5kCRmJRTYA0L+xPAIIIWCyEPiIUDHkyHAEiHgVCf2Np3YqlyPdPxk4wPxsDgo+UVBJqg7RKmccHAchAJ6QDI0HqKhCRCh8oJ0TEHKE6ZrFSJA1YmOQzv/nhAk8JOmfUPSsuGemoSE6j4cIApRngiVEyIAbZNQgNbx5LF5aBOXR2ku52LEBiMjg9EjrifCokKhEtINreLyuXKtu2fBKz4FPHQfrWh/6YBu5NFoG9wDfHRcMWKevAzEw4hRekZw5VsT4LYiwPWiD8dPJO+dc8uh2z0VUl2i4JpThp+tO8MmJAY6uvrQMzSGto4+15qtoaUDVVV1uFc3IHrcdJy43TQy4UfaG7zDrAlDMH5QDUYNqcbowbWYPKIB/aoKUV2UgXGDKwns+pKMLcewPkUYXl+CvuXZEOZrix0b1mHP1i3Q1lCFiaE+gV4HONk5QUdDE6qKypRnCBV5ZRw/dpCTsG/fvcSJk00ysuWFYvJu4969vwG7y83MrkXmbTuzCf5rYyDZ2wyZa0vw5Mld3Hl2HQ8J2B60+ENicI/vNQPeLfLbnN97egkPcAMCNSZI3ZKO6ZuncedmMpYDuw+YHWvkYDKPSV0GyNeawS4wKBjde/bELfo7r11khN1zjbFooBBKi3WQl6kPQQJ+MSlJCBGTFZGUgJikFMY2umHlBBU63gWcXr8Jl+eMwY2ifEw10EBCSBC2qClioo0ZfeB0oKiqwbmKhg7Cw8NwiYD1DF0Hm1z+dFUlbCM90DktCdJF0bAKcke78lBoxnhBSlEOQlLEpMXE4Z3YHXwZnqjcNgenmYQ/fw4PNPQ4tWDYoQNsrW3Q5pdf0fbXVtBUVYIEfYxYw0uQvz+MdXUgLSmKJYsWcAD7HwO7w4cPcMyMgVe/vnVoIDrcv29vDvwYa6uvq6b1Oq4MS2uqy1FbXUFejsryYpSXFhGry0VmRiq6dg1H1+gIqDmT3PMOg22XYPTKz0B8SgqxrQisXb4US4YnYPjQIZB29ISeuQ06Ojqhc2c32NrakzvAwtoOvA4+kIumlze7BFaZxRAnqTlm/DBMXLKc5MkINIwcg31nL+HkhStYtf8oJq/bisoxk1E1fgau3n2IaSvWQjM2B9ljp+LAqXNYs203upX2hmt8OlavXIZfTRwwdUQhJDt5ITw2Hnk1vVE5YBDicvKQW1mDXnV9kV9Vg6T8IuRWVCGftudWVqFHZiYyistoWzUSaNuvnUhCRqWDL4iBYiyECVxFyHnCktGagLhVeAp6VtTj6rVrWL9rD1p3DOTAuU1SERzCoxHeLQZuEVFonViI1pT/CwEinj/AyZ2zcPXIElw9dwK/2pNsdg9Hen4+vLw8EJyQgnauoWhNZdv7EKAyhhqTQZ6GNhEJaEWS2yU2HeIdPcBn0RHiDm5oZ2wDx7AYaGjqwM6xEwyNzbnuOqbmFrCytIF8Yi46JaRCNCEXC/d/MEj5B9g7+pefnQQl+uKL8fFCWEgcooK8kBQRhJSwIIT5eZAY2w19ayswqHdvrs+cFL1cCjKyUOTq5Ei60oujKKMEVQU1YnUyEKf9JAX5sWrOYBioqtAHe8f7OjsGYAxMmERldXFNYNfUFeMSAc89ERlcIlbC1lnXDNZCueXMDgguc4biolDkL8vD04ePcOvpedwjgLvz6BbuPrqN2wRs1+5dw92nBHyP7uDuvRu4S7Lx/qOruP/2DjpuyATfYmesubyFO/ep/fv/IGNb6ggZy2Ogd7WgmAO7gKCgJrBzD8KelXK4vEwMJ2e0xZIRfEjqqgERaUlISEtBnFxCRhrScvIY2OCG1TPU6X5v4/TylXjctwDXuwTilIosdpH8n0FgZ9rBkEBOkwM6ZdbNSUMbdm5eCAsNIil/GqeJZV0qKoZ6bhjMqom5JXpBJKYzVE0NIC4rDXE5etZy0hCjc4rRuryyEgZtXYArl+jZ0jN8RKpNREyKq1OVV1CAv48vBHnbQV5aBupq6jAwMICpiSmsrKzg7uqCDevXNYF9M+h/qf0wsNu9eyfKCLAqyktQXVWOqspSVFaUcGkFgRnbxphffZ8aArZeKO6Vj/y8LAK6EvQqzOOWmaelJiIouAuCI8PBb2CBtka2kHH0gIi+MYxIEgqQRBT2jSGG1QPiJAO1AiNhamYFny7+cCW6a25lS0Bnz72IAT3jIUHgId41FcJdicW5hKC9vRd+pZeWz8EbYh5hHKgdPn8F8zdsxaVbdyFEzGvW1j3YvP8w3Ev6ImnIOMQNGInqybOwcNNWWKQUom7aPPSfQHIvLAkSqcUw8g1EWHgkgkJC0SUgCL50LaHhEQgODed+gIEhYVwrc5eAAHj7+iEgMJhb9vTyhqe3L/SJtTKA4gmOJ6BLgHBoIgQoZayzPTE1Ce/o5qfcZIvXrEXr8GS0J7bHvF1CIdrFF9KPLJ+Wi2i5AJHDJ2Lt/iN49uI1WnUnmR2fT4w4G57R3SGmrAGFTj5o59QFrRJ7gd+/O9owtkiAx+MZTh8Jb7S3cYNTz1TYRPRAXDl9pEZOxE+aRrALIsZNP3peXj6oa+pyEpaXj4/ryzdv+z7kTZgFg6xirDr65V/cLzEGdkW5KVCWloedtSVX/6alpAApUSECMRHuxZCRkKSXhI/rPCwhIgpxERFIiwhh8ew5mDRmLDTUdWBmagszYyt4u3tARUEWynKysDE2o2VF7Nuz+z2zu3K1Cew41nbkCO4JSGJjc7+zS4zZfQB2rMzFCxex5fQmRJwohfr6MOStLCUG9wjXn53F3YckZx/d+I3fenANtx9e55yt3713BfdwF7ITfSG01gVLr2zijtvE7H4LdgzkWsCOpVfye3Ez+sd070a/u3Dc9gjB6mmq2DBdGken82J8nTTG1bbDkGxRVGaK00dDFrX5whjXWwiLxghg3RhFul8Cu3kLcWdYKXZERWCVigxSSFKO72CAek1l9LYyR2djI0gqqyHGwgy3XZxxOoDYHTGzUwR2J1OSEZgeAz4xUY7F6TnZQDC0I0R8HaBu2QGixCSVdDShnBEE3gxvJC8ajquX6RnTM3ygqQ/9DqYEqh3QqZMT/T0l0IaYnY6mJvRIupqamsKNJLqqigpkpaSwcWNTdxoGdP8RZsfALic7E7k5GSjpVcABXDHRYQZqebmZHNiVlRQSoGXTciGys1JRWJDD5Rfk5yAtLZFYXQqSk2LR2bUTvLpHQ8YjGKJh8VDrmgzx8HhoJeVDMYVe5rxaAqVkKBLrMiCZZWRiAS8/Pw5IOjq7wsHJFUYEgDllldBMLkT0wNFIaJwMpZhMaPqFwzwqFs7xiVAI6gGZ7hkQikiFUGQG2mdXQyqSLadBlFwkitKuGRDrlgVxypcIT4V0j1woEJgoE3gMHjwQo0aNgI1dR1jZOJCc0yPG4wxrkki29p1gaeMIWwenpu3ENq251JFLO3CsSI3bj7GkSvooMFYsTAAqGUkMloCPJyQRrQnweAnEWtn54Cc7X/xs6wt+Ynqt08vRvmc2x/54ItPBQ9fGE5EG3oh08IYmg4/yeOm+eCmfl8rzMA9NAm8YSwko6di8wQkQiErlJLIwyWVel2DyQPB1DgSPozdsouLRsUcK11dvxOxF+EXXFGbeAU2dnLluPqwjN+u8rQpJYlz9Fq7E6oMnIELy/uSNW82/jB9j7969RXFBAoGYODJGZ8F+VAA6jgqCjrE2hIT5MW3yfFw6ex3HD57GhVOXYU/MnnUglhISwdpVq7By2XJoaeoR2FnBiF4sR0dHyIgIQ4bAcsOScSRxFbFtyxYO7N7hFfYTsO3ZuZPzvZR/X1AKqzZu4gDnKEmo+wRAR5o7BB87dIgrt+7wGpjvjIf4TGdkrKrEYw7YruHe/Wu4wwDvT/0W7j+8iDtvbsNjaSacD+Zg3cXt2LNjJ/Zt2IB7YnI4drZJMh85cOD9dbX42bRsXAqNog8ufVzpI3rDxRcn9vXE/WOFOLfRG/VZAmgrJIr29AGIjLBCSrwulDSkoW0gj4gwfayZrYC9uw7gUONo3C+Kx70Vi3F95DBs8XODoYoiJOQVIChJgOnsCH+nTtAw6ACrjp1xYvosHNi+HbvpWZ3rQe/U4Dykr5+FtCWT0aUij95dJwh3cYS6rjYE6CPkUBCPtg1xaFMfi24T67F/127spmd4R1WH3v0g7No8CmOHZsPYUBu8bduBv31bLiy8hiq9J5aWYJP/SElIYNH8ub+5/y+1HwZ2Dx48wNx5s7Bi5XKsJIm3bNliLF68ACtIcq5atYJ8GVatXolVK1dg+bKlWES6e8WKZZi/YD7mzZuN2bOmY8a0yRgzupFrtOiRl4NWjl7EVgrQMbUQciE9kTRsDHQzSiFL7EXQtyvXLaWNrRtak0t6BkHCKxgC1i7krvSy+sAihl5qjyjwuYVBNDoTYj2y4FFUhZjoMPTr3xe6SXkQCU+DUGgKAQjJSAJRieh0iDGAIxchWSdMACmQ0AviBHhSsXmQIZATj82HKsnFmTOmo7i4kADNmQCNgZjjezBjqY29E5faUsoAj4Eg667BytrY0zptY9s7dnJFQ0M9xo5qhBCBnaZPANrl1sC+fjhkgmKg4uoPxWBKg6Oh5BuOtn7dOBkrllUOHgK9dhkVaJdZifaZFWifVdm03Jy2zShHW1aGnIeWeQg8eUgaC2ZQSmxSJKAbBH26gt8jHAJeEWjfqUtTa23nLlz9ZlvTjuCxcKLUAXwmdjB284F9R2dEdutBTNobHUzMEUIS2tvTGz9Fp5Gnol2PTJy7e6/5l/Gj7BVK8+IgJ6cMDW1VmKW7QsvFAEI8vCRVZeDZ2Q0LCJBPHDqD7Zt2w8vNk6StAMlZkm3CjOWRi0lDVkYRcjIKHAsU4ecjZigFEQEhKMkqYfvWDc3M7gXOEWNhrIFVhHNSkpjczuauGJd/J2OZrGR1SJvObka3ixUI2V+FkhXVeH3/Di6+uItbj6/g9pPrTQzvAaUkY+/cp/Q+Sdc713H9/g08enAZj5/fQOyGMvjuKMDWS7ubz/1bZsc617J8dm0tLZKX84pwLaoHklNTSVV04ZjdvnlauHE0HcfnSGD6MCWMrhRGQa4AqkoVUVcgjvIcNZSmGWPmQBGsmGJI93sV50ZPwMPaVNxwtMP16GBs01dHhZ05pitIoLSTHcodLNHfRB8LDTVwPDwYO2oqce7YUZw8dxZn6DeQMH8IGvdsQu7CKZBI8oFCnC+EU7tA0s8O4h5WkErxg0BlGJRrUpG1cCgunDvPMbvbKtqYOK4Q2zeMwJ4toyEpKo72bVqja0QY9DTU0IEYIWtYaqjvDRVi4hvWrebu+z/G7L7UtHJKIRAWizase4QFvUBG1hA0toa4tROErDsToGRBkgBOMq0EEiSt+LumoXJYI3SCguEbnwK3gkrkVtfAvEcSsmr7wrB7GrKramHeNQ5VDQPhkFUGz649YJaRj+krViFx2Dg4hUUioKgExUNHwb+yH9TVNDBn1gyodsuAbM88CJUPQPviBvDl10GiK4Fi92yIRGdAlIBOslsm+LKqIZhchPDiKrilp8OKzqkan4uhQwZh+PAhcCQ2aefoAltiaB2d3eDQ0YWArCPsieUxZhccEoCu0eGICA9pBkIHAkACSAI8xgTtHDqhT30tpk6aANHQOPDTOduSRFezdoSZuRkcO3WCoZExNDS1ER4RDg0nN/C5+EOIwIk1qEiEMzZI7JeYnBixUcmodCjSvUmQ1JWKSIYkk9thic1O7Ig1nATFQTywJyToPOLBcWjb0R/CflEQZa3PXmFoa+MBPR+S5Vm9YOgfgfQ+g/CztjHsgyK44W+tWv0KXX1jroNx69atoKtrgIhh4xE2eCzadEvH+Xv3m//iP8bYgPmcZLpfUQkCMUGu/5yIgCAE2vNCgACPr217Ai5WjycMMUEJLhUXpmUhfojx8UNJWgrt2/NBT10ZqgoqMDPUgzCfAFRkRaEuL0nsVBbr1697D3YtgMIaAP4Adr+TsVzdGr14W07uhO/cGESH0G+g1BdSDd5on2OOdvkWcGyIgvOIZAgUWOGnalvwltmiTR8rSPZ3ht6ErvhlqDTaDlSBZWMswjeVYNWFLTh9ip37j2DX8pKza2NS+1JuIa4T2CWlpDSBXUcvnFnhgItLtXF8ng6WTHXE7nl6WDzRBjvWdcPKKTZYPjsRR+dpY/ekVtg/Txanz1zB+SGNuFqfi4sdrXCKmO6R5ETMjuqKY0bamBoZgc0GOlifmoZjjaPwwk4fb1RlcOLYEQKss7gcGYXwqTXoOK0/LGfVw75PJrRq42BW2BM2I0phUpaIoIl90bYxFb8MSUL/VbNw9sxZnKCPyn11bXSwNIeZmRk3LC0gMACaqqoICfBDJ1srBPp6ISc9A9rqGlBRUML6dWu5+2b+twY74+Le4I0mOeUdgboB1Ti/rgLn1tXgwvpK+Pm6o31iITGUSrQhZsKYiERgHMlMYmjESIJq+uOnlGLopeQigL5m4XkFCCspR3h5FUKKyxFJadf8QnTPyEB4fhEMi6ohQi+4bM8ciKUSyHbPhRhJVZXsMkj3zIJIaQPaFfVDu5IBnPMV9oV0TBYkCOzEumVDvEdO0zJdD19uLYQTi6CWVAh5YniSJBlHNA7FMAI7TrYSYDEgY2BnRUAXHBIIT29vRNDXiYEc6+wcHORPMsOvWdYSu6PUnkDSgZhS795V9OWqgzDJdN/0XLS3dYWGuTWMTU3QwcgIhsamMDYxgZGxMRRMbSBEbI/PMxytU0vQhp7TrwTILlX90Zquk8n8trm9OW9FDLFzWR2X35aW29D9t6ayrTOryCtIAqdy3WIkArtD3D8GIj6RHPBJeQbDmJikY2waQrKLsHjjDrQjZmcTFAllkt9Mgqtr6HBDxtgICiZlR6zciPErN0A3p4yY3Y8FuzfE7GZN6IPtmzdg44YVWLlqAdavXIQVS2Zj1Yr5JMPWE/gJcF1KOjkQm7a0giAfHwQFeLFhli2ObY3C1V2tcXqnO67uF8Olvaa4cVgf988o4eEFP3g6a5H6WNLc9eQljhw5zL1IbMjUaZJbd8XlsfPwYQ5wLt0jsBOQxMULF5rWL13ihkVtObsNZrPdkL+qHO5j6aNU3RnuI3rCui4SHUoD4FgXjQ61wejYJxLu/brBc1g0NGtd4D4vHq3HW6B66RB0G1MLvrkdseL6Ohw8cPA92LV0KmYNIWx8Lbs2lrIX/nxJBTG77sgtyIeHlxdudfbCleQcXKrogytV9bhSXU+gRMB5+iyOHWeM8Dxd7xGcPH0Rh44QcJ6+xN3nhaGNuGdpi1uBwbju7Y9r3n44n5WD42dOYf/e3VTuBA7s300gewKHjx7C6YtncIju+ziB3R0dIxybMxu79uzCnr176O+xA3uOHMLeg/ux58A+7D90EDsp/wDlsfWjp040XT8DuzaCuLxjFy4uW45Ly1bg9JJluHCJBVI9TOB+gXu2LR+fi83P+r8C7KzqBkMypQBtu2dBPSACPaO80buoK+KifaDvF0wSqwQ9SGraE0tiPfWNUwq5ejNhcgFifQd3b+PqBVlLbp+6atRQWldbiTpaZi29NZXlKCrMRWlJIWaRNE5KT4FBLkm5vDq0yeuNifPmIyItEwE9E+BEX8N2BHDtevVH+xJidkUEdt1zINUjl2RrNiTjCqBAklk+qReUOaCjlFwhpQRqBDKTJoxDPTEyJmMZ2DGWxklW+04ciDFmx/KYnHUkqcqWOdZHIMfV5VE+W2blKipK0I/ATiKwB2wSslEzeiIkLOyho6cPNWJ0Wjp60Nc3gLaBMTGvUK5vX6v4AvAQkLdPKAQPXRdPcjF4CdR5U5iXvHc+lk/On1QEXirHT/ciGJIAXq9oYnc9OIYnHtSDZCwDui4Q94sEr50X1N380d7METKOnvBLzkMrXXPoEas0MbWAi5sHzAhQWJ87Jt+NjUzg1Hso0sbP4hpEfjTYvaV/k0ZUYdfuXWgcPARnTp3DtcvX6SU9gI3rVuHYsQOQFBOBuJA4tLT0oKWhyTE/USFhDKqywtldPbBkvD7O7uuCnStccO9SF5zZ74OLxzrhxol8bF2XgiWLF3Ngx+rsWMw7xqBYP7vTu/fgrpg89h4//huwu0Asi62z8afTp0/H7BULUDi/D8rnDEHJxFLkja5G0YhqTN8yHyuPrMfc/Suw4MQ6zNm9GMtOb8aM3fOw6NxWzNo5C7MubcaYvXMw58p6NByciv03mvr4nT7QDHbEJlvAjg20Z9e2ceNG7oU/Q6rlOjHu7Lw8ODs74+bt29hGbHQXAeUeAswJEyZixfIVmDR+PBbQ73/KxEmYMW069uzchV3bd+DA3n1cZGfWpeXJ8+e4dfMW55cuXMQeAvprl68QeO3GzWvXsY/SKxcv4db1G5w/e/aMA8rblN64dRs37z/AzYePsOfYMVyl7Wy/CwRU++kZnjx2/P1+94n5s36CbLzuC/r7vm72p+/e4eGLl3hB1/GQyryi5UcPHuL1y1ecv3n1mjsnG93xH+t68qXm1DACwpllXH+xkv59cXj1QIwb24gDa4aib30VFOLzuX5qMp19oWpph6SBI9CeJFnrnrn4NSIJqfUDsGr5Iq5j8sCGeq4bC+vLN3hgfzT07U15fbj8GVMn0kuwEjLE4NpkVEAqLgtqUfHw8guAHh3XyskFOp3c0YpV9DN2RzKWh1IpAjkxkrZS5JLZxIZKB8CIDfAvGwiRuEJYdUuAdGwBlOPyMWrUSIwYMYwDOztyDtAI9BiIcUBGzkCwBdTe19txKQO8ThzoWVjboqS4iF62hZAO6Qnb1EJEV/aFqLULzKxsYGVnD70OJlyLlTWxQAmSiaJ+3QgYe4KHmHAbVkdHjI0nh5hsYR3aUcq8PWN5zcvtsqrQLruKY828tM7qBgV9u5GEbeoP2MqxCx0vBsLEFtvbe0PKIxi6fqHcUDhBm84Qd/KGgAUBMzE7xurYmGQzYgGsNVZBSQmWxELbxuaANz4P7emZn//BdXYM7PpXZtBLuRs7Nm3Blq1buC88e9FYh172wxcRFIKdlTVMDDsgrnsPLpwTa5WVFBWFCEnfqrJyJMUmQI4kbXZ6Ovfyd3LsiLCgYMhLSWDRgjlNYPfuFTcbPqsTYyB2Ztt23JZU5MZxMsC5yIGdFK57+eOWuy/uefjhTkdX3HUkN7fHPfpI3TWywh0jS9zVM8FtXWPcVtfHbQ193FHSxl1lbdyRU8N1+v2x4VKLFi3iwIuN1mDSlAUMYExmxowZXKfiu6IyBHZ3uHMzGcuujb3kCxYs4ADqBKmc68ERKC4r48CORWCWlZSCqqISNx64W1Q0tNTU0T26K8yMjJFHoJiSmMRtY2UMDQy4oAXsWCuJWbXks3Rgv/5c6+iIocMgLSGJGXRtulz/RCWuBXvatGlcZJMbBGCsqw/LZ+OP+/Wp51rI66pruO4/LGx+sH8At525l6cnVqxYwQ0BTYqLf59vS3+/2TNmcsvLFi+BAh2L/Z1brklJTh5bNm/mWOGxvzvYeQ8fD6EsYlokU5WzytCKycr0YpJbtZDKrQIfvYjs5ZVP6wU+AkXWT4690K2YpAyIgka3JAiQ3BLyCIFr156wdPWAmo4BVOlrrk4sw4gAxzM1h2RnFVQySyBETE0uNhfyxGza5NRAJI9efJJvgqw+i/KZfOUpG4D2BGo8FYMoj4AsuQT8gclQpH0UkoqhRK6Q2AtK5Crk3DIxvuFDBmNkM9gx+drB2IJjdKz+ronRkbQlSctJXA4Am4CP1dlZERtiXWRYayxrtMjOyUKffn3Rxt4XRs4uaGXaCdK+4ZAmlsU6BMuGxEIhMgmqPTK5+jgVAhT5mEzIEEOW7ZYFOUoViVEp0DY5chnKk47OhFRUOqQiUyAdkQzpSHJKBbp0h5BPNGTCE9HWOQRKYQkQI4bXms4t6EXSODoVfFHJiC7vjfQhYxFS1cCN0RW0cETHcLoWOUWI0g9bj1imlIw8LUsQ+OkQYzmEgYtXQ5rY+Mwde5r/4j/OLPX1ISQgDIH2/BBoSxK1fTvwt2lPzsu5hLA411orJSbGvaA2FpYQ5uejPBFunb2M7EUUE6J1KXGoKUhAjvKkJKUhIyGB+STDWsCORSC5desW5syZg1UzZ+GilBKWrF3DAQ4b78lAiY1wYAyQvezjxo3D1KlTuXXGyBggMRBmL/TcuXO5sgsXLuTAig3zYuNDGbNhrJABNQvrxLaxF7uMQIudo2/fvjhBDO2gsNR7Cc1CMrH9GKNjw8bYdVwqr+aYXWVNNaytrblw9Gdp/zMXLn+RnyR5y87NwI7N67Fxy1by7Z/3rTu4DwJjZwxg12/c9PFyH/EtW7e/b2CZRQBaUVlNXsOl5RVsmaVVXF5L2pLHPgTsWtm+f3OwGweJ/Brw5dVwwTh58+vAU8C8D8dEJLomQ9/GETrWzO2hS4zBJz4Fvglp8E/JgSYxB8nwJGJfWUgq6IWomO6wIPZjZGrJuV9QCOJ6lRNDzINiTi3alw2CTHwhBFnjA0k6wfAEbhSDaHIhNAjU+CqHgLdiMITLGqBU1JsAbzAEEopJyuZBjmSvNMlfKTqOKi1LZtdAOrc3VIkhSWRWQ5zkIqvTE/DtirycTCQmJaCwVwFy8nK4zp0s3lgV/QDTM9KQlJyEktIS2l6EuIQE5OTmcssZxDAkIhOgHJMMHvcIiPlEQTkwCvzEvAQIpHijiFUS2+SLzQcvMUu+BCZDiyFB1y5IgCtEslQsMg3SPbIhR5JWjtiVbGwe5GlZpgcBIYGgTNcMyMakcS5HgCgfk06AmA4Z+pDIRSSC1y0UAn5d0S4ulxtFwYatiXRLhUxkPLrklkLXNwxLNu3Cr/oWMHDz5aQr62OnrKoOFpuPi71HAFi1aDUWbN4FntgsLD5wuPkv/mNs17YtsLSwIWddShQgKy7LMQs5SVmuxVVMkEBLVJoYnChkaJuIgBj6V9FHSV4WooL8EBfmJ9AT4FphC7IL0MVFEzsWqOH+BSMIktxVpnJyxO4WzpnFgd2JE8e4ervjx49hK4HVFVlV7CTJzADnyOFDBFBHsGXLZuzYsZ0rs2snycH9+wj49nD7bd68iYDoFPbv20sAuJFb3kzp2bNnsJPKMvm9a9dObn92LLbfMUp3k0xn21jsOXb8o7R+nVhlTFIid+6DlM/KHjp0EPvpfGyfC6UVuBYYhoGDB8PayooD6StXr+Hy9Vtf5Kx+jMXFY/fFojlfvn7zD2U+6jduc4zuMF0LA7vLV69/vNxH/DxJ5JMnjnPnZBMjfazMn/mLFy/oo8CY3RHOv9T+7WAXNW4G5AjkJIr7QrJXPcSL6hE3YTZ279iKxw/vES2eDAMjc3QwsYSTixtUVTUhRFJKtHMwhDuHwKSwN9Zs3QoDekllCGgkIlKhEdET7UiKGSQWQD61BLLEDOWyaiBHICVHACVHIKpMclUyJBl+hdWwJDlrHJOKgMIaSAWncOClllEOZZK7yullUKb9ZQnIJAkkecoHgYfYH2N+rMWWLTNJy1dOTnmsJVc8vghiBEDiSSUQSSqFFDFC8W65XN2fLMldrp9eTBYkSYpLUCoazfrxpaCNWzBEQhKJkWVD2D8ehl2C4UaMNLq6P/R7ZkIyOJ6YWAqBEjE0us/g6kGI7TcU1nSPGgRoK7fuJAmaAqmwZJgn5sAtvxreo6bCs3EKfEdOhk/jJHiOmMK5x/CJ8Bg2Ce5DJ8Jt2AS4DWE+Dp0bRkMotRit4/O5TsVs2FgbYnUaQd0hY+cBIdvOELZ3h4AVpSxwp1cADElSh0bHEEvtCC0dfXj5+aOziyvaEQMXSekFHvrQnP1dnd2rU4fw+tIZPN+xhlt/vmU5l7578hS3BSS4cOB3BCVxh0+cXAx3eMl5RDm//TMP1kyZBCsrW9jZOnIBSVlkG3UNLWhp6sNA3xTqatrQYPnqmjA0NKFUGxvWLIOeujpCCAg6WVkiMjgIGipKKC0ugr+3EW5dzsarJ/2hqaqAhB5RcHNxgEsnN8iKiSAutuf7SvEz6zfgpowKjp1vGTFxBRkZ6Rz7Ki7uRRL0JBfPjoFWC9uYN28esbY1HLNjTI6NZ2XMj8mv/v37c2VYoM2W6CoMBOPiYrk6OdYiyYJ2srh25wg477KW32YZ2xLEkjE6JkdZuisrFzeCI1FVWwsjIyNuIqKvAbsr125w18LYIutC9lVgd+Mmtm7dgvv373812DFmx5jsXbq3j5X5M2dg91/B7NKmz4d+aV8oFveHSgmxKUp7jJ3GfUmfPn3M9dOzsXeApbUdHDt1hq6+ETyjYuAdm4SQrEJIJORi89IJ0AuPg0g+MS5iPPk1tTA1MUbjpElwzqvEzs1rsGtRf6xftQJKJFnV8mohWjUEQnQu7/rhiOgzBEFFtehKL70oga0gyVdekrJ8rF6ucjCUCcj8iUl2KyiFDklu3cieBHYNXBleKivXM5+kLgFaRhWECVSFWNcUYnoCmVUQoGUBymtXOhDS3XOhmFQEKQI5SWJnCgSe8uSsoUOKjsHksSJr8IjLw7M3QMPcJZCJIRlK7EuVGNqVe49x4soNPH8L9J+7FCoESK5lfaGakI+bj55jytotUCZgufHwGe49f4OpS1dy6Y79h7jta/cdwZmb9CO89wTnbj/A7rOXcfzKLdx49BK3Hr9E45JVtO9zXL77GNcePINzzQD6qARg/9krmLxkDdQ8A6HsGQRVtwAEZRahjYEFOoZ2hZyCElq3agVzKzsuIEArWraxsYdt1UDYVPRHu/hcPHraFE36vb1hQ/m/3ZYvWkgSzQ421g5ceC83987w8vaAh4cb3D1c4e7jARePzpy7enWGm6czwsKDiPWJIoDA2FxXA+HBAbAwNoWjnQMC/fQwIFcTd8+XQFhUGF0jAmBuqE+g7Q5VBXl0j4l5L7POrF2HG2JyOHX58vuIvcnJyVyaSwyd1bcxsGh5+ZgzsFu5ciWWL1/OgR2TnqwOjlWs9+nTFH6psLCQAyu2zICTSWc2QoJ1DGajJ1iE4nNHjv4O7Jr6/7H92ARD7Br35hTghncgBg4dig4dOnBRjb8W7Hr16sUdlwOtrwK7G9y9fSvYsefBzQL3kTJ/5v81YJc1cwHUe9VBhVidSlFfKBf2gRIxPdnMcpJiGdD27AITMysYEbMzNDKDnYMTzp4+gX27d2Lv1k0cSCoW94MmgVKHhEJYhsdg5IQJkJSUxszZM7hRFcoEBirEMlQJkDRSiqHJnNiLW80QrNi2A3Pnz+MCE06dMgXKdcOhSYAnmVIOpbQSbNuyEQpOHjAjCa2hqgGhntnonprO1c0VVlai18ChGEugqpXcC0KVg4jhDeIYHy8BJWvkaGGA7WldmaSwGp1bsWcBlBN7kWwughJJUWVigcokQVXjCzg3pGtjLVF2BKxKPbKgQuxKjtjf5DWb8ejlOzyljWbpBLy0/9gV6yHfNR1bj5/F1qOnIE/y9ekrcCC388hJ3H32CtfvP8V1Aq8th09woHedwHDX8dO4+qAp//T1u1i2ZScOnr+CmavW4SqVv0Lul18OoU5dMGnRcqzefRiSDu6YuHAFQjILMH35WmJ2jnCN6EbyVYPrU6ipY8CFl2eh61WJWTUQQK49eJzYXQEekxz6kfbg3m3UlmURa9OHmoIaNJXUoEASNqF7POK6xnHDxgy0tWBJYGZiZAodbU0oKcrCx9sThrq6CCUA8fPwhp2lBfKys5ASZY8Lhyzx6lEkzE3NaJsngvy6wM3ZjZsMm/Xro2/Mf9zfPH7SNPMXLTOw+1iZZxMm42FIFFasW8sxO1b26leA3VUCt5ZjfZWMJWcgx/Z78/btV4HdNZK/Lef8GrC7dO0W2LSYLfsy/1L7t4Nd/PhpEIvNBD+BiGxMEiSS8onNJEOyO0m7kO6Q6MLCNoUTw+gCiaAYyAfRy0UgoFJQB2UCEFP6KmsQ89Iu6U9gksuBnlZBLbQJLHV79YFaxWCoMHZWOYRz1aqhMOzTCJfiOrgS63AYMAY6fUbCsbgPrAlwlXoPhzoBj1z1MIg6ByEhvxj63iHIyspEYVEhTMO6c8POJo8ZgQHDR8CyayLSSqogWtofsnQeaTqHOJ1TkpZZKkrMT5iuU4xAUISukYGbOgGjNjE49bQyaJKc1qJUi4BVm0BOi2SfBm1XJYbWfdBobD95AXuJgTFQ00vMh3ZKEdQpDa4fhs3HzmLPmcsYv2oj9AlQtFIKoZnEmGIhrHLLMWTRSgxbuIp8JYaSDyEfvGAFBs9fjkHkA+ctQx9i1r2nzUf/WYtRR8vVU+bCI68C0oHdoRjcHeKeIZiyfB1Kh4yEkqsfupX1hpKLDxLL69BexxgdXDxhRSwuKDwK9k4unIxlIymsKc+Cnm/i6CloE5vd/Nf+8fby0I7mpb/GXuzbTHL7dPPa5+3Ntd/G8Hu6eGLzEvD67MdnMmPHf/vwLl6dPMDt/+4l63zxcXvXDHbMGNh9zJ4T2D0isFu/eRPH7Jh9DbO7frNpPl1mbA7dLwW7S+TPnz3n9mOTln8N2N35oJrjHqvv+0iZjzk7J2N232L/FrBLSUlCRHQkwiMj4ODhAx0zS+iZWcPQ0hYGzC1s0IFSU2JT5pZ23LhRA0NTGHQwhYq2PjrYdYRqJw/I5VQTIyQZV0yMkCSsvqklsnLysHnHTuw/sA8HiBKPGzsKxiR3FDJKodY9BS6dnLFo6TLs3LMHJ06fwpHjx5CXlw8tB3pRSeIqFfSBIgGiemIJVGuHQYGW5QnAxIjtSRDzlCPQUiDwUiMZrE6AqECApkxlFKmMIuWxlOUp0LJczXDuWAqUJ1vWgE49kqBFslWdGKhyXAEBHzG8WGJzJGuVuxGD65kHVWJ/St1zMG/rHizfdQBnb97Dgi07sO7gMRy9dB2zNu8ktnQCYwj8zNOLcPXeI8zftB2pQ8eieMJMAklisSTlFWNzodKDWG3PHMhHpUGJjq9GearEFBVJGit3S4dpciHWHzqGKWs2In3oGBSOmojF2/dCMaQnFMLioMDAziMUO4g1Lty8G+q+YRCx9yD35ELQy3X0gGf3BMjLK0NcQgKWBHCsG4qYuDicO3WGR0Uf/BKRiPZxWc1/+R9vD4eX4OWRXXgwpAiPxtTiwdBiWi7Ew0H5eLZuPp7MbsTLo3vw6txxrvyTeWPwePoQArFNeL5jNZ5vWYYXezbg2erZbMAtHk8bRAA1Ca+O7cWjSf3waGJfvDy+l9v3c/Z82wq8e/US98pi8GBg0/kfNOTg6dp53PrDxjI8HEbXR9fGjs3O37TfSrx78Qxv7lzHm9vXuLw/s68Bu03btnLjR1vsMgtQcPXGJ531jfvQ3tEzYczpwuVruHDl+iedlfu9Xbx0+aNlP/S7Hxldc4fyLhNr+xjAtfilazfx7MVL7hq/xf5ysPPy8Yd9x86wsHHkXg7WXYGNp2TLXCdbp86/6Z/G+p2xrhps5iqu+4adExzoRfL08cW+/bvROKIR2nEZcCQ59eDxY1TW1mHfoaM4dZ4Yz6SpGNo4AsdPHoeciRUGDRlED/AG0rNzcPjkGZy6cAW9+/XDQgK/5StWQpFYpTJJQt3UIuj7R0KrYiCUygejY2EtiqbNQ+2cJSgmRlQ6fwXKFqxCObGmmsVrUL98A0Zs3InB67Zj1JbdaFi9BY0bd2D0tn3QqiGwLBsE+dIG6EanY/q6bQReuzBn6y6M37wH03YcwIzdR9C4Zgsmb9uL6TsPYCwdawKVmbXnEEat34bhtG342i0YxnwdHZuOMZLyx23ehdF0HrbvkFWbMHT1ZgwjZ8sDCAwnrN6IQXOXYeSSlWgkljd68QpaX4IhC5ahfOJsVE+dh7oZC1DPgnnSvRXOXIx8yssldpczYRayxs1A2qjJ6DF4NHo0jABfYAwCetXANikbhX0HQ7iDJZxCu3IjKKRlFKBvaAw5BWVuBjcz+mBlT1+IaQSSPMTS/7EfY6wB53Ng92L2PDz0DcKWHTt+A3ZXrlz9KGh86Dc+YHUtxtjdFdp25cbtTzrr3PuhMXZ39dr1j5b90D8GdlyL7OfA7upNvKKPy7faXw52Hl5duOgfbHiUhbUDOhg1dY5lHWxZfzQ2TymLEMJ64bM8tsxAz5JYXsvIhCMHd6N//3ps274VJ8+cR2BsIqqGDOdufvCw4dixdx8GDWvErPkLUT9gIPYfPgoBRXUcPHqcvl43MXTESGJ/u9CnYSBmzJmHsuoaDCNQVAjqiTp66QMHjIJ8bjXSB4+CZ1EtlIjRMTamlUbykiSzTWYJ1LIqYF5SD32SfHEEHN3GzUJ3AoiY8bPQjTxq7AwuZTJXnhibckYJZIhpRQ0ag+h+I9B14hx0ZeXGz0TkuJnccsyE2bQ8A5G0b+TY6ehK+RokfVVY4w3zXv0o7Qdl32jo6TZ172BTN2p0MIFacimUaRsrp9ScMpfKq+WmnpTOr4EspVI5VRDLLMOBc1cwnoBTkdYTxkzDyJUbIEUyegoBbdnk2RDqmUXscQMGzF2K1mE9MXLpWowgCfyzcwDi6gagcNBIGEXFwzq8G3R0DaCj14FrPGKRXtjfk6VrDhzD2r2Hcf7Wg+a//n+x0YvLWoQfxcTiUXSPJu8ai8fxKb/1zLx/eUYunhSV/dbLa/Ckuu5fXluPZ/0Hf+CD8Lxx9L98+Cg8p4/2h/5yaVPL9SfBzjsQu/fvpw+RcnMuY1mXPsqsPvRrJFl/z5QeE4m4SNs+xgRb/AL509/Vy7KJyS9dvvzR8h/6nTtNwV0/PC+rt2PvM2Nvf+Zs3xcv/sgmv9T+FOze3LmBBwNyueWHRMHf3LrCLTN7Sxf7YtZcvJi3kP4QK/Bq3Qa82rAJr3ftwes9+/Dm6DG8vXGTK8smY2GjBSxtHDg3JxCzZONCCdRYKCY28oCBWtPIgqYoIVxZBo6UmpK8nTptKhdpY9mypVD0DoVGaA9odvaGm7sXCksrEJuUgpjYeCSmZSA+OY2baUzG3BZqGjqIiUsiZpeLuORUdItLQETX7tyxtLV0oZhYgIHT58G7ZiAUUwuRM3oSMoePhWxWJbLGTkF47SCo5lSgQ1wmNPzCYZJdhjpid/2XrUcDAcPAlRtRv2QNEgi41Avr0GfxKgLNGijk1UAjOhGKlNYtXI2dJ89BlZb7LVuHoukLYFLaD8kkQdnAebvqQeg6cgoB7gg41Q1Dh+J6zCOWp0JAFTNmOhcu3aWiARKekVCy7gj1gK5wIynfqc9Q+DaMglJhPUn6Oigxz6nBXGKK/ReugGJWFbGsXehP1yeXUYbUMVMxiligBEnZfAK3fgRqUol5xOamo2jsVEj3zEbykDEoGTsNkuGJiK7sh4JhYyHqFooetJxH25xyyxCUVchNkO0bEMQ1UugbmsDLtwsXDOHOM/qy33/K+X+7vXvx4j2jYsbmPWVg859yNj9tu3btmq/mt/Yh2LE5NpgxILl48RIuNoPEx5wByFVSPh8a2+/Ro0cEPNffA0yTs+WmdS6f/DGV+9DYhFoXL1355H7M793/I7O7fbuJubWU+ZizYzxrnjP6W+yvl7G+/txIAW60gG1HkrAWMCcQY9KWMTsbBnjk9s5usO/k1rRM7uzqBRuSsY6Ur6VvDA0zG2gR4+gY0R0xOb2g7RcBVd9waCRkQ4aASD+8O/SDoiFhYg1xQzOIk+QS1+kAKW0DeKXlQMsrEMrdUiDIQpO7B4PPLxL8bkHwLiAwS8xG66Ae8OtVDY+MAvwakQizpFzYpReibddUWGT0Qqf0AtiW98XNh8/oZX7CddVg3Tau3H2MyQQqasTkzLNL0apbRpN3z0Lr7pn4iaSsTPd0tO+RjZ9iMiAWnQSeHpncnBPCEQkQIEbVms1fER4P4bhs/Ezl+UNjufxfu2VCILQnRCifjTeVJJBvG5PKLbcO7A6p+Fy06pHFjTNuw52P9qF8hXgWYj0DP/uT5KTnw/rN/ewXBcUeaWhLQPaTdxhkohLQLiAGv3qGQDKwK9qyCYMcvSHi5o/WDt74ydQBQub2aGNohV81O4Bfxxhtje0gFdiNG9Km4R2CCXPmY8v+A3BKL4YmMUm90r6wrh7AyZn/dntH7OaORBNwMGOjGYKCgprX/l7WAnaHjx+HrKxscy7lv3iJPQePcNU8x48d47qksL6D+w415e0/8OfRpM+cu8CV2XfgENcNhu3LhuZxeeSXLl7kyv1eyt6///B9mbNnznBdU1hE4ZY8Nrj/z+zQsZNcmf37D3L999g52Uemad8jBIh/lNxfY/8GGesHYzNrmFnawdzKHv4hodAkwOrkZMdNr+jUyQGGpqZQ9QuFXGdfbojNrDlzMH7iBMyYOQM7d+/Gnl07IU0vWb+hjc1HbTKf5Dyo04smQy/tqp37MHveHGjrGZGsMoGJuRU6GJvB1s4WqWlpiEtNh55/GPRMLaFP18HGxxoSALsHhcLeuwvUbZ3gFhgK94AQqBAoO/oGwLVLEDQ7EviSFPcOjYSldwBKKmsRQfIlMSsPwT0T0KuqDgEkdfRcPBFC62y6RDUCceZandxh6RuErPwiaDq5wdwnABk5+TD19IOVXxDyepVAx8UdxrReUFwGXTqGrrMHCovLoU376hPgFxaXwsjNB9q0f1J6Fmx9AmHs4Yfc/EKufAcPX7rGzk1OZeJS0mDfJRi6tH9sYgpsvP1pX1ckJqXCls5jQh+UWGK5Tr6BsHDzQnh0Nzh6+sKU9g8Ki4QjHc+cyvvRc3F084SRlV1TJBeHTuhgYQsfP39Iugbj3oN/SdV39HeUJpn//8ne3ruPu7KqzWtA7969ERoa2rz297IXCxZzYHfo2HGIiYk15/57wO73H7YfAnZ0XWw/ds4DBw407/tfAHa/tz0nTkE0JgH8Hl0gSaAiYGqDdkZWaGtgQak1+IlNCFk4wICAqUNwNwg7+UHMKwLi3pEQcwsGD5vT1NYV/M4BkPaN5vIlPMMh7h4ECRdviHXygJh9ZwhbdYQwm7Da0hFCJjbgNzCHhJElV88kLasAXQNjaGobQlxChlJ9aOnSsqQMV/ekpWvERd5l/ckYeErJKEBeURU6tK+MnCJk5ZVo2YTLk5SWo2OZckOmWEW9fgczqGvpQ5UktJqmHh1Pn44l8z5fgs7BQsazPmpsEL22XgfOlZTVoU7l2bnlFFWgqq7NnVuR8lXUtOkcJtz1MGnOjqVC29mQLR1ivaoauty52DFZXRrbh41AYedm92lsagUtyjckVs0+PBrEdllLN+sUzPYxMbeGIwGclm4HbnC/lV1H7njm1nZcI5Gqhh5JVmfYdXThokJLeARDJrwHFIk1qhKbta4fivDp85r/wv8/7O3NW7irpNW8BpSUlCAmJqZ57cfY66PHcVdFB+8+1yeR1W2xTtkfc5KOeN7UFYONb2Wz8LfYvwPsfm//gN0/9o/9F9rVK2e49NqFE3j75jWePf6xDS9vTp3CXTl1bpnVy/1o+wfsfmv/EbBjUR4yMzO5oR5szOCqVas4bc6iJ7AhNmwICRtmw/JY6BnWiZDVDRQXF3MylzVTs/GFbN+xY8dykSlYz29mbPwhaxViUSimTJmCWbNmcePvWD6zuro6bht7kCy0zrfY64un8ObuTbx79gSvr5xtynz3Wzr/+uKfd0xl/cReHv507PzX1z7+Y/rH/n129sA2Lr1+7igRqFd4dO/Hzqvx5vRpAjs1bpmBXctv+EcaGyfLIqywd4oBCBtmtocAbP/+A9ysaMxYw8Lvjb1vh44cw559+7ngpGxf9j7uPnAYBwmAWPcUZr+XsWz9GMnp3fsP4TSBOTs/C8XE9mP7syAFf2ZnCWD30nWxci1gx5b3HjyMvXQdbNzu99g/zO4rjXUifb6zaTD7w1GVXMqMdXJ9OKwEj2eP5NYfTW7As7Xz8GLXOjyeOYwDN9bB9OmSyXg4pACPZzXi8ZwReDi6mtKRXAfZJ5S+fXDnfUfYf+w/Y3U1fVFf3YCE0EB4OHmhe1AXBLh7wZek/qrlq3DoE4zoa+zNpcvvG0EY2H3vy/wxY2Gg2BSF7PidOnVqzv06Y8ELvpV5fut+tbW1cHFxaV77MfYP2H2DsYHP7GvHWCczFsNs3bp1HCttsQ/7ELGIsp+ynTt3cl/APzMWC+0f+/eZga45tLVM0a/vCMTH52Dhkq0IDeqJpPgC5Gb2wqhho5tLfp/9aLBjqoUdR1pamgsA+qOMHfNjoyU+Z2xujl9//bV57ets9OjRsLCwaF77MfYP2H2DVVZWcgEWWYBGZkwis8rr+vp67kfBZDYDRCaXHz58yFFxFvGipqaGo+YM/EpLS1FVVYWBAwdi+PDhGDp0KCfvJ0+ezIXdZpI9PT2dkyAVFf+/Wjr/1kbfKA1VQ+hqm8LZyRvPnjTJtQ3rN0Nb0wR6OmaYOWUWl/e99pYkHQttxYwBCutY+zljvyFmWVlZ3O+ERVJmH1sWQWTMmDF4+fIlFySURUdhv7thw4Zh+/bt6NGjB7ff15qdnR0XpeVbrKCgAF27dm1e+zpjAU+1tP7VQPQj7B+w+8f+sQ/s6aOneHT7CW5dvo071+7ixqVbuHL6Km5duoubF2+R38Tta/fIv6+ynNnvwY4FwPw7GQPJP+vI/CXGWoZb1M/XGlNKcnJyzWs/xv4Bu3/sH/vA7ly/h1OHzuLInhM4tPsEDpKfPnYR+3YcxUHK27P9CI7sOo6r5z49gP9L7N3DR7jdXphbZmDHqka+xBh7YxLx2rVrHJiwbjGM/e/YsQODBg3iYuwVFRVxioGpi98PB/tSY9f0PR3E2f7fart374aIiEjz2o+xf8DuH/vHPrD7dx/g4onLuHzxOnbtPIqjJ69i3cZDWLfrFGas2I8xa05h1fqdVKa5Ff477Pdgx4KBfqu1MCjWi4G1uH6vsVBRrMfDtxqrrvkesGM9Ndq2bdu89mPsH7D7x/6xD+zBrdtYNG0agsdvhnvdMnSqWAqzipUwLF0Gp95r4Fi3Dl1Ty7F1+armPb7d3r18hdvthLhlBgwsLPqXGqsbZvVwDCBTUlK4rlyM4TFWx7pyMfBj9XWsLu9rjXXpatOmTfPat9mIESO4yX++1ViD3feA5cfsH7D7G9m7509xr6Qr1yv+XUt0h7dvmtI/M5IoLGgDi8N2O8Wdy3qycDze3LjMLTNrORYLEnm/LgV3S5sqjVk3mj8zFm+NNAx3/vfBJem6nswfg7u5f88xoj/Cnt57hIUz5+L6hcsozsrH1bOXMWHYCDy4eR/Vvaoo/xqqiqpx8AfMnvYh2LFWS9Yf9FuNNVjEx8c3r32f/QiQYbP7s0a5bzXW5/AfsPt/bA9HVXGRclmAShbw8fHUAXh1+hCeb17GbWMBIRnY3KuOx9PVc9+DG7PX1y/R2/MODxqaogTfKwzHnZwADkAfDMzDm3u3ONC7VxjGgeHLA9twvyYBLyh9umoWgWwM7mT5Nff3G8Ed4351At49fcwd8/XV81xgzMdTBnDBLv+/2tNHz3Dh5Dlcu3CL0gu4cOYKTh8+hUtnr+LcqYu4fPY6bl25gxsXv7/Ojg33ut22CeyYZGOtp19jrGNvi2R16tgZ+vr63PL3Ggu1/r3GgOr3QQK+1v4Bux9ow2+SHHgHjFp8lovbf3TDTbx+0VQhu3hUPy7FAXqxn7P+T5T/oqwp795T4M4TbmQHm0n9H/v/Ywzsrp6/jivki6fPwYXTFzFz9Fg8vPkIg6tqcffGI1w5cw03L90i0vvtlfecfQB2wsLCXHelL7GPdVFxc/V6H5L9a40FOGDdRFjXqcWLF3NDtL7XfgRQ/QN2P9BE6W96glSifvdVePryDWYUH8blow+5bUkW8lyK4fS1PLGQsO4i8OiXprw9xKJ2XeBmgmI/kH+3MbmzZMkSjg2wvnk/+kfxv263r97CDQK7q8Tq7lxpGt70joDtMjG7SyeJ3TGGd+7HDOe73UaQS1nL49atW7nlr7V+/fpxQGdjY/NNHXHZb+lHGgNMdfWmMb/fY/+A3Q80nn3AeaJ0HwO7RPPmuGDvwe4ogV1zpe1/EOzY0B/WU55VTrMfA6ugZumn/EO73V4E9y0dcN/c/g/+wCeQK/P6QlNF+f3+WT98jC7rBsG6TrDwXszZOGbGkFvW2ThNtp1FpH3x8inevn3VvOe/1+7dvIeb54nBXbyKmxeuEJO7ituX2PoVPLj344Z1tYAdC7r5rSNlGMgZGxvD3NycC8vOxsF+zlhnd/YbYiMt0tLS0K1bN+63nJSUhAkTJmDLli3c9Iot42e/xtzd3X9IR/jf/3a/1/7nwe4CgZ121xV48fotZlccxfn9TfUV78FuNH0pD01pBjuBprz/MLNrMfZj+Fyr1R/ArnXzPfyb7dnzRzhz9jj69uvNgRkDOeas3omFAWcV0mz5w35dbBTA6NEjsX7DaqxavYxyvl02zp49mxulwo75I4z1X2N1Wyyo58eMRQphxjrmMmD5s0H+LWAnLy+PNWuaxlx/qQX4h8DA0ACGhoZwsO8ETxaL0NwCxoYdoKaq+k2BBVjL7peM5PiUsd8ceze+1/4Bux9ov+wBWFDqLwK7N7sJ7JrqV/4uYPcl9p8EO9Yd4vcvnImBHmTlJMkl3qdS8nKQUZCHrJIM5JRloaQiBxVVBY7tHDq4H2+es2P8q2Ps+AnjsWrVCjx6cB8LFzYN2fsSYx1tGZhOmzaN65bBhuoNGDCAu04WAWfSpElchT9jNY2NjZwcY3WyQ4YM4SLoMFbKyrCB8SyaDhvLyia6ZkO22JCqwYMHo6GhgRu2xcqxY7AWSVYXx4Y/sXqx31sL2LGhUV8ThYfdh59vIAwMDGBsYIiOji7w9urCtYIa0bqhXgfcuvVlIzLY75h1ZWEfH/Z7+XCc9rd0Kv5RIPUP2P1A+4nwi/0c1COX4/Xbd5hXcwwntzd91f4IdhuBx01De7DzArD3Evf1ZhFsP2r0wyEdhndsXs3mHwyLZPJs4wc/aMp/e7dprg5mr44T1ST72PR6bPq9R6Or8PbRfbx9eK859/P2nwS7D7tCMKh69/YNXj59glPHDuPQvt2cH9yzE4f27qLlXThI6WHKO7Z3N04fPog7N67izSvWbeYN7d/UBYe9lIJCgrh29QrWrlmFqRPHoZO9Dfbs+bLpD7/G2DhlNirhr7SWv8fXgh0DWk9ffw7sGLNjYNfZxQOmpmbcurWVHc6d/Tp2xaoQfg92X2uscaNVq1bNa99n7Fq+t0X3Q/ufBzvG474M7NYRWik15e04D+y/zNVntIDdHZ7PD215fb6pLuzlsaY+Wm+uXeTyXp0+jNeXz+Ltg7t4dWI/Xp07hldnjxDoXcfrK02y63XzPKhv7/x2gpTP2X8S7Frs2aMnOHF4P86ePIKJ40ZwdVNsBvlvMdZhlrEXM1NT6OnpcWGLdHS0iV19e5+uPzPG7NgQLlavxRqC2MB71uGWRakZP348J7/Z+vdYy9/DlO7na/qlsXhvzp3cYaTfBHZenn4ICgyDhYVlE9jZ2uPIsS/rpPwhe2sCu2/vVsP6+8XFxTWvfZ+xa/mR44X/t8FuJ5EvSpVCl3LMY1G/EziyvolpJZi1gJ05gd1UQptlnwS7Fjnyd7O/A9ixhgcWmSMhMRaKSnLgFeKBhq4GOjk7oryiBIlJcfDydoeNrS0WLFjQvNfH7R1e4+y5kzCzMoGqtio0dXWga2iAxUuYnP1jEMq/u30r2LEQ7KxvnTGBHau38/DwRUR4V1haNoGdrb0DDhw+2lz608bkK2PPBumL0LHXBijFzidR8m2Mio3c+JZwUB8z9tv90vHCX2L/82DHxhB8EuwmOAG7h9MbOwd4ot2U9w/Y/Yk11avl5mZDU0sdRiYdICYpBnEZSRiaGUFKWgKKigrw8vJETLeu8PPzoZfcGMoqilBSVoKCqiqUNdRhYmEKeRUFuLq5csf7vb19R6D25iVcOjnB2NwMSmqqUNdUw8nTJ5u2fUdDBrN3L17iHr84Ztl1xGgdA84n6xtjmqHJb3y6oSkWmFljPqUf+kor+z/4WjrWJko3WTn8xndb2nHjQBlbZVG3v9RYNGDWKGFMwMa6nbi7eXN1eNZW1py0ZWDHQqp/zhir23H6JrRSl8AiexVcC9fCIXs1tBIWYOmeS1w4+hZjdZ4txkK0szBlTOazuk8mq1nE8L1793ItseyeWB0mqw9lgTgZQ2NdZNjYXRba7FMRi1uMRVw5depU89r32/822G1vSuWCmvoZLR9yGvuXN9VX/BHsiN09MW7K+xjY/crHpX83+/eA3Tvcu38b6uoq3CTNhgZ6WDB3JsqLC5GaEEsvDOPPr/COC13P1d7Rf+/o/02g9I5euFcvX+DBzUs4tGc7PLy9oWtqAlk1ZXQwN0Xfhv7NMPqhvUNyShzsHB2h18EQCiqqkJCVhq2dJbZt28Q1JnyrsXrWV2Lyf3h2fxd7+/Ydjh45CXs7J2ipqUNDVQ1qlKqra0BdRQ1a6uqwt3XE/v2fAbvmRxRcuR56KUthnrUS7kWrYZG1CrrJi2GfsQJvCPh/tDH5/yUmISHx1aNKPmXf/dccNWrU+2Zm1rTPWqI+/AL8mbH+PMxSU1N/U/5H6f0vsZ+aO6x/GdhN/BfYbTkLHL7GRXaorq7msm7/wsulfzf7d4CdtY05V8EeHhaK3Mw0zJw6CYvmzaYtzWD2VcDzDm/ePsOjh7fod5ELOQJPHQN9yMrL4C4b8tbC2ojBjRvVSM+/jOSvBTFJVYRHBENdQxGrVi9BF28Prsy32Idg9z2g+Vfa9es30H/gEK5vnYeHBydply5ZSSzPCLY29qit64tHTz8tRdmd3bh5H+7F66CfugwWuavhVkhgl7OawG4JbLOW48aNT3dDYQwuJyeHY3DLli3jmB2rV2URUxjTY8EJWNipbzFFRcVvjof3MftusGNN6qxOpmWZ0c4ZM6ZzN7pyxQqud/bOnTswf/487iEcOnSQ0+GsKZ89bUbdWbQHBpgbN23iKoPZQ1u7di0XcZUZ+8Fx/rt/f7A//V2yDX/c2AJ20gGLuXT1iLPYu6SpcjbeVIZLMbETsG8kySbyZ7ZNedvOAUdv4N6dO6gmSs7s1k8/NhzN19j7O6Nn9ObNW06atFQ6t4DdG5IjrGbmOa8IcaymerS3b968L/eJh/dJ09JRI4BRxqqVS/GM2J2nqwtWL1/JtCZ3yG8HC7qut6+QFB8LExMTaJBMffCQBcxsvl5Knj+5j6SUeJhZGsPdwwVa2mrcfMTz583Ey6ePCOu+jZX8N4DdM7rGjVt3wNLCBp06uaJrdA9kpOdwYGdjbYf16zY218V92i5cvgPrnDVQTVkGvewV8ChdD3NaV09aBLPMpbhy+esmGWLPjHXL+RHGpP2POhazbwc7kiTsUc5ctR2j56xFw7SlKB89G0XD5yGjYTri+01Cz97jEF01FuGlI+FXMBSe2QPgktoHTgl1MIurgUn3KuhGlkMjpAgqgQVQCsiFrE8G5FzTIOKVC2GPbLT1zAa/ZwYEvDLR3iMP/B754HfNAq9zNng8c8Dv2wuCXvkQ8MwFnzuV9ciBILkQrQt7ZELYPQMirskQcYmHsG0UlB2iUVQ7Fr0Ka/HTBSAiOR26sTsRm1WAwojJ6JUwEbbeIaj0NEB0WgE2ZCphaI4fcnpZYN8uM+jaumLnkAXoHV+MtJxi5BUUIHsQAbeIFBT8CyDhng4Jj1xI03VJ+fciIO0FWf8yyAdWEIMshlxwCaSDi8lLIBNA7l8C+ZAyKlcC0S7FkAoohXRQFSRDayARXAXpkBpIhlRBhvLkaF0qlHklbSuHCNvftwgy3vnc/mKdU2EakAZT1xA4eoZDt0NH6BjZw7hTDNSceyC0Ygr0ssYjdvQmxEzYBsvulbh69gbWr9wFhfBqTDl8hv6sXw4QI0Y0QldXG9raBrhy6TLevXgBj87OmDFtxhe9aF9irHWPtbrq6mphzFgWoKAFnJvs7avneHTvNi6dO40tG9bi/p0rePPqUfPWb7P/BrB7/foNNm7YCiMjI3R07MzV102eNJ0LBuBg1xE7tn9+zDa7t8MnL8Iodx00kpdBP3s1PMs3wTR/LVRTCewyVuLq5U9HZGat1B92D2GhoVgr9o8wZ2dnbi6KH2VfD3YEcu/evUHe+CVwiavGpsVbsX/HCWj45kE4qALiQZWQ8iyAkHcRxEIqIdaSF1oNqbAa9KiZjnnLdkI2pBzKXXph0+6zWLbpMFZtOYY+o2dh68FLWLf3DIomboKMVy+s3XEMC9btxeBF2zF0/iZMXroNeWPXoGHmOlSPXwnzrEa0DSgnrwBflxLwE7AI+leBN7ASggFlEAoqg0hoGYT9iyHmkgIZyy6w1jWCsromdFQ10cHIBEpKKrA0s4KykiqsLG2gqqwBPXV9aChpQVFOGVoaOlCn1EDPDKqUZ6SlC21VPRioaUFNQQMqiipQUzWAuk8+JAKLIR7Vl7weUlEEVNF1kIwcAOmYvrTeH1IxdZDvWgvJ8AqIRFVBJKISwuE1EI6ogVhMH25fkYBiKATmQzysApK0LtW1HwRpu0TXaohH1kE0vDftUwsR2o8/gs4VUQdxnyJI+eVBLqo35NyT4OsWCKdOXvR1dIZV3gwETb+GjEU3kDFsNToP3Q3/uRehEVqB02dvYfumo1CPqYfHyK+ZWvI1yiuKoaKiAl0dHTjY2OHVsyeYM2MafRR2obOTIy5cON9c9uuNzeNha2sLJRVlrhFChmRs15iI5q1/rf03gB1j5Nu27uYaJ1xdXZGUmIZs+mAbEbNzdHDC9i8Euz3HL8G4aBNUs1ZANrgf5PxKIRM+GEp5q2FDfv7cl/e5Y9fExmszVfYjLCws7P2cGz/Cvg3sKPEoHw1RerG94quhR4xMg9iHdKdu0PbOhFxEOcQJbEQIhBjISNJLJRZQCbnIemIkvSBD+8n6ZaN7wQj4JOQhrtcgeOeMgXyXImJEeZD0zoGkVx7EvXIg0aUcYp55kHBNRULtFKQPmId+g6dhzbIVmDJmIjLqx6GdfTJ4yNt3TIJAxzTwuSRDgIBU0KcEfH6Z6NZ7CrrVz8KQoRNxbt9ubJk/Cb1HzACvfQ8IOvUAn0M38Dr0pGPEQNA5EQLeheAJKIS4fxEap6xF/djlmDN7GU7sXoMrOxajtt8ECFpHgc+uB0Rsu0PAPhqSzgkQcE+BqF8+hAJrkDV6KRZsPIChU5Zg5aKFeHB6L87s3QOnbsTMHOIgZh8FGetIKDkEQ8K2GzRd4iBKH4l29LxqZ2zFoOnrMHDaAiydPBEnd6/G5pUboeebChFHYqg2EZAyC4WRUwRkTHyh55EESWKVYsT4Rq7Yj6V7T2Puoo2YOmUi1i+ZRc9rEiSdoonZhkPJPgwmrtHgNfaDdXgvCHfrTyDaAMnYwXBunEN/2y97udmLwlxfhwBfSR26erpQVJDnGNasaZOxYM7M5oYJcJ1lPT094ebmhsjISNT1qeNGF7AqjL79+nJ5zs6duHrcw4cP4THJUytrM5iZG9HHyADC4mLYuXsHLCxN2Jm5Y/6VxvoAvpBqmn6wIP8sDr3bi2MvjlF+k+z/vX8JILZU9fwoY+fctGEbDA0N4O3tjSGDG7Fi+VqS/KbE9JyJ2X16XmJmrMrj4PHL0O/Wlz7+YnB3UUGfTDNkd9MkVSADx/RhuHn7y8cBs2GALC7fl0Zv+TNj9eBsRAobZtfSwbll+N332DeC3VsE9J4I2dByqEVUk+wqIYk0AcZhxbCP7QPVCGJX9PLy2/WkL04BKrIr4GHvjakT54HXPBj8jj3B7xwPbZJ1wl4Z0AwkqUeSVIykpjgBjpJVAIZU1qOTiweG1g6CkZ0nhKyj6XixECKJq0iAIumfCzmSizLuqRC0i0Fb8y5QNOiEYG8f6Kp1gIezD7TNfSBkHw8ei3DIWEXCjMDIJjADUka+sPRNgIptMIR1nCGoYgFlbUuY6upDUVGNGJs+zDoHQ8A6FsIE4O2dkxGePxjexGSV7UIQllROoE6Aqu8BCRMveiGt4U4/MANTFzjYOsMoLBMKnplwiq+Be0Y/hHXLJ2AKRvfkcgR0J4AhgBLUdYJPVAq0lHSgIK0INWVNaGtoQ9IlDTY9qtCtbCyCChuRmFYIPWtX5BU2ICKtHIJ07QI6neAaHAsFYqCq8qrQUdOBDjFVVeduyBowG35Zg5CYPwD5ORVw6xKO2Lgi2PnGg1fFCr5hCQRO2rAxs4eRrhmsTW1h5JMIKfpY2Q+ezt6i5j/0l9g7boSDkZ4OzE2JfcnIQ1tfj4DKCqlJibC0sMTxYyebyzJj0pbJ0CZ18PbtvxoQhgwdAAcHOwwZMgiqGipQVFLgXEtLHffu3sSVy+fhHxKKij4DkJ37x2FXH7PPgdCd+/cwKkEHV9aV4vqaTHTuII2NK8cTMrEO3CxEOvk7uv7nx8gpfXscBnR/S8qscHldIa4szUJBd0/uWJ8zBgQ/0liL7Lp1m7k+dQ4ODlyd3YjGMTA0YONkScbu+AJmR/9u3b6B3ZsW4t4MURxuVMPtJSY4ON4Ahwap4/jhvXjytCkwxpfYqdOnOWa3eNHS5pxvNxZhmY0/ZkPz2JA8NmSPdUZnw/e+le19Q51dE9hF9pkBYfccTF65H0XDF2LwkInISilCaV5vlGT3gbBdJDTM3KGnqgsj7Q7ooNsBGoZ2cIpIR3rJUIRkD0TvAZPgE5EI38Ce6JlUAOWOxLTMfKFp4ABDDQOY6RpCT8cQ+pZukCdQUbYLhnzHbogtGgDPyDRYByQiJrUQ/OYBaGfoCXVdWzofvXgG5jDSMYJVpyAI6XYGv4k32lr3QEJJI2KyaiBnHYiuqcWwDc6FsGk4+HQ9YGDRmfbrADtzK5iTFHDzCAWftgt4TULwi3kYuub2R2hyBRTNfBAQkgV9zxTw6XQGr5YTNDT0SdZqw0TfhKSxOoJjiiBgGQR57wxYdC9HXFotVE08EJ3UC4E9CyBi0BkSOg6Q0bOFIoGciZ4B7M3Moa+tR4zNH/o+qTAKzkFkXgOSUwugZdoJyVlVCO1ZCCEjb4io2kNc1RRaOh2gr28ES0MLOFtZQcXCjwByOEILhiCtoB4JUUkws3FBbLcMOPvFQkDVBlbOflBWUIWdpR383fwQ5h0I8y6JEA0thXX/KfT3/Xrm9ObVS9y5dRmmptoICg4hdkHP38gIyspq0NLUh5SsPOSVVBHTrRuys7NRXV6Jorx8xCYmwIKAUU1NFZqaGlRODrIKimgv0B5BYYG4e/MaXj1n3RTewtXZmZsPVVBQAJKSUpg0YWLTyb/DvN1dcX1LAV4+vYn7p9Zg6/Q0rF4+HssWEOgzgHvW4kdx/MBqPL51EE62Bri6Jh0vn93C7ZMLsGBwDO7c/fzA+R8NdgzIVyxfw/Wp09HRwaqVpAQGDCXw64BOTp1Jxn5+mBv7Fjx5dhsXDy7Gu1VCWFWnhI1jXPBgoTIezhLDtQvH8OoLOxez4AEC9Ldhoap4eHm/WMpOnDiRG43CGDKzDz9QbPgas5ZOyqwemEXIYUEd2PLXsuVvAru39FWOHTyXwC4bs1ccRt2ERZg5bzVSUgqQlpiD9BxiIJahUDZ2QScLGziaWsJY3xiKxJ6sfbvBPjgLHQNSUVY/Ap08omDnFkZf7TgoOIRDkIBAWcsSNsbWsOpgCl1tYlv6lhA184MSsSoZky7oUdQfxm7E1Hxj4RiYTgBJYKbrAhVtKxjqGMBIy5ADOwNLDwjoekKQwEpAzx1G/lkw94uHkGU4tNx7QtEjDrxmgWiv7QwHtwhokBzTI5DVVdeDXSdftDbwBp+eB9rquEHDrSfUXEj+WUZAzjEa7S2C0F7HERKGrlBV0YKhrhE0FLToBVeHc0gmfjEJJOAKaD5XVwiQTJYmhijlHAsxmygCLS90pGchKaUMFWJnDIA05NWpfAAEbULQObKYykWig2cceFySwOOcRCw1llhsBISNPKFm7Q8leS3oaxlAUVYJBuodoGjZhSRyNNyisqHnlwpN7zRIhZVBkiS5mGcG+CzCYOZGz5DOl5SQDg/XAKQlZ8KmWzUkwsth3efbIxAzlvDm1Qu8eHgX504eQeOQgXDr3Jmr0xMXE+Om1RMSFYGIhDhkZWWhq6sLPz8/bn7cUcMHYsWS+Th+ZD+uXzmHZ48e4C29ZMzfvHiKd8Qek+N7wtzYkECa2Ki5CaZMGs1+/d+Cze/Nz78LHKzpQ2PnAD5+AU62Llk4gUvHjZuAqqoaBAeHQlREHKpqGrA07wDjDtpo36498vKKMG36DOTm5eD+/c9Lvb+C2c2ft5hrvGGjJkpLKjFs6EhOxnZycsHWrc2dSD9l9OxePLuDawfn4+VSYTxboYSxhQboEyGHkyPl8ODGSe7Zf86s6UPbjo8XfAICkJKS4v7WAvQ8v2QeCwaSLPgCez6sJwfrusJmFmPLjNExY0PyWNgq1hDCtt2+fZvrpMz64LWMXf6SkPbfBHbE8xE/YBoqB85D15RiWFk4wqcjAQMxKBG3dAjQi8nn1BOC1uEYUD8E/l5BGNhvELp1S4agvjtE9Z1hqa4PNWkFyGqbQNAkFELmERAg5yEQ4TH2RJ/qwXAiMOjVqw5dYpIQllgD78h0yIlJQYW+/pI6JuA1DEY70xC0Z24WAn5DLyTG50OZwM/DOxR6tn4w8c1Efu0ESEipw1BNHSqaehDR84KAaSAEjQPpXAR2RkHg7eCLLiHxENN2go6VD8T1XeEYngatjkEQlZCGvqYhDDqGoR3JSFa+rUkA2hvTsmEAVO0CIKnnSkywI6QMGRsMgHrHKJKuIXB2coeykglELfy5fH6zIPCZdYG4eRCkzANhQ0DIpKkM3TOfsRfk7COhbBMGbSMbRNPzsvWMpOcaBEHTLvSM/CFCLmpB5zMPhoq9P8SMvSFj4QtpE39IWQZDxjYIfuEpKCqqhkv3Yii6xkHKIxli7hkQDKqERGAB5IJqIJU4BLKR/SAV0Q9i3ftDNqIvTCrYLPI/om6JDdx/xbWUvn35lADrCdcV5Pnj+3jy4A4ekz99eA/PH92jfJJJr+mFIn/zltXxsa/5b53lv6JjvHjyEBvWrOT2/VfZb0c7/y7BmFzVAU4dzbjhWrIyMpCjD4ekpCTnrO8gk4isVZDFjJOh7cwZWLOhXYyRMHnFGlM+Z38Fs5sxfQ4xez14enqgvk8D5s5ZAANdfRjodSCA+LJAoE+f38X1wzPxdoUQsv3EkdpFD4sr5LG9jzIeXD/xRWDHWDwPDw/4+fk59s3YHS+xO5b3uaqE3xvrhsakKwM2Nv6XRc1hz7dljCwbJsfY3beEofoGsHtDzO4tisYtAL9zIoTcUuESkQUJ+xgIW8fAq0cp3GPywUNsybhzOJzdYyCo5QBeDVvwK1uiFUkwHnUb8MiaoY2SOURUrCGl5YjO/rGwcCEwkTdAcGgKfIOS0FrKAHyyhuCXN0VbZXO0VrFAWylTtFcwgpiyMWQ17ODpFgh/a2u0k1aHu4MrXDt3Ab+sMdrJdUAbcj5lKwiqmENY0QjtVK1JSneCsh6Bcyd/xNKPnTFAbQUD+HkGwMDOHzwyemgtY0T7GqO9ohnaKpmijQwBq3wHGDn4wN7eDx62zvDsYANrLSuSn7awIBYqo2VB16BH++uirbwx7WcGPnkTcnMYOPrDk+7P1sETiaHhyLS0h7OGDmLD4tDZPRD8UroQoOPzynYAv6IpBGhfAVl9CCgbwi80AXZO/vB1C0CwlQOybK2gKiqGnIw8GFt7kKQ1hqiaCcTkSS7SNcjq2kFa3RyKpp0RH98L1nZuyIlNRIZZR6SYWSHY2w8lAyZA3DsP0tE1EAqugFz3Bih1rYPNoHn09/1t144vMfaD/tSP+mt/8P8uCwwOQlWSFuxtzNGZWCjrsR8dHQ1dYkumZmZc1F8rYi2sVbBnz55wdHRESEgI14k3Pz+f287Hx/dFIwJ+PLN7iwnjp3BdTfz9gpGVmYfRo8YT2Omhg4Extmz5skaCJ0/v4OzOKXgwRxyHGlUR56mOxjglTE9UxKMbpz4LdkxiMhndvn17CAoJcWAnRCmTsoKCgl89kJ/9VlpmWWP1dqxPLnM2Ry4zFo+QgeC32DeAHf1wScY2zFsDZf8MqBJrEHHoBkFiZBKaTgiKzoS+rTvaSChAXt0I+kZOEJSlhyGhirZiKrCx9wKPgibai6uivZQGWgsrgFdSDeoG1pBQJKARlIO8qiG0DK3AK6IEHiFl6Bo6wtLWi8oqo42wClqJq+MXYSW0o2MoqBlDREoNbYXkib1pQI5e/jYiimgrqoRWAnLo6BIIbT1r8ArJEKgoor2wPHhElCEurUk/bhW0o/O1E5aDiLgKBOgYvwjK0v4KMLRwhaGxPVrzSKGdAB1PWBGt+GXRSkQGfHSM9rRPO0EZ8AhK0zY5tKFztaFj8Ygrw8yiM4QlNWg/KbSha+UVo2UhNbQRlUMrUQW6bkXwiSmDT4SuhfblFZMDv6QiVPXNoGdsA15BKZJ7KpCW04aYjCpEZNShqm4MHU0rdDC0pWdqR1KuM6QllKCiZggNLROSMk7QN7CAtoERdAzMYWhoA1Vta7j4dUdxbSNq+o9E38GT0HfYdGJ+yVAl4LYJiEds7Vj0Hb8QwgU1MJzFAmQybveW/sRf1k+OxYZjP0Q21pFJUtYvjsVtY73mWQdxJjXKysq4FkP2hW6po2HGYr6xlzY9PZ3rhc/s+PHj3L6s9Y0dq3v37tzYSjaukkmWlmU2Y/z3WlhYOLw93Dnwat2qNb2c/Lh3i+Tfm1PkJ4k4NnvLOk5i4+oZSElJ5O6ROauD/JIgmX8Fsxs7ZiKMjY3g4+OD4cNGISM9F4Z6+jAyNMbmTV/G7B49vYVLO0bg7jQ53Jghh2EljlhcpoHV5Uq4d/UEsfNP3xsbRcT+znPnsQ8lODYnTGDXlmQtA75viXT8V9lXgN07rN17ArNW7MLWfWdRPGkNVCIKUThgIayC8mDgkggtx66o7L8A5f0XolefWSiun4O0wgnokTUMpj0HwyJ+GKwTRsMxbQKsEkbBNmEkLLoPhmmPgXCI6YvOtN0hthG2sYNhTvnyrpngU3FBdPUCBFcvRUjJbASULoRP8Sx0KpgEv+LZ8CybA7fcaXDMng23wtnomD0VzpljYZ87AdKq7tD3SYd31Rp41GyAe/U6uNash1fvZfDrvx4+1RvgU7cJfr03waNuAzpXr0GXgXvg12cd/PpuhomBHcx8k+HRZzM6990El/pN8Oy3FV79tsCzYTec+2+Aa7/N8GrYQes74DNwC0JGHIDnwM0IGroRqioGsC2YieSpB5E8+ThSZxxDz3FH0H3CEQSPOoykqYcRNuoYwkYfRfDIQwhuPIjoyWcQOnQfooduBr+cOZwyp8Gj3yYE0HUG0DV69d2GLnV0DX22w79+CwIG7EZgw3YEDdyHULr2mHEnETpoH+x79idW6wzDtGnImXsCiRMPIGfSUfQcuwepE/cjnM6XOe0Yeow7TOfeix6j9iJl+imkTz6FLr1XYOOZ759h6r/BGCsrLy/nQpAXF5fg4MFN2L19Akr35SApfT/2dYtBWU0ZVs2sw5ljO7Fw3mwC3N5caPyWCC1fwlz/CrBjdXSs7tOAmFUcsfe63v2gq6lNzM4ImzZtaS75aXv67DbOb2vE3RmyGJsoh9pkU0zKVMFmDuyO4t3rTzdQtAwVbTHG5tjkQQz0WPTl75n4m9moxgE4d/oQFsyfjIsX2Afn2+2Lwe7pi9foNXIbUodux6AF55A3ehcKJxxAMAFF9dSjqJl5ChXkvtUr4VywDJ6lS+BbshJiriWQ1vJC1pj9SBx5EFVzTyN21A4Uzj4Oz7470WvicSSNO46o4bvh03cP7KpWw6HXEjgULodMQG/83F4ONYvOIaTfWpTOPICEUZvRb8FZ+DRsQp+Fp1E69QAC69fDu/8W+BIQmKbPhlH8aETRC9xaUBkG7gkopP26Dd+G3otOIGP8LgxbcR4e/behZMYhhA7eSMCyA2GDt8NtwA7afzp0YscSeOyErJQ8tL1SkD5pP/yH7ELtsgvImHYE/ddcgMfQA8gatxcho3cgcfpZRI7eC4/Be2GePwfWqRPRfdJJiImIwZWAOXnCPkSN2o8xq6+i19xj6L3gFAJH7sbUHdeRRc8ubPRO+I/cR2C3D53KlhBAzkJEvxVo104YttkzkDHlCNLH7kPv5adRPOMwJq+9jhC6n+LZJ5A38SC6jzqEuJGHEdW4F3b5M+FSugB+GSOICavBIG0GKuYcQhQ9/6ErTyNv+lEMWnIK0XQ947fdxuBll+j570Pc+P1IGk/ARx+B2AkHcejKlw3W/v9orL7x7OM56D1+H27XVmDOgvHYu+jbxne22F8hY1nrK5OQVlbWXANFQX4x9HV0YWxogo0bvyzO3pOn93B++0DcnyOD6lApVKR1RP8e8lhdrIb7V48R2D1tLvlx27evKeBsizGgYw0TLIAnk7PfG6Jp48aV2LKVsEBOCiosKo6yMsLDwpq3ft5Yi27Lx+iLwe75y9domHUYvWecQgO9ZEXjSJ5MP44wApqlG69h3MqzCOu3DTENm1E97RCxkHXwb9gFUZd8SKhYo3rWURTPPInSSUeQN2I3quadgy+BS7+FJzFl3SUEErj49t2KsnkEZH3W07Y9kPGuwi9tBNGLjpdIjCRt/AEkj9yDopnH4Etg1bjyKiZsuERgeAr+/bcjk9hLxOBtBGSb6eU+ilY8ktByjkPlgqPoReBaPWcf0ibvx0ACLc+Gbaicvh9z995GAQGOz+BdKJ93Bj1HbYfXgF107RshQn84bZLpJfPPoGTZGZQTQ8qcvhd9CHw9CfyyCOyn7X2MmsXn4EeMLnXGaWTMOIGAUfsQO+UEhPiF4Fw0Azmz9iFm/E7k0LbShRdQvOgsAdt+zDv4EOOXHaXtxxE84iBqlp5FEh0zkj4KQVXzwdOWH+YZk1G+6Ax603OqXXACZXNPYsiq8wgbupuA7whWHnyAKdvuInrkceRPO46cCfsRN/oIAnNGk4xXh3nuTBQSo0wYcxCpkw4jf/oR1NP9x44/ilGbbmPy1uvou/AMUqceQ7/FZ1FIf9OCaUdx/Nanf+T/3+3V41FImTMWV8oqsHjJQGyb38BQ8Jvtr2B29fUDoKenSwDHmF0Sysuqoaetw9XZbVi/6X13jk8Zq7O7sr0/rk+WxdUF5phU3hnz8jWwpVoRt6/sf98x/M+MNRSwyD8CAgJcSCbWgNPSOMEiPX9PZ2p2j6yh4u6Du1zkGwFhQfAL8ENTUwsa6pqI/8qgIV8Mdq/fvEPF5H0om3wYo9deRRm9VL0mH0EEgVvt/EsIJ9ALadiKWJJ45cQ+gmo3IYgASNylF8SUO6CWgK542iliFZeRSoBVueA8AgYRYC64Cr+B2xFMQOnTfyfKpp2Aez8CvsEHIO1ZgZ9+FUDV7CMomn0AvWef5M5ZN+cs/AiswkbuR2TjTgQM3EGydBsq5h5H1+E7aXkLgd1htGkrBV3Xbsgk1pI/4yhGrrmI9PG7CazOI3DYHuROZSCzBz4Ebl4Dd6FgCjGkMXvhPWgHggZtgSC/AHQ9U+gaz6Jg3kkMXHsZMaM2YfDKi+gyfA/Spx1EJD0H3xHEzIaTFCQwZkDhT6wydupJ8LcnsCuehuHrriKZmHDDktPot/wSsbsziKSyYXTfIaN2ImzMAQQRwFUuPEUMax9CaP/Astlo054fHZLHo4TAsdfMPRi48AQB/z6M3XidZOc+pE85SiBG7HLUUWKy9CGgD1B/ArKuY0kS50/GL7zysC5cQHlnkUfscsjys6hdeA4DFp9AEn1c3CqXIXzIDqRMPob48YcwlJhn/tQjyJ99Ghfu/2+D3dunm5B3oA57Miuwdk1fnD+wkXW6at769fZXMLvetX25ricGBHBpqVmorKiFrpY2DPWNsG7thi8CO9Yae35DDa5NUMKMQi1sHReANZWqOD9SAfcuH6ZjfPq62TlYjDoGbgzsWEt1C9j9iJD2rAHk6s3r2LV/B5atXoHla1ZBXkkZfAJCkBEWg5qqCuKSU5pLf9q+GOzYR61s7DaUEjOKbtiAqH7rEFm/BW4Va2AW2RchZSsRPGA7egwkeThxP0LrNxL47YYEyVhxdRNkjSagnH4CfsTe/AmYfAgI7SrWQSu4H3xrN8Kf9g1o2I4SYoCs7qvrsKOQ8SjFzz+3QwO9wFn0sqYRc0smOZdCDMWfymqENcAieQKCBpME7rcV5bNOIooYl09fBnbH0LotMTPXOMQP34jiKQfgXr+VGONWBJLc9RmwDUr+feDZew38Bu8hgNuCsjknETdqL8fywgYQ2PHwwtA7DTmTDxAAnIL7oJ3wHrYTPiR7fUcfhHJgFUnuRQgYeYjA6gBySMZnEAsNIYmYOvM8gV17ureldP3nCEx2ETgdI4A8QazqEAH1QdjlzkEogVYIHctv6F5iducQN3YvSV4Cv15T0LYdDwzjRiO2cQt6zzuK8IGbETliH7pT2QjaTyd0CLyIxUYOP4LwEfvp+RxG/yUXEEPMObR0Bn4isLMvWYFhKy8gffIeur9TBNzELuez6zmCriR7EyccQTyx7URifkNWXUEeSWZWl3fnyY99Of/bjI3wGHItHctD+2De5AR6qVk3l2+3Hw12bKhXYUEJJ2P1tbURGhKJ4l7l0NHQgp6uAVatWocnTz7fbeTJs7u4urkcj2fLYFGNFpaPDMGRscq4NV0Wty8dwOsvCAzBZkVjrbFs9ATrV8mAjq2z6NSfsxayfP/aDeyq74/pDs6YrK6Paar6GC+hglESShgjo4qparqY2sEMU5zdMTs/FxtWrMLhk2fRxdEJffmkMVbDqPlITYzwY/bFYMfGTfQjVlcxaT/qiCVVEejlE5OIIpCZQbKqeuYZ5NHLM5bkXmjdelQQOwglUJHxLIOosjnHSIqIzdTOPM7V9+WTdAwiUBq69BRqiOV1G7yD5PFJBBGIjlp7G+HEvOS9KvHTL+3oJbyKKgISJuOSR+5ADclJv36bMIjAoR+xlKjhW0m+7UP2lMOYtvYaYoZvQ+zIE8TsRKDn0ROFdK60cTtROXMfCun6y+YchiexyMbVFzFhxWVEDtqG3nPPIX3SHvRdfJIY0m6Sw9sh2F4ARj6ZqFx0EpkElrVLTpLM3IvSBSfhN4yeA8nO/isvI4LYWPEikvYk83NJhpfSfSRPPYx2xMxihm9G3fyTSJtC5RefQeO6a0iedAjdCGzGrjmHKXtJgg7fT2zrNLLoHGM330TqmF0IKhhH1y8Ak+5DUUyMdRCdu2r2MZL5BziGFjWMfTwOYvjSkxi39iJSJ5/gGHDjqmuYu/Umwirm4Bd+ZXjUr0H/RUdRQRJ9/MYbxOyOoX4uye2pBzB+03VM2XwdmZMOomreCUzccQ/LDtxDJcnhBy9+7FjO/0bb/jgZDcZ1mNb/4xGTv8Z+NNixvmZ2tk4wZF1NOnSAh7s3uvgFw1jfEPrE9ny8/fCUwO5z0WeePCMZu6EI9+dI4tY6azw/XYjjo+Vxe6Y87lw+iDfvPn/dLHQbAzjWOMHiWbKGCTk5OY7x/ZltHd6IsXwSGCmmggZJFWQKSCGkDT+i6Tffs50QUtuS85DziiCTRxhZ7UWRxSOBeB5RRLUTQDqfOOpElTFITBGDBWTQ29mTWx6j0xxz8iP2xWDHbOD0faifcQx1kw+ihl7mMmIASYM2Y8D806ibdR49CaimkcSaSS/jpA2XENmwA4p+fSEop4e+8y6icMpx7kXLnXAIVSQlg4ll1c46g5L554kJbsa4NVfRuOIipq67jojReyHbpQ6//iyAUZTPykcPWs8xkgpicEGDtiJv0m70mrIX8cTGpm68iZFLzmLK2kvoOngTYscdQRseSRi6d0clAW8mlR1C8rN8yj70XXIGXsTmKhacQh8Ct7DB2zBx420MXXEBo5eTpBu1A+EDNoOPwEq/SyHK555CzpxjVPY88mYcwIA1F+Azch9KCUAqFh4nJrYHDasuEfiexsgVZ5BNYJFKDKlNG15ic3SvBHZxYw+gJ7HS2iXEqsYdIPCkZ0EAV7/qMqIad2P54WdYvOs2Fu59hJhh2xGYPZy+jmIwjRtFEvYEyuefwECSowNICo9cdhrdaZ/saYfRl0C2lq4vadxRTFxzGnO3XcGMzdfQvfdC/CqoiegxO9B7wRHUzj5BgHgAvZeeRyVdd8mc0+hP5++/6DjJ+SNYuOsm5m6/jSU7H6Oa/kZPm4fq/K/Zw3u3m8Kcu7ujuo817OXjUBKjDTHJz0+o9Cn70WDn7eUPU1MTrjO0nY0jnDq7o5ObJ8zMzbmpFE2MzRAfl9xc+s/t6Yt7uL4+D48WSODKUks8PFqFp8sU8GiuFG5dOUgU8vPskMWsZEyOXQubR5c1IrA6vKVL/zhGdqSGHkZIKCJeRAphBFp5guLINjTH/FEjcf7IUTwihvfy4RO8ev4Sb1694UJZvSF//fI13lLeq/uP8fDGbexbuw69fQOQT6CXLyiNHvzC6C2igjIJOQzjkySm+MdJg74K7BpJYlaRVGpcdgkNc44TyzuI4rGHUEHgVTZ+L3r034qZG64il7XukZyMIvakETUS4gbBaFh4Cr0IIAcsu4jiScRKZpwiebYH2QRUmaP3oMeQrQSU15A/5SjChu5EIoGDatfBaK/iinHrrnBSsIaYXRGBW5/5lxFMZQYsPos+804idOgm1M07hzA6Z8TQ3YgiGRpPL7+Irj+MAwsxmNhXyQy67tXnUTXrGCrnHkXI0G1IGrkdOeO3I3H8QSzYfR+pxP78Sd4G0zFihmyBvLoZTEPy0ZfYYtHcYxhEIJNH7Kp64VEEjtyLJGK3ucQmU6adROOmuyiefwjdx+xFDB0vffphtBeVQ/6M/Ri46gLqCYh7LzqLoWsuoyfJ1Bxil32WnefAJ2TkTkzfeYfAcD8SSMZGE6B7JvQHn6Il9Lo3cnWgQwnkBi+/hIoZuzGWAL0bPbc+C8+j73y6ngUEsGMOod+844gjEE6he48btAK/anVBCl1LIwHw4GWnMIrk7MAVp1Ez7xRKZx3HWGLMY4lpFkw9iLol50nqH0ERSd3aBRfw6gv72f1/M27uDCMjri7M3FANNrGh8PW0gayyGlaSdPpW+5Fgx9iahwebv8OU69hsZ+cEZ3cvuLh4cMPFGFibmVogJ7uAJF3zTn9iz17cx7X16Xg+XwJ31lvjzY1heLxSHk8XyODepb3E7D4PdqwLDmN2bNQJY3ZMyjJ2N6+57x2zk5s2YoyINHKk5FBO70WOkSke3r+PNy9fccNPv8XYrb2i5/ru8XMsGjQIVWJyxPyE0VfdACNo+d7VG1wM2Rb7CrB7iycvH+EO0ed7j57g/NV70MnsD4P0Gmh3r4eKfw6U3FKg6pkOtc4p0A8ohkFoCeQ7JUPQ0B9CFgkQ65wDYbdcyNh0hWynVEg7J0HGLRXKfpTnkQ5Z70IoeedANagaaqG9IdYpG2KGXSDWsTvUAntBXLczRNTZeFd3SJoFQtwyDFL2MZC1i4eUSyqkPIqg4F8B9ci+UI+oR3vjCAh3zoWAkS/4bGLR3j4eonQ9Ei55EHfNgqhbJiTd8yDhXggxj0KIk4u551BaDBmnDIiY+NIXXRaS5mEQtw2DhE03SDrEQ9olDdLuyZDzKoKUTyHkQyq5qCEq0QOh0mMwtLoNofuOgYxPOtrZp0PYIRW/OBeinUs2+Nzy0M69AEJuWWjvmg8e1wK0d8qCoGMCBByTIeuSSSDXAdKdEiFoHkTPpIjupS8UQ+sg06UCYn4VkPUshbBvOQR9yiDuUgQRrxzwO2ZD0CEJwk5pEA3qDVH3DAi50713zIOYaxFEXfMg6Urr7tV0j7kQofNL+tAx/Euhkj8UgnWNcJrFZEfTD+9LKrf/v5mevhY3oz4bXM9GJujq0bqxJhSVVSGvqgE9ApFvtR8Jdq9evcaRwycwcuwEFOT3QveYOAQHhSMkOAIxXXsiN6cQ06bNwOPHn+/s/OzlA9xYnYBni0Rxb60NXt8cicdrVGldAvfO78K7L2B2DOwYs2MRWFgHY2NjYw7wWJRhhjUPb97EeAKffEl5DFbXw93rN/60Xu1b7Q2xvruXLmLjzFnI5RNDo6ktRiuoN29tsq9idh8au1Sb3o3oRJLPZ8J+uE08DtdJZ+BDLCF47mUEzjoC13kXEDzvOoKX30HoopMIWHMfal37IHTxJYTOvwD/eUfhPu8GgmafgfeCS4ietofWLyFw+nm4LLqOkJlH4LTgNvyX3sHP5pGQMPSA3vCdcCPZ5TztCCxIArvMuQSv5TcRQazGd9UNeJGk81pxE16TdsKdmJfr+geQsgqF5RK27Qw6LzgM28W34LHgNLqsfwi3mUfhtPQqnOn8lktuw3HhGQQQY7Rb+QCStsEQ0beCbsM6OAzcCatJh2A+8SRcp56C3azr8Fx0Dd6r78Bj0SU40L15r7gF35n74bH2EYyjS+E6fhtCNl6Be8NcuM44Ap+FF+G36g4i6Fl0rp+GgPWP4DF6O4LX0/UOWwjXoevhsfouWgvIEFAWwGnZXUQuonsk9um+4h66TDmGgFU34Tl4JXymE6NddgG+y24gZc5WOGQPQ+jam3CpWokuq28hcvohBJJs9V17F4FzziJm7VX4T92D8HU3EEzsOnD1U3RbeQ3d6F67rbkDswlr4TB/KTeq9X/V2rVvBQlRAYiL8EFSjJ9SXgI4M8gTq1MksBMRE8HTp58HkI/Zj5axP8qevryPK0ti8HS+NM7PscbzW8PxYKUSXi6QxJ3zO4jZfT7qCQM41hLLPhB2dnZcYAI29I7lM5vasRNGahpguIoOnj/5dFeW77HXBHgPrl3BAZK4FZodiN1J4ykBbYt9M9gx6zlhEbxnn4SptQti7IyQPHw1utILKG/tjQBbTXSvGw7vIWsg7JqOaA8LhIX2hEXZDIQsvQwvV3dke9kjoqgP3Ormg886AN52KohLTYFJQiNk4wdiWE43VHT1QNDcw2gdVAl+YnIuE4+gLD0B2UH28EutgGv1dPBqu8LeWAf6mpqwyxgJp0GrYKVrgBh7Izj2ngFlj1jY9FkEIw1NdNDTgF3BIAQPWAQJLSN4sZA4ulrwrJyCjg0r4NvZHr4OtjDwIyYakAFeXXMED1+OKBcTZEd1hq5nBAwTK+AbGAq/JBe4u5nDd/hGRI1cR9LBDCbmWhBSN4F56UR4TDqADsa2sDfTx69C0vAeSseZtAfmejqwNFCHhHcKzHr0hpp/Ijob60FKTApBC0+jFTFhkeBy+FaPQICDNYzVVaGR3gif6inQMLSFtYkyfhJQQyjJ3/BxmxHh6ARDSRnIR9cjetZepNVNRkcdNchKycK+fg08+i6Dq50NAow18JOKFRzLZyKscgQS3U2gp0WMJW80LEYRgC5a0/yX/d+00aNHcUDHAE9KXJBSfoiICkJF0xDKKqrQ1m6eSvMb7O8Kdk9Ixl5aGIorE+Rxc4kxXtwagkfLlfFkvjjunt+JN28/3QWJMbSpU6dyjRNMVufl5XGAp6am9h7sxhHQjdU3xvK4pkm2/ipjQVdfP3mOG6dPY2F2EcZKK+D8vv3vWeR3gV3plMWYtPUkBq27hQHb7iN9wRH0nH0QxavPInz2XgRM2oTAqVsQMGodshbsRRCth03bidq1hxE6aSuCJ25F2OQ9SJu9HbHExHpO34JYWk+esQlVy08iY95+RE1fj4z525G6YCcKZ6xB+LwjSNp4F7FrbyN6yQlEULmgWbsRu+g4UhYdRcmKo2hYfRj1648if8lWDFp7EJkzCelXHEDZqiOoXnMSdauOU7ljKF1xHJV0rVnz9qDfmlPIW3IEhSuPY+D280hcuAehExdDILoECTsfoOfep8jc9xQ9199B3OZL6LrqAqLXXkHa5isIn7MHIdN2IWz2HpSvp+ubuQE5c3agYP5mDNl8DNmLNyF74Takz16H1NlrUL1qGxKmrEX6vHWIm7YB9ZsOIXL8FrgNWQLjPtPRuf9E2A1ejIJVh2AzYDbs+y2ALX0QzKunonjBNhhUT4RJ+SToFoxC2ryt0CwbBdPKCTAoHYa4SSugUzIWemVjYFY9GR0qpmPg5pNw7DMPARN2wG34ShQtPwS/sbtQz1qD99zHlPWnUTxlHcKXbWH6tfmv+79pPLxt3gOdpBilYgLQNjSHsoIsKqvYtJnfxnz/tmD3/D7OzQ3AnRnSeL5Wh8BuDO4vkcdzArvb53YQgnwe7NjkWYzZsagnbKZABnRsfcKECdzT2tS3P8bIqmGCqU3TTn+RsTBjb5+/wsVNGzBaQh6jjKxx/fKV7we7N7T/83dv0GvyfBSPW4Do+tHo2n8mggdOhm/9CLjXNcKyoh/ix86FSkENYofNgXphPbTye0Mhpw4y+X0hkV8PqZy+EMspg2J2JeRyqxDY0AjD0r5QL25A+NCJUC+ohWphf4hk9oVgdg0EcmrBn1MDkfw6CGRXQ6+0Ftrl/WBc0Qc5C1egfXIJylZshmpZHXQqB0O1pB/a0PkFC6vBS8fnyauCRvlAGJY3wLp2IHrNWoFfsyvQd+1maJfVQquyHgrFteDLqwM/OU9hDXiLeoM/vx9Ee1VAvWIANMoGocuoKbCpHwSFXnVImjoXshX1UCrpC/l8Olev/hCgexUs6A2hvH5QLqqBdGElDMsa4DlsEkTp/mMmz4ICHVuWrkeY7keQnpVw6QAIlQ2EQPlgiJQOgmBRX4iU9YUoe279R0GurB7iNQOgWTsErcoGoD3dn2DNUPD1GQmBqhEQ6j0S/LWjwFc2BDzVwyFcNQyidbSN8qWqh0Cgdix4+46HWM1IiBBgipeOhnjBaMjVzEbqtoMEdK9/SICn/2abN28u5OUlICXKA3lpASjJiUBRTgyKOtYQVTVsLvX19ncFu8fP7uHqHG/cmyOFl+sN8fLOdDxdIY9XiySbmd3nZSwbKcGAjs0GxibAZvV1rM8dizTMAOjssaOY5umHUZLKWBYd3bzXj7e3BGoj1LQxTEoRQy0cMSMzF3dv3ACbl5jZd9XZcf9jx2kCTs5aFvWOAks+iGn4QZEm+yBDLWIZrt9pqgj9Q7mPGUNqVrDFySZmHMChFay5+cMj/O7iPmEZDhrYvoBF6m2xDw7eYi1ZnDdve3aTdqbHeGRG0/of7HfH+MDescaAR4L0eVXlrvRT/v6em427hINXSHtt49KmcvR/rty/CnLlmhY5e/T4MRc1hIUoOnG8KZQO60PJItn8Y/+y4ydOoO2vP0FaRhR65raw6BwCuQ4uWLX626Kt/G3B7vkDXJ3thsdzZPBqnT7e3COwW6KAF/Olcess/bY+MzaWGWN2rIGCyVcW1YaNomBgx+YZYfb80RNsXbYUE9OzMEZCmWNdK3skcNt+8+P8CmvZjQUxXRQWg0ZJJQwUkcUAAwvE8YhjaGo6zhw8hGePHtLr0FT6u2Tsp8zyODD9C0NZvXj1BkphTeGFvsc2TrqAOdWEst9ob16/4ibHPrX3C6K8fsz6yQMDVZtXvtLe3iYkoj/HU4fmjK80VvE7dQ8wdz8b29ec+Xl79OjRe/Bj0WH/sX+ZjKwMRATbQVCAB97RiVA0doOp7bd1MP77gt19XJvhinvTpXFjuh4eHpyEm5OV8HSmFG6e2IQ3Lz/dIMOAhHU3YbKVAVyPHj24UR0sGMCHk2O/evoMezZvxIwhQzA4JBqj1PQwWFwWo2XUMUpCETM6e+PUouV4eu/j0XaeP3iIixt3YHlaNsZpGGCshj6G0X71QnKoVdRBhIgUkgRkUGVojob8QgK6w3hK+7x++S+t8peBXaeTRDo+PeXkb2zUkrOIrv38jEifsyvHH2J4989PNvIpe3jnJuJNpIgCf2Msrv3jgUx6tLeONGd8pb0lwH5I+z/r2pzxDbbpNMf6cP7rIro+ePCA6xjKMb/mIIr/q8Zi8f366y/EVMRhbOME404BkFC3wpNHXx8R5u8Kdi/evMDxqV1wZrodjkxxwLWd43FsgjG2NWjh4t61ePX8y+bgTUhI4JhdREQEF+2EAV99fX3z1iZjwHjv9i2sX7IEcxpHYvqQoSg2skI5gVY/FV30l1VFnSiBlyCBlqAcyoVkUcYvjRJeKRTykfPKIotfBtE8IvBszQf/VvyIE5JEEK8IItoJo8w/EJuWr8T1S5fx7MlTbhL4D+0vAzvfM0DDVwYUNUtYg70nPx/i+nP2+tVbNAQSBf+wR+E32Pmj+xFvKk1fh+/4oZbQI57p37zyDfZ6dRPwPS9tzvgGu/4QmLADWMlmzfo6awE/Fqjy5Mnviyf232gqGtqQUdSGgUkHdPSPgoqxJ+KSM5q3frn9XcHu6ZO7ODk/BpeXu+HoJFvcOboCp2ZYYfcIveYSnzYGYC19MtncHf7+/lyYJ8b02CxgLRLyN0Z5zx8/xtkjh7Fy9hzMHTMW8ydMxIpZs7Ft5SqsGz8FU3OLMbl7EkYGR2NM11jMyCrCtikzcf3kKdy6eAkbG0ch9WcRlJJ0LbZ2woFd23Hj0hU8f/gIr1hH5TdN1/Sh/WVgF3EOqPjjiI3PmqT/10zU/GkbHLUTty9+W7+oD23n8rlItVFuXvtGW5QA5NPjfvUd0URejmgCvlfjmjO+0ZYRcxxP4Hfn6xkKizbMwI9NhsImSvn/bucvnAOvoAjkSDbZuvpD38EPwvJfBgQf2t8V7B49u4fZhQ6oy/FDHzVpbKopRe8ucugTYYEzBzbixWdkLDMmV9vz8qANsTkWwp7NQcGYHQuK+lGw+8BY48GLZ89w/84dnCElsXP9OqxduBAr5szG4qlTsXDyZCyaMgXLZ8/G2qWLMT0qBn0FZNGP5GuxsQUO7dmNxw/u4/WjpxzIsZBSf3bOvwzs4i4AuZebV77Clm6/Btfcjc1r32/Tig5h57xvuJCP2MLGeuS5fXsves4eE939P/auAqyqbeuiIt0oCoiiiIqdqICdoALS3SIgqCiCiggWNoqIhV3Y3X3t7kDs7u4c/5zrnOPl+mwB73v/GX7TFXvVPuw99pwrY+hn35EsjfhFvI4ntYvKYc3vd5B9B5hM5u6eXzu9n88YYHOFyY/PDPhfhLmZKQz0NaCto4Hmbh1QqkYzzM1cJL36Y/h3kt1HPHv1BIuiquLQvp2YGmGB08tHYWGyM1YN8cKdS6fw7sO3V1AwsQxLGQkV3vVERQmhHYNQpEgRqKqqiGfie2T3OTj9h3fvxTKwN69ekxktmYQ8i7S3VIMyGEHmbR/Lxjh1+IA4wvMdkVvODTq/hTwju+irZMf/c8fmH4Zdzx1YvfsX1MKvYM+ia4L0cgsT4zog2ef3d8LAxDrAIG1p4Dfw0kui8b3//nFy38Sb98DCI/SFOMhT66WRPwcmPz7Nnedb/a+QH/ddauoUg2npMrAk7a6itT1KV6wtvfpj+Ldqdozbt++IBfdMF+/oP1nvz46d39/anWgGfQcPFGtjlZULo3tUBAyK66MQaXZ8rsjPkl1OrCezdsKYEZgQF4tkbRPEWNrg5IGDeP+aav2FLqo8I7s+1yWm7K/C0Hml1Jc7uHflBVK9fn8zwZxgwsvo1VEa+g1c3CSZvnLh1xeaf8LzRhLi+/j3MplfxgH6Wk3aBZy+JY34efBOtkx+fMbDhQsXpLH/fShXoTJKmFVBFct6sGrnC8NqjbB9+49PQ/k3k93vgIcAeg1IFBt2Fi6siJge0eKgHR6NjezaBe8//mff2ffQNSQYmzaugbuLAwZR2d1DQ3Ax6yzevv66iSpDzi2tuC+RRZYnz8huCL0f9r/RpXP0/GPUDf+xU8V/BiOcd+MDz4jORcTZVseKiSOkod9Esq5E48sNPDMHnmqQJxdeNN65ePYBYAVpyNIO6V8Bn0LGh9XwSWT/TeS3fv0aKCsVgFFxPTS294J5zWaoXPPre6d9jv9psuvXF6qk2RVWVkL/Pj1haFxckF2HsI649+A+Hj35/uFN61esxJgxw7B8yXwEBflgQtpodAwPw63bt35KO+S0LExybN7m7MPLM7IbQ4pFk98cvOs0+hAmrsz9F2Ks3z5cP/1EGso9RFqXxoENkhOnfhs7hwDd6c/zJHf6G/GUSPRZGWkgF7AlW9LXd+33TiHjo/j4DAMmPz4T9N8MfR1NGBnooYSJCZmz7VGq/N+7434P/8tk1yMxHqoqKlBULIABCfEwNilOJq0KQojs3n34W9P6HExC0VHhOH3yKLp3jUCn8BAkJPRESuoovHj5/ZUbOcEaHRMck9vnkudkN+UeUPu0NPAbKOO5Bk9f5P4ipsWDTmPzlNx/uV69eC6mq1w5k0t9hHxafk/6M63MBXOZ8VE2ebmhNCIXwIQ3dQ+w9fcnJcvIr2/fvuL0938bTpw4ihkzJuPZ858bVf/fJbuP6NyzhxiQUFZSRFKf3jAuUUL04QV36IA377++CeyVK5fRs2c0RgztDx8fbxw/eRxvv7NprMwsZRJjgvuc2L4keU52vHqiwi/Oqc2JR0/forzv17d3/h2c2Hwb07ockYZyF7evXEBoreJ4+vDnJvV+E/OcgIQC5MklM/zDGUn/3ktvaUQugDuOV54AZu4HHv7GNBsp+PR3Phj730p+/9/BZBfevauYV1dYqRBGJA+AoZGRCHv7eODN26+P5vJT/OTpEzx/8UIQl4yUPgdfk5mkvyJ5TnYr6WNvfEwa+E0MnnMG3cYdlYZyF08fvMFoz9wduMiJ03u2IaKeCf3gv97P9R+4RyTVjf50hzKkEbmAd1skxPeqtzQil3DqFpCxCzj4e+eHynDr1i0xWZXJ73cPYGaEhISIl+HEiRNixcTAgQPFROoePXqI6+3btxcHyjDRnjp1Six65+vr16/Hnj17cPLkSbEGlF+q/49gIzWYTFHus1Mkshs1dLA4TpH77Hg1xb9Jo80zstvyFNDMRaXJwn8dLtzIu4ObU9z24NWzvHtgt86biugmv74f2leRWg4YWVIayCW8mSYhvjeShdy5Bp7OMv+QZHrL69w54+LmzZuC/BITE//jdHo58h78CQ+NDIeOthq0dJSROrwfLCxMoa+tDkebmnj9+vs7HecX8ozs9j8HVP95WPhv4f37jzByyd3pKJ8jI/wQzu3LRbPzC8gcGo8EpzzY1+tkpmQ97o0D0ohcwqskCfG9y4OuhL1klvL63bO5ME1GCiY/1s769esnJ798AJNdUMeOKKyiCkXlQoiI7AhDQyNoaqjCvmlDvPwXabx5RnbHXgKFDkoDuYQZ6y/Dvf8v7kjyg1iTmo21Y/N+GVRqpAdGhbtKQ7mMpMLAzNbSQC7iZaCE+N7nQZfCXdLaZ+yTLGXLRdy4cUPsscbkd/Vq7pjScvwNJjufDoFEdEpQUlWGh7szDIrpo1ChQmjraI8PHz9g8+bcn0L2K8gzsjtL2qtCLisZDOuoLdh7Km+1r7O77wstLz+Q6NIQswfFSkO5jPXdgFj6E7/+sZ0rfgrPW0iI7+NP7vbwo9iYJVm/ezN3pwhdv34d/fv3F3LtWi5N6/l/jpUbNuKvo0ewatcOLN3xF1bv34uj57Ox60De9YX/CvKM7C6/ocJ/b6elr6J4Lq+u+BJePX+HkS5kYuUTujerhE1zJklDuYyX9HHoQX/qzfHSiFzG8/LAU3Uivjw6TOXSA8mcvu25v/yMCY+1PiY/JkI5/neRZ2R3i0x1hd/fnu6L2HL4DlrE5N5mAd/CKPc9ePE4f/odPnx4j4h6JXFiVx6q/dMaA/2JmPIEH4FnPHm5lDScB3j7HlhKZjRvVPo09zu/ZeTHpi+bwHL87yDPyO7ROyo8D7VYj/57sGh7/pghUyIP48SW3OtE/x54bl7H2sVx+0oeLqS/tksyoHHm74OMcxUfSRvjycvP60kj8gjHiZB4asvRvHkWuJ+PtyriQQ85+f13I8/I7uUHKjxvxxJg4rYa776wSV9egFdbLEnOhSUhP4ErWScQVtsQr17k3ZQbgaHFgLE/v0fbD+NDtqR/72UeDcjI8Iy3pj9Amt8x4F3ePBc8wstz/Jj8eM6fHP89yDOy44n0Cnnc5XXl9gvU6PCb+7n9BK6dfoL0gDzqiPwGDmxY/vubh/4I9o+VrMd9lIdrVN/9JSG+VzHSiDzEzguSvr6LeTegxRObeY4fz/Xj1R5y/HuRZ2THyGuyY3QbdwwDZ+WfxsVbvo90zr+Bi5xYlZGC2Fa/fpzfD4NPGounR2OhhzQij/B2roT43vx9MEue4fYTyfrdDT+/Nf3PQKb58RI3ueb370Lekl0em7EymHquxv3H+bssJdVrD+5f+/21n7+CyfHhGOjVXBrKYyz1B3rTY5LXRy2+Hiwhvne5ty3/N8Hz+XheH8/vy0Ow5sc7uvDmBrzJgRx/Dv8TZPfsxVuUdF8tDeUf5vY+gX1L/tx0hcH+bTA+JkgaymOwacvrcfekSCPyEC9DJcT3Pm82afgPZN+VDHLszvstpngbKxn58d5+cuQf/ifIjjFifhYiRufPROCc2Lv4GuYl/OZ26L+Jnm1qYfGYAdJQPmBcdWBIUWkgj/HCTkJ8H3Jvm/5vgtfsLjwMzKNn6WXeTzmSkR9vaMq7OsuRd/ifITtG9ZANOHctD1YLfAd3Lz1Hml8eTSr8CUTZmGH3innSUD4ge5VkO/mrO6QReYznlYCnKnk3eflLOHRVsn73ZP6QLZMfn9/B5MfneciRe8hzsvvyDlV5g/cfPub62RU/ig9UN6+4eJ9HUx5+FG/fvEZYHWOcO5rPo8b91YgU8mCDgy+B9ycTOy+XkEbkEx69BGbSR423pv/K3mu5DRn58TkecvL7PeQ52fFpRfmJBVuvwSXxz4yWMnhqyu3zeTwv7gdw/+Y1hNYsjoe383ki7NZEydI0XqKWH/j4hIivAGl9taQR+YitZ4Gpe0mz/f2D3X8UfGIbH1HI5Pfo0e9tif//DXlLdvQcPMvjQbwvoXXsdmw//uc6fxckncT2Ob+/sWRuIPvQHoRZGuPd23zeRPHNU8kmBKsjpRH5gA8XJP17Lx2lEfkI3pqe5/Rt+c2DV34S2dnZ6Nmzpzi7lzcVlePryFuy45H93Nmj8adh7LJK6vszOLLuFmZ0z5vdlX8F25fMRpeG5tJQPmNOG6CvojSQT3hPxMPE96qzNCIfwTPql5OpO2u/xPTNR5w7dw5xcXGC/OSa3z+Rt2R3ALjyh3ZlPnb+MWyifvxcz7zAk3uvMcotn0dpvoP5IxLQu52lNJTPuH1MMqBxfI40Ip/wdqGE+N7kw7SZL4HP3eVBjv35v5kok59M83vyJPdP1PtvQt6S3UHgzB/clTlgyAFkrPrzx/ONcN6Fd2/+7MDF5xgT5YXhwQ7S0B8AbyU/6edO1c8VvBkhIb63S6UR+QyezjKXXgzemp53cMlnnD17Vmh+w4cPx7Nnf75vOT+Rp2T3b0Cbnvk0LeI7+N25eHy6Ei8+b9iwIapVq4YqVaqgVq1asLGxQb169VCzZk3UqFFDHHLCD/SPIiXc5dPpS3L8/8OZM2c+kd/Tp/k/bSs/8T9Pdv/taNGihSCyqKgoVK9eHZUqVRJhNzc3sRSJzZSMjAxBgHXq1EHVqlVFGnNzcxgYGIjTr/ICL548xfJ5mUhO6IWkmG7IGJOCw/u/NNcw94n01bMX2Ll1MxbMmo7VSxbh4vn8HRS4nJWF2ZMnYVhSX6QPG4L1K5fh1fN80pLef8SxgwexcO5MLJ+fiZPH/jmRXvZr/+6v/vr160/y6tWrf4Q/l+fPn+PevbvYuXMH7t69Q3Gv/pGH/TmFTxz7E6eO/RTZsQbwuXwp/ktxOYX+E/PRPn5893fcd/LIRHZIbk7JDfC6xf379+PA/qM4eOAojh45iaOHT4ovHxMK72L78idPKf8ZbNmyBaVKlULZsmU/EVRgYKDQ3kqXLo0VK1agcuXK2LZtm7j2NTRp0kSQoUz7K1GixG93VL9++QpBvv5wauOIkf0HIT6yC/r36I3EmB7o1aUz/Fyc4OPUHgFurgj390WXkA7oGRWN5k1aYuWy39svb8WSBbBtbovkPkmYmDISg+Piqd4YUW+Itwf8XZ3hTXX7OrenOjshLqorIkLC4OWRO5sYrFyyEE0atUCEfzAG9uyF5F4JGNQ7HgnduyOM7tW7vQPdv7O4/56dI9E5qAOiOkTAw9VNnHf6Ozh96gQc7ezRPTwKi2fNQv9uPZDUIxa9u3ah39kPAe5crxM8HezRq3MEkmJ7oU+3GLRt64i7t399EwJ+p5iMchKaTDh+165dmDp1qjhbYueO3di9ey9ie/ZF5+hYJA8aSe/QcaxevQbjx01EWlqaeIe+VFZ+46fIjomGhf+ILDI//zhsZrFfdhOyNPj4AW/JvXr3MY5cuo/DV57gyJV72HD0HFImL8WAURNx6/YDSifJI6uDy5T5ZfV8Kfy7ZLeb/nC7d+zE2jUb6Q84BVlZZ4QZeOTIYTg4OODM6WyczbqAE8fPYNfOfVi1ai3mz5+f618me3t7QWpFihSBi4sLJk6cKM4rZXKbMGECmjdvLrQ2Jrzw8HD6iu7E4cOHsXHjRjHplLU6NmfZrG3UqJGQ2rVri47p3AD/ypfOZKF/XG9EBgUjbchwIp9xGD0oBX2798DgPoMwoFc8YiOj6GWMRlxEFB49zK35Zx+RMrA/IgM7ENH0Rcbo8UhNHkX+RCR0i0OfaAnpxkd3FSS0bP4iab7cw7gRwxHuF0Rk0xNT0iaSRjeG6k8SbejTNY7q7oZ4uu++RMSTUtOkuXIHC6dPR+8u3el3jkNG6jiMHZqKIQmDiPR7Ii6S6qX7ZgJkd2hif2muXwe/U29fEbGR8PvMz/qDh3fEObl8di4/W4aGhjAxMUFZM3MUK2aIYgZFSQxgZGSIMmVKw8KiEj3PZuRaYOvWrV8kz/zGL5Hd58JMz4cEXyGz6i2p2fcePkGFSlWRPGwUjl+9g2PXH+P0zSfkv48NG/5CXO8eWLdjG7olDMTQ9BkYP3cZJi5Yg9Qp83HlumRZztfI7XP5FbLjPEsWzsfq5UuxbtVqbFq3Hn/9tQ2HDh7D8WOncO7sJVy+dB0XL1zFhfNX6Et1BGvXrseiBQuROWu2kHmzc29EMTMzU5CYsbExtLS0UL9+fSxatAinT58WpMYPGGt77GfhiaXlypWDpaUloqOjhUZYoUIFQZI82ZTj+RDn3EbWkSOYNDoVXo4OcG/XBgumZSJlwFCMGjAcwxIHIjm+v9AsOgUGkOYXh5n08WDQZ0u4v4p3b95h8phU+NP9ObZsSiQ7FpNT0zF2yGgMTxwsCGdAzyTSbrohJiKMiKCPNGfuaP1v6UWdnj4WIV5eVH9zjBkyAlOJ8Eb2H4LhSYMxsFdf+gj0Jc2yK3pERGBI3wTcupl7y8sWzZyOLh06wMWuNd1jV8yZNJ0+MsMweuAoutd+9KEZSETbHVFBgUiK6f7bfW/8q928dBkzA0KwcegIbJo3ExEdguDu4ouWrVqifPnyGD12PCZMnortu/Ziz4HD0NTQQNGiRVG8eHGULFlSWBXclcIf6AULFvwH2bE5m9/4JbL7yEL/Xr//gGt3H+IMEdmsFVsQnTARY2evxZk7T7B11z507RaNo1mnMWL4AIwdnIyFC2bjzYtn2Hd0P2kracicPQ27d27FizevsXLtJsQPTsP0xWsxfclaTJmzDBcuSrbazklun5Pez5LdrGmTiejmYskClkwsX7wAq5YtFrJu1XKsX72CyG81/tq0Hru3byfZgbUrV2HBXCa4mYLklixcJM4o+B2wackmp5WVlfhCmpmZQV9fHyoqKvSlLCY0vLp16wriYw2NHx4/Pz9Rr7OzMxo0aCCucRms0aWnp4vfJi9w4xyZ87vpbzJyEHpGRgrNbeyw4Zielk4a1ggMiu+DljYNUadSRbRv3Zy0m1ihAY0fNRLnz5zAm7e//hXftXoOzuxYg+H9kkhr64Z+cbGYOyEDGaPGYVjfIYgKDkH1chVg37wpPOzbEtlGo3tYFFKH9MOMKeOkpfw69qzPxLk9G4jIe5OJHCXudea48ZiUkoZhSYOEyV6tbDnYNW4kzNleXbqQ5huCHZvX4diR31uyt2/9Elzct4m02n6kMXdCdMdQzBo/AdPGjCeSHUJmc1fUrliFfntrtG/VgszYHqTd9cDIgX2ROuI3nk96pV69lvS5vSJ5Q4rMgUN/ISw8FEFBRHru7siYNhWr1q3F2o0bMH/xQpiUKEFanZHoNuFnmZ9Z/oCzxTFp0iShDOUku9y2jH4EP0V2L1++we4z13Ds6lOcvv4SZ288IQ1tHzZs+wtdwgKxdvlyPH54F9s3b8CoYYOwcc1KPH3yGGdPncGUiemYO3uW2NmBO9bZ5l+wYD4uXbqEuw8fYAmRzOJlS3Ho2FE8e/USU+fMw4iJszBt8TpMmrUEh09lUws+0gstITyZ/CjZnTh6CJvXryXy2or4uF5Yv2a1ILY9pGHu3LYFWzeuEyTHsnn9GiF8fcWShVg8fy69OBmYN2cumZcZSB09Fo8f/3o/GLe5Xbt2guRYzWcTlUdR7ezsxJeQR1ybNm0KV1dX8XAxqbHpwMTGJMejrvwgsTAJLly4UFpy3oD1sqdPH2LOlIkYk0yaXP/+GD98JGIjOiHMNxB+zp7oHByJiIAgYd72CO+MlH6JmEEEPCw5GVlnfnfDzI+I8PHBgN49MZLMtKjgYDLfuiDCPwRdQzsRuYQilK6zSccv/KikJJw6elhoxr8LPvf0xYsnCPfxJYLpiwnDRpLZ3J0ItRMCXL1Im4qgdnQgIuyM2E7RGEpa3eh+/cmUnocZ02ZIS/k9dA0JIGJPpN99ILp3DEePTpFkUgeLeiODOiLYw53aFCdM+BS69yP79mD/vl/fmIKfz5zElFOYpEaPHi2eQe4Xlg2GsXXBYmpqKqwMfja5v5mfXe5K4W6uz8vKb/wU2V0lLS4iMoxeSlvMnz8H586dwa7df2HpsoU4cuQQhbOxkZh+3Zq1uHzhoujYX716NZmuG3Dv5m2cOX0Gq1atwrFjx4RmwwMCfO3m7Vu4euOG+Ers2rNbTH48Tmbbqg3rcSY7G7cePMLIcTORPn0JUibMx85dki+mRLP7MRNpCREW98WdP5uFbGrHjm3bcPXSeUR0DEJ6agoiw8lMcLTHsmXLcOTAXhzcuwsrly7C0oXziKgnIHPuXHQgLWLY4CHSEn8dkaQdyQYjmOyY4Fh4YEFdXV18Oflhsra2FtodPzicjv0cz19QFn6wuJ+PzeC8xA36OI0akYLUwcMwf2oGFpF2/Jw+YoypkyYT2blj3TLJpptv37/Gnq0bsXPdUty/fRsPxeL1XzMn+QXp1T0WXULDyYwLIY0uHfMnTxbXzmWfg3OrNkggTebCWcmh5gtmTcPqeTOwjv5uuzZtJavh24M5P4IppEX2751ApmlfrJg9HeuWLBbxbIZ5t3chszIad29JtmPPPnMSf61ahJMH9+HGlWu4d/f3TNmx9EGJCAlF55AQzJkwDhkpI8mkfyW0JLuGTRETFokNKyX7OO7cvgnLZk3BynmzsWvDVmzesJZif+135/fqc2LKKfPmzRPPK88O4GeTya1MmTLiWWStjp9VjufrTIizZs0SXRGP6FnIWU5+47cGKFg4LAOPaHKf0soVq3HowBFxLB1/Xbm/iUczeR1fVlYWbt68iUtXLuPYqZO4cuM6rt68gSMnjuPClSu4dusm9h06SP7LIn4HkV/2xcu4Ti/Oxh1/Ub7rOEFlDBo9FZHde0lr/j54esa69euoTVfFqOqrl6/oi/0Cz54+E30cTL6sdfI9XLl6FauXL8HCTO6fm44F9JUODQ0VAwW5AdbOmKh0dXVFH4eCgoIwW/lB4Y7f1q1biz45/mqycFoW1uy4X4/Tcj6eWqKnpyc+GvkBfnVePb2P+5e/rak9Jy3wysm9+MjLpnIJHz6+x7Mb5+lv9u1Bj2tZR/Dgdu6fNMbdNs9vXsDTx9/ebfj6ueO4dy13J7LzG/bs9iU8uPPtFRi3LmXhavYxaejX8SWye/bsCVasWojd+zdjdFJTLE4PRM9wO0R7NcTgHo0xe7QDgp2qImNQG6ya7o24iCZI6maLhVNjkHVgBhybmGFUsj9u3DiDN68kWl5+45fJjl1Wd2Vx3xKZqclfaj6U5MiRIzhFpg2T2c27d3Djzm3cuncX50mDOHv5KnYePobNu8nsJDl46gKleYB7D59SOVQG18mFkZ/LlZX9PfBs8aVLl6JnbFck9oqEXavWsGvTDj1798XECZOxZMkykqVYtmgpFs6dj0GDBpOp6YB+Sf1Ie8nAgf0HpCX9PnjOnKyPjslKWVkZmpqaQvgLyYTGZMdfShY2d1nr4y8m52GS5HzcIaykpCR+4/zCh/dv8fRmNrlfX/T8gZ6PuxeP4/XL59KY3MGTO5fx6M63iezBzUu4cyFvNlN9ev86HlL538Kj21dw69zvE87neEYk++A6d+V8Hc8fP8Cts4eloV8HP085ie7th2fInBiKjfM6Yc3sjlg+NRTTU30wYagrUgd6oE9nO3QNbIRQVxt0IIkOaoJdO1bj+OHdmDk2BIumdsXymT2wb8MQIuwz+PjyPV6/+ZeTHSMnufwo0fw4uDyJyMrO/TpA2uVJYV7zPKFNmzZj3759sGtmiYF9orCCTCAetFhC5uv8uZmk1S2Q5so9cN2s3rOqr62tLQYkmMA0NDSEacvCZipreUx87LI2x2nZz1t6T58+XVpafuMjnt65iOeP7knDX8bDa2fw8Fbu7vzy8tl9Iptvv/CvXjzBnfPH+QmSxuQeXr94jCe3qP5vFP329Quq/yglyd0P0Lu3L6jus9/Ult9/eI/7l47jzevfG+nMSXbv3gDrZgVg9/Ju2LmsE3avDMXe1WE4sq4TDqzqiN0rwig+FJsX+JL4YMuCEErvi0UTnXF0UxxWptvj5qXx6BNSBnEdqmB8X1vMGNwYrx/zFmD595Fm/DTZyZG7YPOZByFk/R1MgCxMbtx/p6amJgju3wJ+1V4+vovH1yX9ZF/D21dPcJO0u9zERzZlyZR8SSbVt3Dv6hkiptxf0cAEyvW/ePLtTTQfXMsmUz739/N7dusiHt/59pknj25flGq/v072OcnuxVOyxDZEYd/aMOxd2QUjYsti38YYrJrth12rumD/ilDsW9ERa2YGYO3MQKyfE4AdSyOwY2EHbMn0xowEfcxKLInUXuWxITMYQ/10kNbZBHcuHQXZh9Ia8wdyspPjF0DaHWlYL59/ff+0929f4d6VE+Tm7jkOzx7coBf63Ddf5QdExHe/Y/L9Kl6QOfmINSxp+Et4ePMibl0+JQ3lHlizfHo7i0hfGvEFPL13A7cv/Z4ZnZPs3rx6QZpcIPav7YI9K8JJa7MlEnPDyslNcXBZCDbMcsemOV5YPd2bxB0b5wZhF2mA2xaHYc10BxxYGYFtC9tj+6L2mN6/GXr7lMDwHk3x5NFtqijvz/jICTnZyfFLYO3m3auv98n9ul7xbXykF+QxaVfcL/glSOrNq9oJHz/g+YObVH/+aiUyPLp+AW9efPt3Zw30d8z4nGTH8+0+fHiNzKkRmDzUFuP610GUezHMykjFq2fPcOPySRw/vBa7NozC8rldMX+8F6aMbIyFY1phWnI9bJ3pig0z7LBlbntMTW6JYZ1KUtqBePsu/3d8kZOdHHLI8Q9wPzlPb8k5Efjtq3d485pXQUgW8cvi2S8Jv5CEX3Oel3hLLi83e/vmBdasGokFEyMxc6wXDmyfiffvJGtv8xu5Rnb8NcgN8A8mQ24MTvDIsRz/v8FTjD6H7Ln4/7an26/ia++37PfLrfc/L/FTZNe3b1+pD2Ikk8HrYhlz5swRi9JjYmJEeNw4yVKdmTNnih095s6dixMnToj5brxWjqdf8NInPjOTERsbKx7KyZMni4nHY8aMQXx8vFjkzjO2u3btioc/uLA8KSkJTk5Owr9799+H79y4cQMjRozAtGnTRB0JCQliovHIkSPFtBT+g3F7+RqvTeW28DVOx23lcrt16yYt7ffAS2h4VPb48eNiBQTfP/9m7G7fvh23bkl2reClYTwPkNe8pqSkiPvhqTvcPv46XrmS/7vf/psREREhXN5tg59HBk+C5aV2/LefMWMG+vXrJw6t4b9v//79xURyPrmLnz/ZXEreqYM3fOCJ8fz34Ofjr7/+Es/uwYMHRZr/VfCHgKeIpaaminXY/KzxiieevD5o0CCxEIDfS77O7yi/I7wCiMHPanJyslgYwO/4unXrxNkY/O4HBweL3/FPQW7GyiGHHP8vICc7OeSQ4/8F5GQnhxxy/L+AnOzkkEOO/3nIiU4OOeT4n8dPEx3Publ3T7IekqeEsJ9HR3mEMyd4FId3OPlZ8CiObASSdx7JCd5A4HfPUZBDDjn+/+GXNDrZFJPZs2cLl4fkGTwtgyHbuVc2VM171vEw/ahRo7B27VpxngIfGiPbYnzx4sViSsCBA5LdRHiomqcF8HQM3uue4zk/kxyXxVNXpkyZ8j8/7C+HHHLkDn6a6HiTQp5fwwTGc+RkZyHw/DTZppE8N43DHM9zwHjeGO/MwfPGeK4S52Oyunv3rpijc/ToURHH4D3kmMB4Lt2SJUvEATM8l4wJkjXE5cuXizk+PAeOdyeRQw455PgeforofmiLmp9a4PB54i9nfvTwEWl//zzrVDaBWWQRQv99kpzxOYX/o3uQhf/h59nzMuH75DM13pNwGkogE4r5vVWGcsghR37jp4ju/ceXePzyDR69eo3n797ixcc3eMEuyat3r/Hmwzs8e/0Gb9+T+5zXxb3Faz527e1rvP34Cu8/PBeH8rz/8Jro4zXxBlPJWyKNNxT3Bh8oLKGXd/Q/yQe+JuEhPp3s3bv3YqH3e0ovrlNe9ssI6gPFsXAJVIuI43/v6B/EWbQcx5DlYTCpSchNQmzsl9HY39c4/99hatfH/N2ZQQ455Ph1/BTRXX/6EsUDlsMmfjWMgzKh0GIWDDxnQcl2EmpGLIJG2ww0iZsHhWbT4DFyKdxGbITXiJVoPWgdCrnPgUKbGVByoHy2U6BlPxkqtulQdZoMBatRULBJh0KtXlCoNx4KtftCoc5gKFRLovBYKFTuAYWGI6BQN1GStgZdq58GhcbTyB0JhZpDodB0EvlToGA9hcJ0vTGVW5XyNJtJ6ansZlMp/xgo2C0ifwYU2i+EQgMqo+UMGHpkQrFpKqw6z0W7AQuonCkw8ZqG+lFzYewzDcUcpsEyagFK0D0r+a2GRhfuo2TSk0MOOf4b8FNEl/3gCcr32gTb0dvQcMAaqHrMROmwxWjYdRxsu01Bk7A0hE7aCPXWo1EvNBWNOoxBq/DRsPJOR6deqdj01w7Ye/dE1pFjaOrZBccO74ZZXV8cPrIfJWp3wImTh6Fh4YgL2UdgVMcL2//aguI1XbFuw0qYt+mN2TNmo3mHZIwYNwWh/eZDxSoOjoHDMXf2bFSxS8LObdtRskEkDh/bjyJ1I7Fv92YUqdERsxfMgZZFIFYunQ/tWoGYu2guStQPx/jJExEwcAnqBE+GbfRstO89ByGDV0K/1RBEpixFVe8hcOkzHwFDFsK+zzx4E3kXDV2AIj2kZrMccsjxX4GfIjqFdhORMm0GkoYMROuYdOhFL4Vy5ERcuX4ZGTOnYPWKxdi0eSUmz56FO3cvo0vfYXj0+Cxc/DqT6fkEDXziyAR8g4rN7Ki0D2jm6kLBD4joNhBZ2fswbvI0ZJ3PxqaNyzBp5nRcOH8SMf364cWTJ2jjG0h5nqG+UwdyX6NKG2+8/XAPdu7BePP4NrqNnQvl3gugFbcMKtFLoNdrBTS6LoRW1znQjlgOvT6rod1tGXR7LYNWjxXQ6bUUGrELoNFtsYjTjVtKeZZDu/cy6PWk9HHLUSRuFcWthn6vtdAOnoH0CeMwadYyKFAdr+Q7pcghx38NforofAZPRyGr0SigWBh9ewdCyX0stNsliJ1GalWvhDFpaZg1fRpc3D0wZsIoWLe0w9ZNm2FmVhGrl89CiSrNsGzRVJSvWAmZSzJhWLo0Dh7ciYrV6mDa9AlISEpA3wH90TOuM8IiwjFm7HA0bdoSa1ZmwsCkGDZvIg3PogFOHd0JFS11LJozBVXqWGPhnOnoPnEFisQuRJHOpLV1XQB9MjV1uixEpc7ToBc2Hbpd5kKHTFGNqPmoETIYRaLmoGjneSgSORcGUZkoGsX+OdDrMkuk1e+SCZ1ORJIdZkKt23KMHJ0Ew+KmqOAchiGL1+Ll+/w/qVwOOeT4NfwU0Zm5DYF96Ej4RPfAjIwUqBGBqHXOhL5tBAyCUqDbphfUG3eHYoW2UDJvB32/VKg1DoWmczdUaBkKk/B0qNR2hU7ERBS18UHx4HSok6vjNRQa9YOg7hAPtbr+KOKUCJWmHaHZogs03PtDr0EwtILSoNXYHxoB42HczBO6YZOhV9+e0iZApVpraNj3IWKaAY3QaVCNmCVcfd80aHdfDJ3oeURe86HLbnciNdL09IkM9bqTGdp9IXS7Uny3BSjaYwlpcRQXt5g0uiXQJ9ELY6KcjY7h3WFS3ASW4amImrkSbz8NbMghhxz/dvwU0Sl3mAz10AwYhYyFcvgcmPdaCL0eS6GfuAr6/dZCK5FMv0EbUIq0pJqxGTDsNgdFepBpGL8A2mTu6fQmsumzCEXjF5F5SISSsBgGZCZqkgmpF0uERHGasXOh3XMxmZTzoBa3EOq950EnNpMIaxGZlWR+kgmqE09pE1dDI460uHiqv+dCGCUshxHFGfRZiWIkxfusEiSn1X0umaXzSEMjQqMytaNnQ6/rbGhGz4J2Z9bgODwLOj1Ii4vJhBa1Q7sXERyVpxW3iGQpdMJmQb3DPNR0jUed4KFQiN6C9/m8H74ccsjx6/gpoivsQVpb6BTohUyCjv9o6HiPgVFlW1jUs4exRRMYlqsn3CKu3VDStTuMnXvA0LUPjNziYeDaG0W9u8HApzuKB8TC2KcPSvn0Rwn/vuRPgKE3uX79SPrDyCcJpX0SUcqrPwz9SbwSYVLHGUWrNIdxzRYoXrUZzK0cYeCSCFPO79ULJQMGwpRMUsOAfjD0S4KR/wAYeQ9Gcb+BMAoYhGJBySTDhOZZNGAIigQOhX7gEOj6DIW2VzJ0fIdALyAFOnU7Q80qGMp1A6FsRVqmZQD0yKTVJ22waI/lKOSaCYX49WLqixxyyPHfgZ8jOqdB0AlIg65vKskImLSLgp6GOlSUVKCupgJV1cJQV1eGpqo6NDRUSNShpUaiTqKqBk11VRI1ilODNsVra2hCQ43jNKChokZ+ysfx6ppUrha52tDSUoeuphY0tVRINKCjowUdXS1okaulpQotDTXoaGtCl+L0yNWjsJ42pdOkeLquq03xerrQ19KGgS65lK+orh6K6uiiiJ42iunrobg+xZPfQE+HwjoorqeHEsUMUKxoERgaFUM565bQJS1Ts/t8aPTZAIWeG6Tz6uSQQ47/BvwU0Sk594O69zBokWh6DoF29VYwL1cOQQE+CPLzhn+AN4KC/BDo6wVfDxf4eDjD29cNAYF+6NChAzp27IjQ0FCEhHRAhyB/+Hm7wc/HCb5e7Ulc4e3RHh6uDnB3sYenuxO8fVzEdsxBJKEibxg6hoajQ8dAhIWHIKJTKCIjI0k6iXBHEnbDOwQhPDRIXA8N7SDq7EDCbnh4+Kd2sD8yvCM6UlsCqO0BgT7wpHa4ujnSvXghMMgH/n4eaNa4DZnPs6HYewnU+qxDgUSeXiInOjnyDjnPUPnV81TkZ6j8jZ8iOlW/QdAmjU7TcyjUXQehlmMkaW/KUCEtTEfNBJraxtDWZbcENLRMoKZVAuoUp8FhnVJQ0TSGmo4JhU2grV8a6joloUZxqpRWWbMklLVKQVnDhMqjsCrFk6uqTmnUqSwNdqV+ctU1TaGqUYpcQ7pWnPIVo/jiUFM1IO3SgLTE4qQdFoe6hj7VoU9xeqRhUhoqX1NTl7Q9XWho6pAGqkdShNpclIRcHUpH2p8aaZlahVShQZpe+zYOdPdvxBzhNuNXQyFpi1yjk+OHweu3d+zYIc5ckO38w3EXL14Uft6sgklJdkYKb3DBGDhwIPbu3SvOthg+fLg4i0V2QA1/pBmdO3cWLq9B552F+OwV9vPBU7wu/Pnzrx+b+P8JP0d0Xv2h4TMKWqTNaTkloVorX6gVLgyjVQ9RYD1QgCw6BXbXAYXWkrsGKLj8IwotJncuhWeQO52uTSF3MkkGoDiRXJJC6eSSFEj7CMUxFJ9GYZJCFC5E4YJj2S+NIz+nLUyu4jgS8hcaT3knkFCZXL4i1zHlAwpRfQVnkWSSLCJZQbKK0qyWiNoySktxiitzCLW7MLVf9S9A17QWXJ1c6OF5IY54+/j2A4asPyhfFyHHD4N34zl9+jSuXbsmtiHjzS9evnwpduThQ6aysrKwZs2af+zGw5tg8KYWvDUZH+rDm1zwRhbjx9ODTuBDkjiOyZAPBuIdgLjciRMnCoLjDTT4YBreWONLJ6P9f8MPEx3/yJpeA8hsTYGO+1BotY9HmYZO0FIpBKNNTyXkxrLyIwque4cSax6j0PL3UFj5HgWXfYTaogcokPkaBWZ/QIFZH6Aw4z2KzHqKglPfoMDkd0RQ7wVJFZj0EQrT6PrU9yg06T10pzwjInwPrcmPUGAiXcug8id/ROGMt0Ro71Bk6lMUnf6M0n+ExrTXUJ/2AoozX0J15nMUmPMBqpnUtoVU9mJqx/J3UFn+FApEdApEZuqrH0N39Qsiv/fQW/EEBVdSvUR+Cms/ivspvA0waOqN9k6O4gspOdfyNd6+e4onj55Ifxk55Pg2+N1h85OF/QzWvmT4/NrXkNOE/VGz9Htl/n/BDxPdjS2boeY3FJp+KVBzGwx1+/4wbWBHpqsSim16SdockcR6IrY1r9DxyBOYLX2FsEMPoLDsJVQWvkPPw0Rqs99CZy4RzczXqL70BcwmPYLztodQnvASOtMeQWHKW6hPeIZCRGIaUx9AeeI7FJtBBDf5Kbw3PIXWeCqPCLAAEWCBSW9RcNJzBG96APOZT9F+7RM4bXgCt833oDTtKVquf0xk+haeW6m+hW+J7IjYFr1C/Y2PiNg+QG31S9htu4caGx6g2eY7cN7yEB4n7qDAKkq7iohuCxHtbsCwpS/a2NnSg/lOkJyM8PgrLYccPwI++o+PU8w6fBhn9+37fy+npftZ5id+mOiuXLkERfcB0PAaDm23IdC0T0SF5u2hqVIYxTe+INOVyIFEYfU7xB17AeWlrxF38CF8dtxH3bUPMOrYU6jOe4qqCx7CcdsDJOx/DOetREaTXmHm4WeoOO8JWm28h6D1D0mjI2Lc9xiaMx4i+q/nFH6LqM1PUXLmHRRibW/6OyIxkqkvkEJ1daO0paY/hvv6W9DPfEj5XsB28wNUX3cfrrtJs1tKGiOJxvKXqE/lFCRNU3PFU1hueg2l5a+hu/4Z6hBJFlj+Bq1330ehjaR1/kWa4wHAuF0I2raxI3L7+zRzFu4HkUOOHwGbrbw/49nsbJw9d05I9vnzyKIwu7LwWZJzFy5I5OJF4eZMLwuzmyWNZzc7R7ysPFlYFpczb073c8mZXibnqS1fKkMmon66zi6LLJ8sT868LKfJVM9v/DDRXb14nohuEFTdh0HDORkatn1R1sYJOmpKMNwkITo2+RTWfMDgky9Qce1rDDjwCB3330bBJY/R69BTOO+8j2qZ9xFz6BlqkKmoPOsFEdZLBO4kdyYRGJGe57a7MJ/3CH33ksk66TEitpIWR5pg642kGU56iBY7yUydTqRKpq/i1FdoveouFMY9Quiux2i8/gHcNt1CqXm30WbLHdivfYj2e4jYlr6FwvIPUF8u0egKLX0J9WXvUHfjEyitfIH6fz1ArXVPYHvoLnT+IlN3G90HfXQKnPwAQ/sgODk4CGKTma4s3Mcihxw/gk9EJxXekZsPgebBCD6k/AKRAPe9ZRPx8Ya0fMj5+vXrxQCGLA/vxs27bnNeHnDgvDxAwe7YsWNFXt7wljfCleXhncD5QGnWKLkvkNNwPbzzN9fLeXnXby6T0/N17hc8dOiQGPjgA7zZz5vscj8iH8LOeXlQRZaHXa6f/bzjOLed6+TNcnl3cN4wl+Nk9XM6/j3yGz+u0RHRFXYZDC2PIdBwGgQNIr3yDdtCW1UVBmtfSQcjyHQlE7bc+idQWPkRZdc+Io3pFRpsfIbqKx9Ce8FzWK5+gcpL70N/7msUnkv5Mt+h1JLbwpwtMJdM1TlPUH7+fRgtfY4SCx/BeuV9FJ71ksjtLeqtIJKa8RoKs4iIZn0QRFl35Us0WE3maeZrmC59Bj0q22jNC5gvfYRSa6gdi0nzI5IrtALUlrdosOU5GpH2VmT9c1Qm0rPZRkS46jla7XgC9XUvUHArlU1SYD/lyXqH4u07wKFdWyK6v7U5JjzZCJkccnwPnxMdv/AyQmICk738HM+EwuQhE1ke9vM1TiMrT1aGLC+bx5/n4XhZXnZlaWX1chkcluVh4bBMZOV9Ka9MOMzxsvpl+XKWwddk6bmc/MYPE925rAtQch0MbY+B0HEZBEMiPAubdtBWV4bh+jcoyKOsa4kcVr9H6S3PMOD4C3TY+wSee0kjW/EWBRcR4cx/B4cdz1BgHpmTREwKs9+gwIJ3KL/oJby2ECnNYQIj7WvqY3gQ8SjMfgfFWYDi7I+kvb1HoVlEpHPIDJ31DoVIy1Od/RyN196BEhGm1c4nKJRJ16k8lQXkLnmJwotIS1xB9SynuonoCqyh8la+IXkORfIXoHapr3kDy10voUn3UG4HaabbKR2JwoGPKHThLQycguFg10aQm0yje/PmFR7clxOdHD8GGTGdP8+SRZpUNjIzZ+HSpfOYN28OueewdOlCcX3dulWU/jhpRNtx8OBekZ7l7NlTWLVquci7cGGmyDt37kzhLlw4T+Rds2YFEdqpT3kOHdqPnTu3EcmcEOVy3JIlC0R98+bNFu78+XNIo8yW5jmLzZvXkwZ4FHv37sT+/bvJf0TEZWefxvLli0X9CxbMFS7nkbWH865evULUtWPHNhw+vJ/kAPm30v2coLatpHok98/3kt/4YaK7ePYclNxIm3MeDJ32bLrGwaKRI3TVVYjoXovpJCwKq96j0/GHUF9E5igRWMcD9xB36AmKLnqKkiso/NdDIrD3qL74FuL3v4b2DApPfovATURsM96izrL7aL7hLkJ2kgk5k8hoOpHVtDdotp5M1imvYc9mLml0DTc8hdH0u7BfcR92m++iwJy3aLHuIboefAm1zKeoTdqZwvy3sN5+F0n7nqArtakQaXR2ZOJ2ofYUXPkKXkTClptuouHel9Bd9wo1ySzmvrkCO+k+WKM7/x5FHYPh1KYtkdvbHET3Ao8fP5X+MnLI8W1INKGzRF7niXgksmvXhe+4EmG/TL6fR+J+khxl/Giev9P/0y9xv5bn8zIpXiqf52XZtu2s9JfJP/yU6apEJqua80BoOPSBeutYWLb0IKJThskm0szIZC0o+ug+QpUIpeKqF/A88AC9990Vmlz8ISaqN4jeQwQ05R0mkMYXuf0pBh0is3TiW/huJPNzwlt4r30ApYy36EbXmAALTiNtbPIrOJIJW3/lA4T89RLWy+6h+IznKDT1BfyJ8KzXPoTK1JdIOfYK3fa8gt2Wp6QREulR2HP9PQw5+QIdjz1DkaVP4LHrEaIPv0TbjVdRdf1LlF3/AM12PUOh9e+gtYXM5x1ErrskRKdIGnbxdj5wdXb6ZLbKTFd25ZDjR8BEJ5MzX/CzWfet8Of+nOGvlvEF90vyvTzs5rZwn2F+46eITtVzONTckqFp3w9atrEoVbMFdFSVYLyJ++iI6NZRgSvfI/okEc6RV6i89A5C9j8gU/MNoo4+Q8kFz5F++BlUpz1Dg8V3EEMmrlraM5Se/RQp+x9BKf05Wiy4i7CtTxDxF2l4PG9uAgkRYctVZKaueIiyUx9Ba9ZLKE55D5WMJ2iz/A4MZj6B1drnaLf6AQJ388DGCzRYdx8h2x+jZOZt1F7zGAqZ76C06C3c/nqAUCK7JmvvwWfPA3Td9xiNSMtUX/8SprsfE9G9R4HdVOd+MpdPAsXsvODm7CaITTbjXCZyyPEj4Jdb1j/FHfNHjxwRcTxBmPvODuzfL/qyjhw+LPqzDuYIM4Fxeu4HO0busaNHcfzYMRzla5T3MJXB5R48cEDk4Wvs8rGgXDbn4zJOErmcJj+HT1Ab+Br3z8lcLoMJiF1OK2srX+e2yoiUheOyKJyzDNFPR3m4Ds7LcexyvCw9l8FxXEZ+44eJ7hLZ4DruI6HunARNh97QbN0dNVt4QUelMIy3vILCWjIxSZtT5Mm4S96S2foBBbiPjAimUCaFp70mzYy0s3TSlNLfQyGN/CPfoWAakcooCo8kbSrtDRTGkD+VZAyZjuMoPJ5MSRKF8ZSewgUmsYZH5XFZUyndZEpDpi3H8bWCk16jIJnGClOpvmnUrtmUdw6R1xwqbz7Fz6O08yjvMm4jhZdRG4mkC21+g4KbKf8uCjPRHSBTnD482k3aw9Pd+x9Ex5M9eZa7HHL8CPjF5hdcJufOnxcuj3oyCVy+fFm4vNqB42Vhvs5hHulkV9axz/4LFJczL7s588rCsjJkgwMi74ULIs0l6TVZHq6f3atXr34xLxPZp/qlZXye94o0LMvL6WTtluX9VxPdlQvnUMh5EDRJo9OwT4Rmy+6oYesDZaXCMFh2H4orSGNaCyiuBgquBAospcIXE/HNJU1vBpmDGUR8EyhuHLlEYgVHE4GlEKmMoLQjKc8ocke/R0EmOiZBcguk0fU0ikv/SEIkxMvExlE6qcvLvgrz8jEql5eTFZwkcQtMIeEVFFMpz0wisdlUL5nPCvOIwKhNCkupjqXk8kqI9XRtM7VnC/l3fkQhIroCe6ht+6jsU4BOVSv4egcIkuORV3z4gMEL1uHjBz5JTA45vg9+sWXa2X7S1ngaCPsHDRqES5cuoVOnToIw3NzchBsSEiLi+/btK0iCp3Xw+cg8bWPVqlVC8+IpHkwisbGxn/Iw2Xh5eYkwb3bBxMLTSGRnK/PB8TzlhJeUMRlx+ZxWVj9voMFlREREiLK5fbKpKXy+Mk854ekvrC3yEjVOw/VwnqCgIOGGhYWJsuLj40XbeUka3zNPl+GlaUIzpfz5jR8mugtnz6CA00BoOvWHdrt4aDbvhpq2HlBVLgR9HSMyY+2gXs4KelWbQa1yE+jUaAeTRt4wtHJHqUa+MG0UBLOmHWDWrCPKNotAhRZRKN88EuatOsG8dWeUbROD8m1jUaFtHMraxaAs+cvZx6G8Q0/hmrftCfP2fVHWpR/MXfujLIm5xwCU9xiKKn6jUMU/BZV8R6J68BhU8k9F9Q7jUSV0Aqp0GIeqoeNRqeN4VAybAItOE1AuciwsulA4ajwsulI4mt2xqNg9HeW7pqFclxEo13kEzH3joKaigWB/X/EbfHz3DlX9+0PBMZlDIk4OOb6HnBodkw+TGPtlmhMfzM7Ec/PmTeHeuHFDxLPVwC4TB5MGE4tMQ+I4WRpZnpwul8nXmXw4PWtYrBly/bLyZOXL8nxeP7eP03F7OS8L+zmOy+U0srbnrF/WLna5Lq6T88q0vH+9RqfgNAAa7ftDo10CNFpEo3Lz9lBSVYRiAQUoKCigoFQKKBRAAWlcgQLkVyhIokjhQlIp+EkKSMMFFNkvyaPAeWVSqIAkriC7krIUKQ9LYSqzEF1TJCksdTlcuKAihfk6pStQCIUKURsLFSa/IlTommJBKoNE5KH2FWKR+amewuTyNQVKr1BICe1cPKFgVB8F6oVBy2MYFELnSn8VOeT4Plh7O3r0qHAPk3bFC/Cz6eUfTVoZk0mvXr0FYYSHhwu3R48egih4UvF5Ira5mZlCC+IJvKzVMaGwVsZkw1oXkwtrdkxUfH7L9es30L9/f0FKGRkZIu/KlSvFoe88kZc1Si6DtTImH87LabtGdxXExGEmJq6f++lYG9y+fbvQ6njyMJfHGiWn6dmzp8jbpUsX4cbExAiXNxuQtXPfvn3YsGGD0Ea5T481zPzGDxPd2VMnoOg+BOqk0Wk49IVW8whoVmwGY2MjNKpfF80aNkLDRg3QoIEN6te1RENyGzdsgCZNGqFp06bkNkZLcllsmzeHXYuWQtq0agXbFs3RzrYF+VuibavWsLezpbAt2rdtC4c2beDUzgH2tnZwbe8EF8f2cHd3g4uzMzzIdXVxhrubC7w8PeBGfk8PN3i7ucPL3R2eJD6kynuQ6+/uiQAfb8rrCl9K6+vpDU9PT/iQBHj7kPjC18OT8nrAw9kVQb5+lMZL3Ffjlo5QbdkZup7joBMxGQpdFkh/FTnk+D7YXOMF+bdv3UBwYCgCAkIQFR6Bs4f+omcwAM9unEQbezc8vnYKTs6eOHtwCwL9ArBp/TKMnDAZY4cmYcHUNHTvHInD21bChT68107uhG1bVzw8vx+t7Jxw7cROehc8cWjLUnTpFIHMyWORMjARy5avkrYCQhOTaVbsF1ohha8sWIRL4yfhRnwisg8c/KQtMmFxOpk2KMv7SSul+7qWPh6XMqbg2sjRYjnal/JyetZEOT+TH/8e+Y0fJjpeAqbkPY6Ibih02vWAHs+laxCJolVbwNjCCsXNqqKYaW0Yla0Lk0oNKc5GiBFdM6vUCCYVrVGxUj2YVbaBmUUtVK7RGCUq1EPp8vVgUt4SpuXrwLySDUqQlDGvhdJVm6B0BUuYV6iJkpUawLhcPSq7CkqUrQbDMlVgQteMyltT+TYoUqYOipWth2JUTrGStVGsTA0Ym1ZFcdMq0CtVC8Yly0HT2AIaBhWhb2hGbnnoFCkBNQOKM6wIFd2yUDU0h3IxcygVMYOiZikoaZiSWwJKxczE1uqazqOg4jsZhTvMgkKvpfSLyE1XOX4M/GK/f/9enGJXvYaNkAHdQjFnaFc40gc9I6EjrOpaY1JCB9g1b4nMoV3QvaMfFo/phdT+3TF9CElyFwzqEYYp/SIQ5OmKyUlhsLFpgokJobC2aohp/TvBo709Zg+NRlynACwcE49x/TqjTLlqKG1eBTt27sHGjRuFdsXbQ7F2KZZunTiBRxpFcd+iGu5a1MD1yVMwiPvfLl1ABmljZ7KzsGLlCuzZvxfbd+3EyjWrcJQ0usnTpuG2vQvuVqqJu9ZNcbO2FbKJ5FjDZFJjjY/r4P49Hl1mbZK1Oo77VxPdyWOHYercF3YutujR0QWOzm5QaZkIpRq+UDRvjQKlG6BAqXooULIeFEvWJ7GSuKWsUNDYBuolzVCwhCU0TKqjEKUpZFQXuiVrUZp6KFysNlSNaqCAUU1olKqIAia1oWlSBSomdaBsUovKrEvl1EXBUtZUhw0Uqa6CpjZUjhUKmUhEsaQ1lI0soWjSEEpUdiGqt4Ax1UN1FjKxgapxdSgaUxspTs20FhQofWEqqyDn5bSUr2ApktLWonzFMg1QqKwNlKt4QLVRHGo5dUTPkNYYmhSO4lFyjU6OH4eM6BYuXIQGVk2wbf5oNPLpiiYBPeDSJw1NQ3qjhW8XtOk1GlbOwbAJ6YmGwXHwGrMEPqkLYOMehpaRSWjuGYa23QbDys4NrboMhEVlS7SNG4XyFWqgbcwI1LK2RYtOSahUqzHsqVxL93C0bNxAWEqpaRM+aXTsspbF2hVrZcdbOmFq9/F4+uAq+jn3wr1zp5EWMBrHt+5CP1JqDq3ZjimRqdg3ZykmdpmE65euiYX6t5w8cC6+H47sOYxL2aexY8VWXDx5AntX76C4g1g7awVOHzqCfSt34vzhIzi4fj+yzv7LNborFy+gS1oGFEq0RaW6dZHeNxCqbUZAw7Y3lJp0hVrTcCjV9oNK3UBo1AuHqmUwVOsGQbWON1Tq+EGpFvktfVDQMgQqtbxRqI4rVGv4o2BldxSu5QalOr4oUNMTqrV8UbiaN5VFceRXru4HxVpUbjXy1/SiOE8oV3WjNO5Qrk3pKKxY3R0q1T2hVssVhWoRMXGe2v6ChJVrUnnkqtbyobTuVI8b1Kq5Qqm6C1Sqcj4WDwp7QKUmlUdtUq7pA1W6l8LWIVBvGgOl5v0wILaj6B80bNUdfRctlv4qcsjxfciI7iC99JWr1odFlXqoWs0KlSvXQctmzdHQugGqVa8PszLmsKpfn8jQBqVLlUdU2gyETlsLy1rWKFO6PEkFlC5TgYitKiqSBlalSh1UrlgdFSvXgJmZBSzI36RhY1jV5rjaMC1jgbu3b+HWzRsYNmK06ONj7Wr16tVCs+JF+Ex226vZILZeJ4wZMBaxTbsgJjgBoaXc0KEVaY+l/BDZJhwdqvghsHkHBFT0RtaJM1i4ZAluu3hhffsg9GgUgX279yKibgesX7MJkeU7YGnmCnQsE4Tli5ejY81AZM5diA51w4Wm+K8edT119CAUPaaha2JPhHTshFpeCVDwzkBBjwlQck5FYYcUKNoPhWK7oSjcdjAK2Q1CQbuBULQb/EkKtxkC5TaDoWSXjMKtB0KpTT8otR5E0h+Ktv1RqGVfKLfqB+UWJC0HQMV2EFTomqrtQKiy24by2A6AYpsBVFZ/KofyUlxhEuU25Kc6lKlstdbJUGlFedsmoTCVoURlq7QeQOUkUznUpraDqI3JkjztKH87StuOwm0HUDgJyo5Un/NgqLqOhKbbGKj4ZKBFZCys2kbAscNw1E5bR7+IfENDOX4MMqLbu28/SpqWJ7KqiDJmlVCJyKhe/aZo3KQN6lk1h3UrR7h7+KJJ8zawsW6CwYvXI2rOZgT16YJJE8Zj9JhUJA8dgsSkvkgckIQ+ifGI7dUdQ4b0Q/KAeMSNHoW2bZ3g7xuA6kSO5hbVcf3KZVw4l41hw0cLcmNt7vjxE0Kz27dfMtn2FseUAAD/9ElEQVR4W0UbrE5finHJkzDMuQd6GHli0biFmDd0JqbFj8P46BSEG7shqX4UoptH4fK5Szh09JjQ6Fa3CUBqpxFI75mGRJtQdDULwMTYVIz0H4Khjr0xsdNwdNJ3R6rbIASW9xFExwMc+Y0fJrpzpHJ2m7EIJVxTUMaxDyq1iUUl2w6o2qwjqjTyQYUGPijf0AvmVh4ob+2JGs0DUJ78NZsHolJDX1g08CTxQsWG3ijXwAPm1t4oU88LFg0DUaddF9SwixBu6XoeMKnrgdIN/FCqgT9KWXuhpJUXTG3Y74eS1r4obeWLkvW9KU0QzBoEooxNAEkgKjQJhZl1IMo280eFFjGoYBtC/s4oT1qYWfNYVLRPhHnrXijfLhalmndBOTu6D/t+qO4ehyr0R6ns0BsVHfqgYvsEVHCMRznbGDTrlI4GYWNQvcMEVHXvh/I9M1F36mH6ReQrI+T4MTDR8U6/k9LHws3JWWwSYduyBczMK6FylbowLWkq/PZ9xmBAIhFYfCIs6zZE1UatUNPSBi0DvTAuNR1po9ORPmY8xo4eizEpo5BOcWNGjkLaqFSkp5Gp2tQGbWzbwrl9e1QhDbFcBSK6q1dw5dJFjExJE+dP8OjvX3/xQv8zQrPLIqLbaFEXMdbh6FHSG95VPeHfOhBu9M55kCUVXdYf3Umr617WD1GV/BFUNginjp3Cxs2bSaPzxNJWnuheLQTdrDsirIovgmt7IYTewTalHdCBiK1jOS90qOCDYHNPeBh54PLVS//u6SWs4mZMWYxCJk4oVMwSCsVqoKCeBRR1i2N4bA/YNrBERIgHeoW2Q7/OniimoSwmC/b0aQAlBR0UUFZDQUUlFFAsDIVCKihZqhT8/byhrqGKnh3tEe7TCv52dVCtigVsmzZFqSKaKFBYCQZFi6NokWKkqldGqZIlYV62LKnwpWFiYowK5c1gaFgcFStaoIh+EViUrwhNLXVYVKgMNTVNVKlcDRoqKqheqaI4FrFWjariyMW6lrVQRE+XzIhK0NHVpbKKQU1VGTo62lBU1kFBlSJQUNDAxCFdsNdVH9en1sabk6Nx9+pxDJuzDi37r5f+KnLI8X0w0Yl5ZfQONa5fF1s3bxFLongwoXoNa4xKTkTHsCi0i01BcGAHBAeFoQqZuKGBQQj080crIrqxo9KQlpqG0SljkJqSirnTJ2HqxDGYTO/YqOEjBfF1jOuNSpXqoFJVS1SuVh/mRHTnjh9E9uFdGD4yTZAba3D/kAvnsbWCNWJK+aNfy+7oYugFu5r2sKrYBN6tfRBSxR4BJrYI13ZB5ybB8K7vgXOnJRuI3nL2wOIWXuhcwhOdjd0RZeqBVnXsUNGkHrq5xiBMuxW6FG2P6KKuyEyZBceyTHSX/4PoZNNNDh9mBUICHr3Nud387+KHie7qlStQUNZDfFcvONSvAUXD6iigYYrYttVQREMfQb62sKxqRiTG888Ko2eUJ5ztXaBUWBNNy+lTnCoKFCoMIxNTFFZRh4KiMgqrqaFnkC2KEtkVKFgIpUyINHt7EckUIpJThyKRlAqJkpKScJWVlT+F2a+s/HecirI6VFXVRZyKiiqUKa6wohrFqYr0hZWUqS2qUFXRpDQa5GoJv4a6pkjPZRQurAgtLT2oqBHRFVTG8eHtsCPcCFfitXGlkwqenQxGwtT1aJCwVvqryCHH98FEd+P6dTIbz4m5bjz1gpdfDSLTs6x5VTJlzWFZqwbqtXQSI6hW9eqjhmUTWNasgUYNG8G2gx9pb2mktZFGN3YcEd5YTJuYjhkZ4zBt8hRkjE9HKpmtXRL6oZxFLfQO9yGyq4/ylWpj35Jp2JE5DiNTx3+V6PZUaYqkul3RrX44Env0R51aNVGjWjU0adAQDa1tEOAfSO/9ADiStdWpTcw/iG5d6yDEFPNFokM3DOmcjOoVq8DKqi4a1beGjZUVokMiMTRyJMI8I+BQ1uWLRMerKBg8R4/bxHP++GQ0/q344B8+OIjnG27dulWEeVSXV3j8DH6c6Kiigop6qF+/Pgb2DsfQxCjER/jQH6gWFAsXQtcQB5Q10oOyOhGRsia6BdvDxMgUBsWLwKFVM0T7tEZUQAu0a2KD8maliBA1SBSRFOmIgqTtqSirokjRYkgd3FlCdErqQgMsUqQo9PT0heiT1saujo4OaWxq4pqBQTERr69nSFqdAYoWLYqiBkUpTp80weKkERalcimfgR5pdKXoOsWTlqimqknp+XoxEgNRrpqaKtTVtMgtSm1Qxotl5ni53RjX45RwsbcCnl7uh96TV6Je7DLpryKHHN/HJ6I7m43zRBAXL1wkortE71EMPbfFERcTh84RUShjXgUuLq7oHuCEus2dyAR1hYuDI+w6+JLJmo75s6dgUeY0zJ0zR2hyE8ZNxNQJE5BBMj49HSUtSqNqNUvExsaT6WqFqqQtJiUNQueuMUifMOUrRHcBOyrYYFBYIoKsgtC3az/UrV0bjYjgmjVqLMjOy80LSd0HwL9xIAIrhyDrxLlPRLe2SSBGxQ9EV7tu6NutL2rWqIEG9a3QvHETkTcqvAuG9hyJ8LZd0K6k1xeJjhEQECDcwMBAsVSNT0tjjY4HLng6zIgRIzBgwABxFCRPSua+xp/BDxMdz8JWVNJHUmwHhAV5oIxpBXT0d8Gw3p3gUtME1rWro1+vCDSzrAQ/l9ZwbdsKFqbFMSS4OfxdG6FqVXPUql0DUd6tEeDtDsNi2rCtUhY+Tk0pbT2UMCgCx1Y2iO8WBlXlwqhSxgyqRDiGxU1QvBhLCeE3Miwp0eBU1ESYxdioJIyMjEjYb0qmqAnKlClNX0oTlDI1RmkzE5gWL4VGdaqghLGRIEpVNRUiyaJUXimKM0UJzleiFBEimcqG5qQNquPY+lm4tMgKr9YXxMtLlXH1wjHEjluPNkO2SX8VOeT4PpjobpF2co40ugvnL+AKaXSXL11G96hIGBqVQtfILgjvEIpyZaugTh0b2DRsgUpV6qBhw1aob90E9hGs0aVj5rQpmDV9OsYS6WVMnIQ5Mydj5tQJmJYxEamjxsDZsQWiQwPRIbgDmjdpQs99ZVQjsitfsTbGT5z6RaLLovd6uZ4FNqWtQWTtYCK6AahvWVeQnISwGsOtvQtG9h2L9lU94VvaF2eOU14iupveAVhazxW9mvdAklNfJHRNJHPcCg2trNHYpoGU6Dojrd84xHl2h09JH1y+9mWiYy2XwSYrb8HOo8Mcx9odz8VjbY5XWzDJcbt/tp/vh4mOv0QFVPQwe0w8lDX1oa2mjOJGZpg1pieRkiFMTUqgTKkSMDcvSeqrOaqULQd1TS20bVQDbRpVhaqGLtSIoNq0bYzY7lEooFkVRUpWRy1LG9g1b4bGdaujbvVKqFCxKkqVqQx17bIorFUMJU3KCDEpUVqQHLumpmU/xbGUM7eAebnSMCtrSuTG/XgWMDMzp7aUhgW1pVy5MqhcsTy1ywxVylvAtKQZSkmF88v8JUuWgqFxSZhZWKJQoSL01ThJ10siKSoYoS5OePbgFvyGLkerfhukv4occnwfTHQPHzwQsnDOLNy8dhX3796Fd2AYLC0bo7WjB1q0dkR9l2A0adwMVmT2Va9el4iuOZo0bQFbUizGjx2PsWkk5KanjUNGxhQivmlYOH8G5syYIvrvnFzsiCDroaZlI7RzcBcrfVrbOcK5rSMmTpomBiN4xJPPcWDzbxrlP3v1ChZrWiBlaBwi6oagV+d41K1TD02IqJisbMiMdnV0xsCYwQhs5I+QShHIIqLLnD9fEF1qiYZYuWgOBrgnIoE0Oss6ZLZaWwuSq1/HEt3Co5GaNB4uNfzgb+qH878x6sqHf+c88vFn8MNEx+yqoKKLEX27oEHN8lBSV4JljXKYNLo33Oubo1WTRhiZ2BXj4v0wqEcgfZmqkRZlgBivBkgIdyeTUBUqqsoYFBsghsgVijeHhmkbeIYnwaxyYxhb1IBh2RooUqoOCuibQ0G3PEwsGqMkaVlGpHGVNjWDMZGQibExmcSk2ZEWV4JIqBSTHcUZFy8htDmj4qSZ0TXW8ooVNyJtjfKRa1jKkLQ2IxiblCaSJLIsWZbymRCRUXoql+OMjEqgWjUbODS3Rq2qVeDuYEv3FIb+3TwxvHcI2rdriaWLF6G9fDBCjp8AE907MsMOHzmKxo3tiAyIRBrZomZNa1SzbEDWTg3UrFUX9X07IyigA5q1aINWLexQ36oFxTdASyK61GEp6JeQhLGp44joxmMSma3z505H5pyZmD0tQ4y8VmtQF35ePrBpZodmDl6oUq0eAr3c4e/nh7HjJgktiAcVxURh1ubYTxrdMp2KmJI6FRENOyK571BYkulap1ZtWNWugzqWteDs7Ip+0QPhUNkXzTTtyXSlvGQ63iKiG2VERLdsOWJceqB//CAyXWvB2rIeGhJB1qP8XaOiMXHEFMR4xMC+iDuufEGja9asmdjMNid4p5PcPJP2h4mOZ1IXUCkCy/p10K97AFL6RCIh0gstra1QWE2fTNgOsCTzVEFNi8ikDCYOCkNF+uMVITPQ08WWvgiBGNrDB/WqVsCgISOhUMIZBczcUN85Bv2HZSCsRwoUy7lDoZIXFMp6Q8HEFQrGdihhYQOtEjYoX60pipe0RMkq9jAqb4+yFtYoU7ERDMybo1xdBxQta4mqdZtC37Qe2jmFQ7VIFbSwd4OqdmWkTFwKRfVyaOraEYV1KsHWIwKFtCxg1cIZGkXM0NK2PfR1TEhdbwZN9eIooF0FRqVt0D82mB48Z1SvUQ1Nm9lg3MAoKFolokzHFfSLyJeAyfFjYKLjeXQnTp4mC6Ma6tezQeumjeFl1xAtSfOy9w6Fj38oWsWNwIjBQxAb2xu2tg5o0KA5rK0aITAmCj2G9UZ9Rwo7tYaVoy0auLZBU5c2qNOyAeo5tkKHmAjEDu5NGl1dWFs3hkM7R/TrGY0d0xOwakoyMqbMEhOGeWSTF+nzPDrewinr5g2sKlIZ4ZqO6FYjAMGVfGFOz39Z7QqoYGKBBqVrws6oERyrO8GpoguCmndB1tEsTJg0SRBdZh0nxBr7oGsZXzgUbwETHUOU1DeGgXYxFFcxQP0i1eBQ1wttSzrDxTwQ5y5ki81Dc4K3h0pPT8d80hKTkpIQHR0tNE6W5OTkT2tluX8uKipKEGO/fv1E392P4oeJjjsFpy/ZQl+LdrBv1pgIzRQKyiXQxaUSlMjETOoVgWLaOlDT0ISWlj4Su/vByT0UCnq10Mm9JRQMakBBvyr0S5TFuIlLoFDGGwUsfInUAnHtzh3sP30WhvXCoWDRga4FYfKEaShe0R5DU8ahsmVrhHToiUb2HggM6wZX30hYNXNBp+4xaNDKH70HpRIxOqFgqXaobOOO5OEpMKxgi9SRaVArZo2hI1OgUNQKQwYPRUF9G3Tr1hNKRrURm9gbWibVUbKmHTw7JaKStQOC4kahaGU71GvqgiEJQTDQM4CGhhY0tbQxaUg3FGoyBuZd5RqdHD8OGdEdP3EKdUmDs7Fphu6xveDl1xH+wZ3ECGtIRDfUsmqNdu094BPSCTVrN0GDtqSdNXVEg5ZOsA/oigbNHWHZwBZ1rVsiLDwcXUMDEdO9C0L8A2HVsj1sGtqhVoM28PAMQq1GbTFixFAM6+qFrQvSMXmyZMcS2TIw9jN5ZN24geVFKyC6eAB6dOiBwMahaGZqBzvz1oj3SoBLY1dEtewC32L28DdzhXeFIDJdKS9ZeMJ0LdUQ7kVcEezVEZ0DI+Baxws2pZohY/xUpKcOR8dGoYiwDYNjxXZElH64ev0KTp85I/1lJGjSpIkwZzt27AhXV1fMmjVL9NNNnz5d7IHHbWYtkNfmMhFyet4soFevXtISvo8fJjreXmVwxkIoVIyAQjlPFChrR4REUqQF5o/rhS4hbogJ90SNKibwaNcQ/i4OmDo+FdtGBUPB1J9ILQoKVUJQsFoYkVlXlGzbB5W80mDhlYIGoaMwbNYmFKjZE+UdBsI6YAy0qrSHer3B0LMMhGatRJg06Qq9OnEwsAyGTt2uUKsRCpPG8VCt3RnGLeJR2DoVanXIrdcbDQJHQrlGD1h59oZa5TC07tgbytV6oE3AIKhU6QnnqFFQsYhEM/+BULIIgWJFXxQwdYGyRSBpmi6oWrMtOgW3xSDSQh3aWkFbRxNtmtRDenI3uEQNQr0I/pLINTo5fgwyojt85JjQtBzaOqJ7vyGYmTkDTR0DsGRZJqybOGDxikVoQibt1FnT4B4YjsHDhqBLrz7o3K0bhg5Phot3IKZPTUejZm2wdEEGqtW0wdoVs4UJvGLRNMrbAkvmTxG790yYkIa4HtGYMXMuBg8Zgcx5C8Wift4Ek5d+sZbEo5hMdAtVymJw+wQkuyeib+MeiCztjn6RA5GelI5BHZIx0LYXfIu6YrBLbwQae+LYoeNIGT0at30CMa5MI/Qo7o9RbqSJ1uqCYHMfuFm4IrxyAFqRRRZZwhuBxV2RULMTvIq44fyl8/+h0eUHfkqju3DvPszsU2DuPATmjgNQzmkgKjj3R4VW0WhNXyI3vyCEhnaCZ4Av2tOPUNOuM2pSugrOU2HhNgWVfCeiit9UVPSZiN4ZmxE0dAVix62GTedpqOY9E+GjFqN5XCaaRWWiAqWp4pqByq4TUMltHKq5TUBll/Go6JSKSs7pJGMoPA4VXGeggvssVPaYgUrus1HZPRMW3nOovumo6j4OFu4z6foElPeYR+5ElHedTHmm0fU5MHebCTPX6XQvE1Cu3SiYO4xCGcfhaOjcC2PHjEUbOzskxdFDlhiLhIRwtG7liGnzMhCetgN4L/1h5JDjO5AR3dUrl9EyqDucOyeiQ2gYzu5cKJZ6Xdq3BPXrN8bFvUvQumUbnNu1GF07BuOvxRMwJSUJ00f3w9ZF4xAT2QHHNs6CbStbnN+5ADVq1MfV/UtgWcca2RR2dnDAiS1z0LdbONYvGIfpYwbAj7SsW7fuiHZwvxxrR6wNsZ+njGXduI4F2uXR2SQAHSv6ILJqEAJKOKA7hTuVCUCgjiMCjOzhZOQMPzNPeBm5i1HXy5SXNbp0syZIah6LKMrnX9UbvRp3x1CPRMyJm4reVcMwmZQYV8P2SPTqA/eijrhCGh2P/uY3fpjoWHV8wwfCfKQ3XCYf3pPzTiIfP1CQ3A8fSN7jA8v7t5SOr7+htO8o/EbI+7ev8f7dP92PwqXr5Od8ws9p31GYrr2jNrDL6dnltaYiTOnpP+FKrv/tSvySsjlOCLdBmuYjX5OFqQwRJ6uTHkx+OIW8e4d37/iePohOZVGnHHL8IPjduXXrFu7cuUPuTTLTjokJsZu3bMWLF8+xdNlyvHz5EnPmZpL7AosWL8GzZ8+wadNmPHz4CAcPHcJNys8Eder0GYp7gB07d4m8q1avwatXL7Fw0WK8fv2KNLf5eP78OVauWo1Hjx9j9+5dYlUGb4nOGh2PvE6ZMkVodH369BEa3WIdCwRrOOERldtOxRZnT52FQ5F2OHPsHMLJCtu0aAMirIKwLH0Jujn2wslDpzF46FDc8gtGmokNoquH4O7VS/DRb4fsrFNor9kO1y+fg7N6W1w8kwX34u1w7uAJ+FYPwsXLF4R1mN/4YaLjrxJrdbzLKC/Z4HkuPDuZf0Ce4Mc2P4+UsP3PtjXb/xMmTBBh3uWU3RkzZgiXOxH5y8K7pXL+nTt34hD9MVl4B1T+IfiPwn8M7jg9S/U+1DJA9vVrYlkZf4nKly8vdmPlIXIuc8mSJeIrxftecZlcDne8srCfHzZe23f57Bk4H3qIa+ez4JW0FRcvnMP48eNFGTJXptrzHB6+Ly6T28RfIj5l6fM+Bjnk+Bb42ePnXaZR8QwG9l+k55ddJkB+tm7fvi2eN9m25Dm3I+d8/Gzye8VxPK+V08i2Mpdtg86EKitDlk6mxXF+fq5lm2Ny+azRPdI3xrmLl3D6wkWcy6J2kpwhgrp0/hKyTmch+/RZiZ/ir56TbI1+leq9ERKO3U7BmJs8B4sXbMDEPjMwe+x8TOk9FfPHL8fUxFmYkzYfM/rNxswx8zG130xcuHhB/B75jR8mOjHZkH4wdvmHZFcm3HCOYzKUufxDfs/NWRa7Of2iTErD7jn6Cj0wNkPW1SsiLKa6KCiIB4TDXFZOV1aOTGRxXO+BM+fECV+3L5yBiftaXLt0Tlznh+GUtIyc7fzUFnI5TvYbyCHHj4KfFz4cRzx/Bw6IrcxP0cf4inllHKdnip/lBw8eiI54JiE+aIZdPryGSYW3I+fF+LxxJX98+aPLG1syeckOx+EVBUxqHh4eIsyjk0xso0aNEgoKb9/OHfvcyc8aHT/vCQkJOEOE9aiwFrnX8FBBGdlEmHzADZMut4vryszMFCO2PGmXRz554GDIMNLoOkRgl4MzzlIeznvu5g0xoMAEampqKpQSVnb4nmVt57b8q/vo+I8liIT+WPzis8uaEy9O5oYzEbC2w2k4nNOVxfP5lJxOtn8+3/Qp+iH5x5SdOXlceo3PnpTlObdrNx6YmIs5P6yh8T76/EfgPwafbynKpHTcLs7PebltfD4ll8/t4MN4Od7v2EM0PfwYSzccRdOum0mjyxbaKf/h+WHksviMTC7rCGmY3DbOz+Vxe1jkRCfHz4CfJdmz8+l804OH8NCgJI6dpw8vPcusifF1fg558T/7ZR9Yfjf4+eVnWbgU/lSONK1MRP4cLguX8ckl4bwyV2h0StpCiXikoossqZbJZMXtYrKUtYPr5TpZeB4da3TXIqNx5tpVPC6kIfJyW1kRKVOmjBgl5TyiLqlw2VxefuPHTVdqHB+Ym5vCJuCX4llyXsve9hfulyqP0/Sl4njW9PiPcIO+JJ/SS9vH10UaaXxOuZx1CooHP2Lp6UtwS/wLydP3iR1PRV38B8hRJ4usrpzxolwKyyHHjyIn0fHHVnz49+zFw2KlcCjrzCei4w8/a3Cyw6i5i4iftUP0IWaXP7ifRKo8sGbI7mH6KHMePtCaD97hjzcTjPjYE9lwHqFIcP0Ux23i8k8TwT1W1hFKhIzomExlRJeTMHOKILrgcFzv3A1ZlFZCdBJTm4nOzMxMslW7NH3Ocv7VRHdu82ZcIPX1T8iluZm4X7oCzpPazeFzpELzH+Ee/TE/T/stOb9tGxQOAS92bUY5/w04vP7L6b4olDdbqmXKiU6OnwG/2GwRMNmwxcHuSfp4Pyhuiu3794tn+RJZKeIakc8/XJKcbk6Rndz/H3lyuOI6iQhL3Zz+I0RAj1X1cISea3aPUpivnaMwt4uJUpTzuRDRXg0IweXwzjhKaZ+Q+Xs0m6w4unaGCJW3UksZOfI/85EwGec3ftx0pa8D908xM3OfAXeKzl+wQJw6vmHjRvGV4KPceGCB03LHP6dnuXDxIsaTrc5MP4Junt2UUaNwkdwxaWnC5TLZleXh49WO8B+CytyVMQV3ylXFCqqHzVY+tIP/CDzowV8vTi/rj+AyRP8FudwXwf0YfMwak9OI03dQ5tBrnD55BqW91uHalfOi7+ISaYpcP7eLt4HhvDxrnN3hw4eL9ot20R9UTnRy/CxkGl02PTfnyPzMpnflOpmu943NcIQ+nvwsP7p9W8RfoneH3QuU5zwRBqeX5bnMZZB7lZ55dq/RM58zLLsuy3OO8nM5HCcr9wo9xznzXOH+NdLkssmEfkREd4E0PM57mzQ8bhe34SK1m9NezpmX4m8GdsSNTl1xmfv5SKO7SJodX+d2lSWNbhy9hznrl7Uri97r/MZP99HJXnSZCZfT5T8o+2UiSy9LI8v7NZfTsV8Wlsn5efNxt5olThPJcRru4+M/Ao++ytLL8nzuyuq+SCZCsUNvMe7kdYxfeAh2cdtwLvuf9/C1MtjNKRwnhxw/ChnRyYQHC0La2eO5WSW4+vuJZ5kHHvijzNsRcXqeRcCDBznz8bIn/hhzhz8PPPCp/Ozyyfqcl5dL5ayLBxB4hgPHDRs2TCgnvLyK6+dtkdj179QJr3QMkUXv0mMivIlz5ojZDzzTgNvFigbPRuC8cXFxIk9oaCjOU31sut7sGoNOcbF4o2mAQamjhXm8bNkyFCtWDImJiaJ+jhs6dOgn85Xbk9/4aaLjPoQhQ4Z8mj7CcfxH4T4BHtFZv369UNN5pEb2g7O2xbOw+Y8k+7H44Ft2eS4Px8vKlOXhzfZ4zg/LlgHJuFm9LmYvJA2S6uey+I/AeTgsq4OXhHBZvJEfu3xAL5fJ00UunzwmzNaDe3ehXc9tmLb8sPjBZZocl8UuP3Cy9nGYDxPO2S4WOdHJ8TPIST4s/GG9c/wE7puY4yCRAD/LT548Edf4482EwMTFz3TOfLLpJp9PJeFwzusy4fxcDpcnUwpkU1c+TUOhelmjy7p2FY9UdHDp3j2Rnmc0cLv4/eL3gfPmnMrCFs71iC6ij+7648d4VFAdVx48EHk5nbm5OcaNGyfq57w5lZJ/NdGtWXMBGzZcFLJ58xXhbtp0mdxL2LjxMgm7lz7FbdokSSOTLVuuCnfz5n+6f8f/Mz2Xw+VxWQeGz8X1mo2x8a+bIrxkiUSj2737/j/yfF52znaO2XETirs/4uC2yyjjsxbr1nGeS9I0MvfvPJ+3b/36izh+XPJFkhOdHD+DnESXnc2d9RcR5uSE5xWqwc3fFwULFiTthzW6C0hJGUka0EksXcoa3WaRnuXs2SwMHMjKwkV06hQhNDk/P19yL6Nz5yiRd8iQwaIuWZ5t27Zi0aKFFHeKNMXhIk1MTHeRJzg4SLhBlPelrhHOXr0sNLpJc+fg8GHW6DaJd4z9EyfyfNhzpED0JtK7hPDwMDEf7npkNG6RRhfVKw5vNIoieUwqTp48geXLl4k9H7k9CxbMF3HDhg0l0uSuL35//s2DEedOkmZz+o/I1YyJuNuwGS5c5V0MTmPnzi3ij3Dr1uX/SPsluUJiffw5Oh27g2MnT8LCfz1uXuNFzV9O/zU5e1ZiSrMqLoccPwoZ0R05kk1m3SUiAlIKpu/HPVMLjJ+2TzzLmzc/EPErV14h9zJWrLhCclnEyWTlyqvCXbVK5l77R1hy/e88nJ/L4ThJuTnzStxlmx7gmZYeFq+7jWfq2li68b7It3nzQ9GuZcsufjHvMkpzwjsGp1w6iTJeqKiTe5+uXyYl4jaZriZkas/8dD+ytrMsXHhB+svkH36Y6Hj505+SV3Pn41FbJ3z4+FGEmWx4l+EfbRc+foDCXuDFuw9IXZyNiFEHxVK1L6X9UZFDjh8Ffxj5mc3K4u4fiZwjbeu+WSWs3LgeioqKZO6xaff39fySLKr3kXoRMl0v4xFPM7khacetWzcE0bH29XkeIdlZpNF1xY0O4SKPmF4izXvlyiWUKFECU6ZM/s98JKdP/4uXgP1JvJoyHU/cfKQhiMEIXV1daej7uPOWbnSfxN+o6zbsOXVfEpBDjj+Ej1eu4WGF6jh1/jwKFy4sjf0zuKcqeZfuFVIXrgxMdN/Ci4T+eBEj2SrpnoKycGUoXbq0WMb5b8F/BdG9TJ+IJ96B0hCwb98+GBoaSkPfR8QVwO+ixG/kskrikUOOP4j35y8Iojt44gS0tLSksX8G3yK6b1kvz/v0w/PuPYX/S0THA5P/FvxXEN2LUWl4GhAqDUFsLMAzr38UCvuBrFfAhRvPUCVIft6DHH8egugq1cKBY8f+ONHdV9MX7r2C/0l0L168kIb+E3Kiy2W8GDoSz0IjpSGIwz0qV64sDX0bb+iDpLBH4h8w8zQGzc7/ER855Pgc706dwcOqdbCTrJPixYtLY/8M7qsXEe5PE1180leJrlSpUuCF/P8W/FcQ3fO+/fEsOlYaApYuXQpLS0tp6NtIuwNUlg6SVg5cj0u3nksCcsjxB/Hu+Mn/eqJ7MWTEV4mOJwzzKql/C/47iC6mF16QmizD3Llz0bx5c2no2zA4B5DlKlDCc7PUJ4ccP4/PT6r6HTDRPapjg40/2Q2TF7ivWVS4XyI63sTza3gxeLh4NxlyossFPIvqhhcDBktDEEtS+I8gF7nkt/j7+0ufwt/D27378aheI0F0vKXRn8R9LQPhfono7t//+gwFJrpnYVHCLye6XMCzjpF4MSxFGpLgzdu3ePvu3VeFsYk+RkWkZ+V2GnMUY5dJh17lkOMXwC/+48ePpaHfw9s9+wTRrVyzBlWqVJHG/hn8FtGFdxZ+OdHlAl4MGIIntg54Hh37U7IoKBbbOsbiVUxPzKnrg7vh3f+ZpkcvPO+dmOvC7X3Rf3CuyssRo3NfUtPxKn1i7so4kmkzclemksxbmOvyeskyvF6+8vuybCVw85Z48fm0+NwAa3SPm7TGqnXrUKlSJWnsn8F9bUkf4b1CGsKVQU50fwCv587H6wWLf1jekbgOXoxX8xfj+dyFiGjcF+8WLflnujnz8WrG7FyXl+Mm4eX4jNyTCRl4kTIm92XICLwYSKScyyIIPz43JemfH6hckmeduuIpmV7fkyeOboC9S64S3ZtNW/G4qS3mzJ//wwNreYX7OpI5qV8iOl7c/zXIie5fgPOv6eakqyHW7L0Jt37SOSZyyPGTeLNxM9DeXbz4vDNHbuDNZgnRZS5ciNq1a0tj/wzu60qI7r6aHq+pFH7G9+73W0THK5d4R6N/C/5niS7okmRFBMMhfidW7LwhCcghx0/izfpNgKOE6Hi7odwAE92Tds6YOHmyOHn+T+J+cVOJ+7NENywlB9EpCVcGngTNSzX/LfifJTrW5m6+lfhLuK3C67fyhfhy/BrebCCNzsEtV4nu9YpVgugypk5F48aNpbF/Bg8MS+Pjmze4r1UMH/nsZim+R3Tcx/ssTE50fwwveTXEXon/wdPXMPdZKwnIIccv4PWipYB3YO4S3crVeNrWCSmpqbC3t5fG/hkIonv1SvTVfXz5UhorITreOPNrkBPdH8YAslKtpXtjTl59EcHDDkgCcsjxC3i9eBngFZC7RLd8FZ66+2LUmDFo166dNPbP4IFphb+J7sU/iY53GP4amOie+oUIv5zo/gC0jgBbn0r8LWL+woGsB5KAHHL8AvKE6OYtxFMPP/QbOFCc/fAn8aC0BT4+eoT7BqXw8eEjaayc6P71UNgt9RAMHFdIfXLI8WvIM6IjjY6JztvbWxr7ZyCI7sHDXCc6Pljn34L/OaJbQ3+nEsck/mt3X6Jm6L9n8z85/jvxauYcICQid4ludiaeBYcjrlcvcarXn8RDi+r48OABHpQoiw+3/543xzsf80FXX8O3iI7z8uE8/xb8zxFdpVPAFOmczr7TTiKRRA45fgeC6IiUvqfh/Ax4tcez4DDE9uyJsLAwaeyfwcOKNfDhxk08MDHHh1u3pbEQOx//KtFx3tz6rXID/3NEx2bru48SP2tzWVeknXVyyPGLYKL7GBQGhQIK4ENucgOC6II6olPnzujevbs09s9AEN2163hQspwgPBm+R3SvJk0hogsWfjnR5SOOvQAK5piMbei8UuqTQ45fx6tpM/FRarrmFtHxMsHnnbsjvFMncXbwn8TDGvXx4SoRnVklvL8snWVPYLI6efLrFtGrydPkRPcn4HIeiLgs8R88+xD1O8n3n5Pj98EbFSAyOneJLm08nkd1Q0BQkDg0/U/iUU0rsbX750SnoaGB/ftluzn+J+RE94fAqyEeSnZoQvTYI5i8Kv/Pj5Qjb+Dp6YkRI0aIw1r46MDDhw+LeD4zlXfYiI2NFaOXjx49+mRubd++XWyWeekSnyW6EA8fPsSKFSuEPHv2TJw9wkcRHjt2DBcuXPi0CuDzaRF5SXS+/v7o37+/NPbPQBDd2Wxhwr7PypbG/hjRyU7nkxNdPuFVjtUQjLLea/Dwae7tCCvHn0UnMvEyMzPFCfWMJUuWCPJigps8ebIgi+joaAwbNgybNm0SWhL7Dx06hJs3Jf1Ot2/fFqbY/PnzMW/ePBF3+fJlrF69Grt370a/fv3EgS6fL3vKC6LjdaIve/WFq7u7aOefxCOrJr9OdM6ewv850RUqVOibqyryG/8zRNfrGtBG+gHhg65Luq+WBOT4nwBrB1lZWWLjy1evXgnCef/+vdDWWItjefpUMvB044ZkA4fs7GxxnSHT8pjEWJtjsGbIePv2LV6/fo27d++KrcM/31zz5ag0MhFic5foho7Ey54JaO/sjJSUf24qm994ZN1UcoZF5dp4d+rvw6N+h+gKFCiAW7duSUN/Hv8zRKd4ENgneX6xcvdNtE/YJQnIIcdv4iXvbt0jPk80ujbt2iE9PV0a+2cgiO7oMTyqXg/vjv09yqqnpyfM/69BTnT5DJ5NknM1hEf/PViwNXcmdsrx34Pp06eLF5MnqrLZxOYtn2K1YMECod1x39y3duP4GgTRxfRGocKFcfy4dG/+3wSfcv9qwGC0at1amN5/Erwv3ieiI81Ohu8SXcZUOdHlJ+Y+AAylqyEYph6r8fadfFum/0949+6d2A130aJFWLduHWbPni3M0R07dgiTVjbAMHbsWOH+DJjoPhLRKSor59r6TRnRNW3WTBD0n8Tj5naSw3rq2ODtrr83qP0e0b3OXCgnuq9hy4XLWELq8aJjJ0lOIPPQUcwhYXc2+/cfxoIjxzH/6HEsOHwcmYePYt6RYyTHMZf8C46ewELKJwkfozRHYXL4LTruOYtZBw9j5t6jKOezDvOPH8H0A4eQsXsvxm7dgbv3H+LWvfvYlX0BE/fsQ/rOXZiy/yBSd+zE2F27SfZg1PadSKX4FIpj/+gduzCW0o6ha+yO3b0PqVQey5i9BzD24CGk7NuPiQePII3qSt1/CGkUN4rKHU3+0eSO2neQ0hzASEo/nPIPJRlGZQ1j/669GEwydJfEn7xzjwgPlqYbuGMPBuzYLVyJn9ztu9Fv23b0p/j4LdvQl/wJW/8S/l5byKVwzy0km/9Cz63b0XvbDsRxmPwsvUh6bN5GcXz9L+HGbNom4mTSfeNWSR6SGAr3IrfLxi3ovn4LIldvQMSa9ehEbqe1G9GD8m6/ck361/2zkPXRPXnyRGhyTHzcX8ejrUx63KfH/Xw/ixdJg4A+/aCopJR7RNd3AF4nD4VNgwaYM2eONPbPQBAdPdOC6MiVQV9fX4xMfw2v5y6QE92XMIwIp3xaBkoMS0fJIWNRMjkd3Zasxdbjp7F431HsPpONaTsPoNTAsTAdMBalkskdMg5m5JYekg7T5DEo0mcgBtELF7dmI4okDIJ50nAonALK9h0G06QUmHefjipRS2HSbxSMEkegQv8UlEwciZfvgYcv36H30jWoQHWXpuulqdxiA1JRckAKig9KRRGRZzjFjYZ2EvmTRqAI+bUof9G+Q6GbMAIqCSNRjMrVo7qU44dDneJU6Xpxylek/yio9U1BiYGUn9Ko9aF0CcOgQ6LB/vjBJEOg3pvieiVDt/cQqJFft/dgFOV4Kk+v5yAU651M6clPcQbk1yG/Ogtd1xRlDochlaXNachfku6d21ak70gY96GyqD3FqP0lE4bCqN9olBqUhlIUV3LgGJgNHofS9JuZDU5HmcHjUabfSJSl36Es/c5VBqfBnH6HEn2GolC3JAzfsgN7L12Fw7ipmLV5B8av24JBi1dh7PK1GD5/CVImTUUV+l0s+wzA0tO503f1NXz8+C0NXboUJhcg6vn4z/KYlECSm0T3rGsPvB2Vhnr1638aAf5TeNLGSWhy3Ff3hj58MhgaGopR6K9BTnRfQT/SDMzoRTqRfRaLV6/CqDGpGDxqNNLGjcOQESMwJGUUxkzKwKDRqYjqPwhbdmzH0OH0svYeimL9UqHg1xkvn/99cvjYqdNRvvsAKO1/i2r2Tqjm7o364etRyTUaFs7eCIntAyt3PzQJCsfEabMwcepMBPXoDX8yQ0K690SzwDD4UzigSwwaB4TCs0sPBETHwso3GD7d4tCJ83sHohGF2waFob4X+f06wDEkHA29A9CE/C2Dw9DMPxROHSNRz80X9T0D4BbRFY19glCX6nYI7YS2IRGo7eIN76jusKdyarp4wYni21M51Rzc0C6wI9r5BaOinSM8O3VFcOfuqMtpgjuiR6++aOTkjmYkben+Wrp6oYWLJ7z8g2Hd1hFWJM7uPmjatj3KWzVEW0cXNKO4svVsYEtxDVvZwaR6Hdg5OKNZ67YoWa0WGre0g03j5ihZsSqq1qoL6wZNULpSNdSm/LXqWqFMuYoYlTFV+itLUCO4E3StW6AulW1t0xA1ataBZT0r1KpdF7VJLG3ydpfc548fwKZuPVQ0r4DyZubklkPtajVQopghKpiXgYWZBSpQfJUKFVG1YmVY1a0LE0Mj6GvrQFdTE3paWiiiowttNXWK04OJvgZqWhRHMV096OiqoHL5iihpZIAD+3fhw8fXePnyMd6+fY43b57hSe8EfOjTVxDdfrrO8a9fP8WrV08++VnYz3Gch/1cRk4/uxzmNE+7dsOrESNRrXo1Mrfn/aOMr5X3uV9W3udls//zMr5UnmgfuY/btMfzdWvwqEEzvFizWqR59+4FEV1xrFy59KvlvZg1G4/oGXvz/iXuK6jiFcVx2e/fvxADN7duXflHm968+dZv9uX7leT7+j1++EAazA8gX4kuacMWVCSt4drF81i1YjHSxozGpGnTSWZg2ozpGJ8xGemTJiFt/AT0HzgA61Yvx5qli2AQnQj9xBQUspVMTpTBy8MdhWcegGqPVJQtWwHFDfRRu+sJlDUvD+MSpaCtowfz8pVgUtKU/LoobVYOJqVKQ0+/KLllYFq6LPmLwNikFEqZmqGoQXGUNC0j/IZGJcS1MpSnuKGx8JtRHaJcenkqVKwCwxIlqezSIk5PT3Ld0MgEWtrawm8k2iCrtww0tbRFWmPKx3UVoxexBOU3oJdVv4gBSlF7ihoYinScx6C4MTToJTUzt6A2SdprWsZctFGNXlhOU9zQBOrqGqIdhsYlKa8WlWck7pPL4XvlOnV09aldOqIdOtRWNcpTspQZ9IsWp/zqom6D4kZQVVUT8QsXLZL+yhJUowdavXYDtCRS5bL4fksTsXBbdPX0UJPIMm/xAUbFiiKme28sXrgWmXNWYF7mCqxd/RemTJ6NEcPTsIy09UoVayKIPmCGRYxhzH9P4xLwpDZ7u3nCQE8fkWHhqFS+Bh6eqYULBxugbQtT1KpZGw0bNkHdmvVgamyKMaMzyJy8gdmzr5J7FYc84pDlHouCioUxZMgGirtGWthNIQsW3BJp5s+/JU1/7VOY/Xyd4xcsuC1cET/3Oo7bd8KhkMEwMbFAr16zsHTpA8yl+MzMG+ReI/e6CEvirlNdNyjvTVG2RK59CsvqWL784d915Ij/vE2yfOzOpnu4WL8tNiYsxJXqjbGxz3xpmtv0nBelts0RYW4Xu9wOWRnbOo/Hpbp2mLqciIiep5kL7og6Fy26L4huwoTjIixJL2mTzJWJrLy/75tdvu+/65S5knuR3A/7Z826ivv3f2yubP5qdBs2w4zMMUPvUDQK70JEl4pxpMFdO/sX3j3Yjzf3D2DBnAwMT0lBI1dv6AZHQy+ilzDndOKHQs09AkN48qYUrezaolzlaihDLzW/9IIo9HVQpmx54ecX3Iz8JenlLkYvcSnTsoL0mLhKmJiK+DL8sor85oIsjIxNyCWyK22G4kQ0pYlYTMlvXMJEEE2ZMmXpS2csiIyvczmchsmqbDkLUSaXX440C77G5ZUjbYH9FqRBmZO2xETHZMqkU4LaWIpcJjJub5my5YjMyoq40pyG8jHZchvZFUL18b1wWSWorNLULiZ6IyJndrm+0lSGOWk/TPrFiPjMpHkNqc1Vq1ZHBYsqMKa2VahQibSKmihf3oKkIiwsKqFCuQooYtVCdPAz5i1bjgJV66OITUuY1bWGXTsHOBFx8D1ZNWgER2dXmNesK9LmHT6geFF9WFs3onZWoHsqDj8/f5jR7xbZqTPatXVA2TJl0LplG/iRFq6roYeiukXRtnU7BPt7wNOtNYrRx6pV02aoUL4y9q2qiKOb1VCvmhE8XJ0wLLkPwjqEwbZla0rbXhzVx1NJzmZn43pQR9zpFgslFRUx540nHQ8YMAAJCQlwdnYWc/WCg4PFyC7n4RFfFxcXsaWTq6urcB0dHcXkZF69cZHcM7b2uJM8DJr0IWNSYNmyZQumTZsmBgAWL16MNWvWYOvWLUQG89C5c2cxOVpWB/c1xsXFiTL9/PzIvSTK4OMY3dxcce3aVWqbE7XlgkjPI9E+Pj4iHBERIeYlxsf3xumzWbjR2h4XyDq63bgVskenfboHPrJwxIjh4jQvHsThFSRDhgwRbega3RVXKe016ybIunsHjxU1cfHGDXHfbLJyWzif7P55c1EuMzIy8tM9sJuSMlJ0B0yaNFFM2l62bJmYwL1r104ispmkQe/DxIkTP+XJKfwb8JzKH0G+El3i2g0o23cIHt4h1s7MRAb9UefPm4X3Dw/g9d29eHNvH57d2EXa3EA09QmEXmgP6BLR6XRJQGmvUJT1CoF+k3Ywbt4WRnUbwqypLUrUbwgTi2owJlJgYQ3JhF7oSpbWMKhRD0Vq1IdJtToYMDINQ8ZMRAufYBSt1wRGDVqiuHVzFK3fFEUorF/HBsWq1YUBaQQG1SxRtG5jaFtUh16lmtArXxXaFarBtF4j6FaqBc1yVaFZvhp0yK9L6XUq1oBmheqUnlzKo0uiSek5P8drlqsCHfKrmlWEatnK0KpQA+rmVaFFZWhRWSplKJ7C2hSvTWm1ylhQO6qjcKXaUK1iCV3SpNSr16fyatL1ylAvVw1KFaje6vWgQnGKJBp0XbmyJQqWo3qq1IUS5S1csTaUK9WBErkFKJ7D7FcwqwIli1pCFMyqQpE0HPbzdYV6LaDk2wmhE2dBwbIlupCmZO7og6ruwbBw8EDlRmTyksbH2qrQLumjUJ6028pWDaR/5bzCB5Q1LQd/nzD06T0YCX2GoGNoNDp16IZqVel3Iy26kZU1rC0bwEC3mBB9LdLWDUrAsmYtRIWHoaiOAYyJII30i+HFkwTsWBeO+B7t0LBBPTJtNdCmVSv6UOqjZ2x3QQzihaIX7EZIOB7GSqaXrFq1SsRdopeat1di8uB0POiR8wXklz2ny6sy2OVVGlmU/5aXP64mDcT5CxfEi875mHyYDNjlJWnchmwKc5yTkxNCQkL+8cJfu3YNZ6nMS/fv48L5C4JcblI7Lt27+6luWVoWUTfF8xQbdkV+quO2nSMuTZyMO01a4RIpEpyW6zcyMhJz/LhOJlSO55Up7HIZl0eNEXnOSInuDLWT6+RyuS379u37VGfOumXtEfUQCZ6l++XyuZ5P982/MX1AZG7OPDLh8v6VRJe0Zj3MEofDa8BgdEseipmzZ2PCxAnAk0OC6N49OIC9G6dhAH01mnn4QCuoM3RDu0GTNLvjx4/SjZ1CUycX0lrKoRxrHUWKCu2GtRc2pUqQCcrmF2tvasalUYe+5k28gqBOBJQ+Zwn6pmWgXZc4FLd1Q5/UiWgU0gVF7FwRmTwazUI6Q6l+c3h17oHuA0dAv5YNxkybiwAylbRrWqNz0mC4dupOZFALCSnpiOjTn4ilDjSq1UfpJrYij2GdhqjWoDE6JyajtW8IdKgM57Au8O7aE2qUb8yM+fDu1pvIpzYSqf6I3v1QwKwyYgaNQNLo8ShQvjoiEgYhbtBwKBDxDRo/Db1HjkUBIiCdKnWIJKvQvdREcHx/jJo6BwpV6sGtSyxC+wxAQfI7do5Fp8RB0LBshKZ+ofCNiYcqtb2asw9iBg5DqaZtYNK0LWKHjkLZ5u1g2KQNuvRLRm0Hd6jXa4ZuYzIweNFqKLp3QLep86DQ3AndqV36rV1Rlz4y1du6iD5BbW1daGhoCU1Wj0xuNp3L164n/SvnDT7iFRxJgw8PiSStzR5u7b3g7uyNVq1s0bKZLQJ9guBs2wKWFcsiecAgNKxPml+ZCmhn1xJ9SRMK9/NEET1dhAYFoBS9wDfPdcWCMc1hU88UA+MjMXFEMrpERiGyYzQ8nNvhwIEDkheKXrTrwWG4153+hhoaGDNmDLJXrcb1xi0R1qkTbG1txcsfHh7+iYT4xWTNjTUZJsKcml1gYCAuk3uOyOUKvQdcPudjQuF1t3PnzhUEwYS6edtWXPENwoFZswXRBQQECBLkOtjlZW5nbt7AY4XCuERkw+RynUjvsYIyLty+Aw8PD0GSnJ7JIygoSBBKt27dRDwvecsmYrndsi0uj0nHrZbtcHHEKJFeRnQjR44UmlxGRoZo3+jRo8U11iavkEZ3o17DvzU6agvfL5OaTKPj34GJT9w31R0TE/OpTUxwFwM74AKVM2PGDLFcj7VYXsLHeXmpHq9pnjlz5qffNqf8a4lu2JbtKBU/GPMWzUeXmGgiufH0Qw5D6qjhOLp7KVYunITeZA70IfEICsGYcePQs1dP6NELV8e6AWrWrI3KZDr16BEt+qGKGhiROt9NmIpFKRzboxuKGZagP5AJdEqaoZxVYzT09Ic2aWXTFq9Bp/5D0b57IpSb2AvNpWQTO5iT6l3QuhWM23mgMMeTVlWjvQc0iSAqt26PGvZu0CbtriK95IaNWkOjTgMYNWwFo0athF+9tjV06boKkZEaaVJqpFWZEpnoUJwqaVnq1a2gSYSnWq0eVKvWg2YNK6iRyyTJmpoKpde0ag6txm2hXbk2zOgLqdGgtSBdnSZtUbyFA5SJTHUovaiDNDSFalYwaukIpTqNhV+tfjOJn8iueHMHqJBfpW5TGNo0gxaVU7C6NQrVagg9qrt49bpQrt0QxRraoiCZozXdA6HfvD0KNnVEWfqw1O7RH0ruIeg2JRMKzdpDoUFbFCYzVpW03TpOZK5Wqo72Lm5w8fAWpnaT5q3g4eOHinXymOg+vEFUoD/Sh43A6GHJGN4/EcMSE4ik4jB68ECMGTYY44aPQNqwoRiWlITkPgkoQ+3jAQi7Vq1Ru3oNGJC21qtHD1iQBv3wagzGJdmgdSNzmJqawtfLG3Vq1ECxIsWQdeoYzh0+hPP0kp0/cgQ3AzrgQZcYqKmpYRG9kJenzsA9+ruHh4bC281NpLl0/LgkPck5kssU/od74sQ/wudOncS5HHkuklbH8ReoLHa5zPMnjuMuWS5XU9Pg7OCADv7+4rqsjktEQOfOZeNxYS3cJLIVGt2li3ikpo9zZ05/qlNWh6xukY/ci1L3wqbNVN9h3CHCu0oKiCytkaEhxo0YIUkjbZ+snaIMLo/r4DYoaeMcmfSc7yYRELflwNatn9rAv8+nfOSKNlFZt1y9cD0u/tN9ifuWXpfFfbr2mZwjYnz94u/ByW8hX4luyIbNKJM0DId378Dq5YsRHdMNnenr4k9sHxgcgoDgYHjRSxNKJkFIx1AsX7IAO//aCv0WjqhQvbboeypTqx7KW1SS9IeZstlUEebkZ21O9GORdmdKJqyBaVmUtrSBR3QctIhAMhauxNDJc9A+Kha2ZDa0I+3MhbSrMi1IO4jtC/ee/aFKhOoU1QMDxk9FUTJtnUlD6jN2MnTIvNWjsI5VM+iQuatJpi6LBpGZBhEKa1CadRsR8TUSHfbaVk2hTuRQuGEbFG5Mwm5DOxRuJPXb2ErCDaQijVOqYQO7wHAi5wAoETG6R/cS2ppSVUthuqqRqapMpqxvbAL8YxNRmMjPnbRFj269UJgI2qt7PNoEd4JebRvYePijhX9HmNi0gA1ptQ09A2He2BblmrVFdY9A1PcPgxGRu4GtCxqEd4OuaxBK+EUgcsJMKDn5IzpjNhSoXRGkqRat1xi+1BaL5pS3YTOY09/B1Kyc6KMrXaac6O+r0qip9K+cN/j48Q36R3fAvCnjsHB6BubNmIRJ6SlIG5SEUUkxGD+kF0b374pRiV2QGOWP+Ah/1KxUCbraeiimbwAD0vgrlDUXYkAfyCf343D7Wi80rW+GEsbFyKQ1QJmSJnj+7BkeP32EY6S9HD99GsfPnMF1Tz/cjk+Eqro6ZmVmImv2XNytY4OQiAi4k9Z0gtKItLI8uSTHSIu5Q5rpufET4UAaXSBpZJ/qksrRa1fxhLSpc3ckGt25WzfxWE0PR0mrzJnue3KMNKSbrR1wfthIET5NdZcuUwaDhw377n2JNhDZHiOtkcPnqG5uy/bdu/8j7T+ETVl3X1yi3/aL178j/Dd6keN4xm8hX4lu5ObtYv6XirM/mtOLs2LFEkwYNwYNW9vCiAmscSuY1G0Ai1btUMHZF7qt3KFcpyn023rAnrSIJi1aw5herIqVq8KMHlgeMKhQqQpKk8uDAxaVKouOfDZn1cpYoIZte0SQFqdZoz5SZi/G8GmZcA2NhEpJc9La3FGolSvU6jWFTjMHFCCSK0wmrapVS6iThqRl3RLaNq2gadMaeqTJaTeyhS4RhS5pcuqsrRGpqTGxkbmqSUSoSeWokvakQpqiWpN2KEzaUGHSlIRLYcWm9hJ/43ZQbuEEzVYuKNHeF4b2nijbylH0N6qTFmnfsQsaeQdDvZY1rHiqCpmmqqQVqtUkofvQIK3MjAjHg+JVKFy8QQsE904SBKhLbXHsSCY4mbl6lg3hTWY6a4xMkK0Cw6BChKlC+duFdyUybgZVuo+Ykeni3rS579POHTX8woS/97hpKEhkO2v5elSi3zE8aQjKNmyOhvbUdk0tqGtoioEXHtXlkdoaZD7mKT6+Rr9ugdi3fzcG9OqCuE5BSB+aiLFD4jF+WALGDeuDSSlJGDMgBoNjOyKxawjiyWooWtQQxfSKi765kkbG8HJzR9VKtfD0UlVc3m+Gpo1KwKykMYwM9PDm9Ut8ePcKz54/FmaRMJHohb/pFYC79DKqEdGxOXVx7nzcs2yAsMhOopNdZlZlkxwhTeNLZlZO4esH9u/HaXpRv3T9k1y8gLv1G+PCuAli0OPzPjqWLCY2IrprDx4Icrl29y4eqeohi8gnZ7qccpQ0JN7Q4B/xRFK3HN1wdSCZ0xRm89Tc3ByDBgz47v1wGx5RG7KkfWmyPjo2Oz9Py7/Pp9+WTNebHn64ltDvP9KdJE2Q034en1P+qOnKI3W8G8Tbt2+k7lvwnmDspm/bidJx/aDu6IUN69agXdtW6N+/LxbNnyv6wYrVbwJjIpMSQZEwDu4Mg5BoaAd1gS4R0MpVK3Dh8hU4kMaXnjZKjISWKG2OTp3CieTKoaRZeYSGhki0vfIWUKcXv3o7V0yevxSKZBbqkTnY0CcIwwYmIHVQVyxZMA8FWrtAlQhNg0iukJ0nFElUGthCk7QwDdK0NEgD0yG/ZiPyk3mrRYSg0rQdqjp6QIk0NyY7VTIDDenrzuRQwNYDBT+JOwrXbyXcAi2cYWlHBGfdAsWtWBNsgqBh6eicOgnJE6ejz6h09E2dQBqdNfziB8CNPgIaRJwu0T3RJTkFakRIQoOUSi13f0QSgauSJskDBHFEVirUHuNmbRA7Ig3KRJKGTdugB8WrknmtY90MCemTKX0TqNN9JE6YJshNmfwjps8lgnOFMt1rl+GpqOETSiazPXqmT4UikWJBIgU1Hugg8qzt4IZSlaqijX17tGvvDGPS6KwbNIajiztaePxz6k+u4+M7JHUPxa7tOzFnYhqGJ/XAlLHJmJyejEmj+hHpxWPCiL6C7IYnRaMnEWGtqpVQVLsojIoYk9ZWgj6IpeHn74MqFjVxPdsTeNsa9WuZokxpI1SuYC6qeff+FZ4+e/QfRHefXsbvEl1WNg7uP4hz5J7NorxcBrnZX5BjR47i5PET0nQSEdfOSPNy3VKiO5/+E0RHmh2brt8iOl6v++n+ZPIVouNR1n+k+4L8DNEdJ9P1E8l+g+i4P/DQwYP/EZ9T/gjRxcfHoW/feNF/1rt3LLp174qoKDKFIsPRI7YbIskf2jkS7Un9dgkIQK+esQjpEICITh0RFxcD30B/BHcIhg+5w8eOhaGdk+jLUnHwhmYzRxjZe8HY1glGbdygRYRQrEZdaJHGoV2lNuo2J82LzTt6Kes0JROzWl3oNiRiqkdaSzN7KLsEQIVMs4IOPlAlU83IswPip2Yiac4SDJqeicHkJs5ZjH5zl2DgzIUYNmcRhpIGOHT2IgwjGTprIYZQfPL0eUgkd8zU6UgcR0Jk0Dd9GiYuWo5BVF6PafPQY+o89CT/wBnzkZwxAwOnzkVIdA8kTJqJ/mMnodeYDMSMn46+MxZg2uot6D9xBlJmLUDK/BUo0M4b3cZPgwOZ1BqkTQb3H4a+YyZAoyFpXI3tJEIE1To8GqEDhkGTyLuWdwgmZi6GilUrVHD0RDQRnbpNS5jae2DKgqVE5K1g0KI9kjJmQo3KUSeinrtqA3SaO0K1SVssXL8Fxdu4Q7WpA+au2QgLtwBoskaXPgWF6PftOmQUQoh8m/mFonpbZ7R080YZ+qiw8HSc0uRWr1kH1cikzVMQ0Q3vG42M0ckYP2ooUocOxJCkeAyMj8Wo5ARMHD0Q44cnCBk9MBbDE7shMS4OJiYmMC1FWltZU5iXK4OyZc1ISqJI0WIoVtwQ5mZEdCVLoFL5sqKa9x9e49Hj+2IKiRB64Zjo7vVJEkTHy7UuzJ0nTFcmOnd3d/HSHTl0BNPvrMD4c9Mx+EImNmetxfqjm7EiawOWnlyLxcdXYfEJltVCllB4zbE1WHOc5ORKrDq5ATOyV2LoxcnIvLBRaHsnqVyh0ZHp6kREx4MJ/HLzKK1s89HTPBjBRCc1Xa/evoVHhXVw5toN7N27j4jxPPbt20+EfR779/MAyzkcPHiIyiFSPkSkk3WeyjsmmWZCpHO1d1+xpRXXY2ZWFsmDB4vNTZkcuc6jRFR8jevOovaxKwZECmkIouMBBR5ZlREdDyrw7yMjPZFPdg8UvkGm67XeiWLA4xTXc4J/91NUJ5no9CFg99gxSd2HDx+hvPRbk0b6R4juw4ePWLBgLmbPnIo5s6YJYf/sGVMwa/pk4Z8xNYNkEqZPmYSpkydg2pSJmE7ulEnjMWnCWIwdMwojhiWjb0IvRHd0gUFtG2iSVqZQvibUmrWDmjWZhRVJu6hcB/otHKBB2ok2vYitfAMxZ/YM0b9Xi75IW7dswqDkQdAjc1SbtBQte2/YJg2FgksQlixdhvkzhpNWsB59eoSjjK0zlMm8VG/nBQW3EBRw6yAxK1s6kZbXHlqtnaFj5waDtu7QbO4ALSKDQp5hKNjGC4U8Qik95XHvAIU2pA2SvyD5C1A9ytZ2KE1anzppihVsGkOthQu0iDzUibA1qF2GRMKKzoFEXO1IE7SHUvsAKHI+yl/YLZhIjsxlSs9TaQztnKHfqr3opyza0hG61I6i5FdnU5p+B44v1toJ+i3bowhdVyFi43vXIXIr2soJ2nRdh64p0W+hS/eiY+sKfbofvi89vi+6Rz3S6HTIbNUmc1qHRIvy9xo3VWiJAT2TULO9J+o4eaFya3s0dqD0ekWIKAzEvEKTkqVgQGahpa299GnIG3x4/wZjBsZgwvAeGDOsNyaM7keENwCTxgzA5LGDMW5kP0we3R8ZpN2lDuyBUf1j0DEwEKVKmqBMGROUMjUmKUGkZwqTEoYwNi6GUqWMUK5MaZQwLI4aVSqJeliju337uni5+eU7RmR3y9kD95OHiYnVvFnAxcy/NTomOh5FXLtiDZofioTCybow2NAAlz/exNPXT/D0+W08en0ND19fJ7mGx2+v4AnJ47ccdwdP3t3Hg7d38f71Iwy9nAGFLGtU2ueF08dO4gS9yEx0VyZNFkTHGh2Pnsp2aOHRybNMbER0N+7dkxDdzVt4nuyNxzdG4uzhHrh/cwMOH1iKy9np2LUjExdOpBLpHcDF032wZ2EVnFpug0MHFpP2eBH3fAPwdPVSXD19HHeOHsK6jWtxats2PLp3E9l7d+MuaZhn9u2isq9j3/o1eHBwN71TS5F95QqOThqF+We3YWTmOKw5ugW+CaGY89cKxIwii23XSsSmJWH57lVImzsO67K3YvtfW3GOR3xdfbB1Thp2bVqPHRtX4uDOzTi0awu2rlmJjauXkLsC+7dvwh56r8eMHIzxIxOwfsNGQXT8MchXontDZunUjPEYnz5GENmkiemCzGSENoX9GRKZQummTp4o/JMpHYfZFB2dMhyDB/VHQp+eCPBtj+DgIDiGhCJl6CCEhXUUk4snjB0NIzJ7NWo3hj6ZnWpWLWHk5IuOPRNQlEzMEu7BCO7RC8aktRSlF1mXXlpdIhDf0RlwH56GkF5J6Na/D1avykRsQgyls4dOW08UCeyMwoFdoBTQBWr2vtAjctS19xGi4+ALfdIEte08iBDcoRzYFYX9KT2lFa5M/KJQ2DOctCRHmHsGQofIU5MIrnBjR2i3doU21aPTlrTTlkSepKWq+3YiMnKCLhGNuaM7dH3CoODREZuPZ+NA1kVMXLwSaZmLMGr2AgyYOgeLt+xE3NgMbNx3GEu37cGcNZuRsXQNTl2+hWXb92EAaWxj5y3DcNJG52/cTu11hWpLF6i0Ire1G1RsySxv7U6uB1TpXlTIpFaheNVWJBSvRvFq5HIeNSLkXqSxFqxhg9LN20KVPi7a1a1g6eQJ4wqVhbnaqGkLIg4z1KhlidZt2qFSHi8B+0ga3eiB3bFp2QJsXccfrKlIHTIAg/rEITm+iyA4lqljBiJ9SC8M6tUJLZo0QSlj0uiMS5HpWhrVq9UmQquG/n0TMXPqNAwdNBQB7g7oFtGFTNcKoh7W6O4/uCO0HJ5icpA0kFsunrjVP1mMuvKE3vNzMj9pdDztg83JHVu2o+GBUKjuqIN6m8Jw880VPHx+Dw9e3sDDpw/xiOXZfTx6cQsPnlEcyZNn1/HkOZme5H9AaTOJlKrs9ITLrjgcO3wUh44fE0SXnTZOEB1PL2GTjndkYQ2HCe8UaU886nr19m1BdFdu3sSNfgHYvmUkbl9ohfHJ9TE8uR02zq6EsMDGOLyyBOJ6tsK61XWwf4YSTs1QxP5dcyWkGhGBW3fW4XZsMF7Mmo6VPaOR1a4J1rVvi90NLZFtVQ3LRgzF6+Fj8Io03Fd9emPjli1k9l7EiqPLsXDHSjgtHA+3acMwm/5GanFeSF+7Aqq9vTBz0RyUGhyGiuMT4D83A1t2bMZpqvO6gxseXjiCZ/fOopF1Y6SNHo1RgwfCzcUHUZFR8HJ2I34YiyZWVqhfwxJtmtbHnj17RH9ovmt0796/x+RJ44iMUgRpjUsbjYwJ6Zg4fqyIZ42NZfzYVBE3cXwaxpF/HKVNHT2SZAQGJw/AgH4JiOneBaGBbihFf2D9SjVQrEFLlK1rg1K16qNEY1vSstygYe8JTWtbaLRwhmpj0j6Gj0RJIgwNIpGeQ0eIfit9IigteqG1ibi07P2g6RsJNTINBwwcgErVayIgOgY6bTxQzcUbhqSNGZBWZUCkqNma8rb3h66jH3SdA6BHokvXdIns1IkUNNoHEql1Rrk2TlBvHwTFkBjoBkRBySOM2uOG4s6Uj/LrO1GdpPnV8gqEJtWrRX5dapM2kacRmZVqRIyGTKjURkVqG4uCTyfsPn8NO49nYcnWXWR+3MaOY2dw8NxlzNyyC7vOXsa6gyew5tBJZG7dgw1HTmPfhWs4duU2Jm/cgaW7D+OvE9n0wB3AgMWrkbhwFfrOX0XuSiQsWInemUuFv++iVUggt88Cdlehz7zl6EvXE0n0A6Og4hKIbjxhuGE7dEgeBd8e9HDGxMPaIwCOfsFi+g4PRPCoN5uvJUqaomrjFtKnIW/w4f1bDEvojAP79yA+whOp/boKYps8ik3WvoLgpo9NxpTUAZgwIgHD46MQ5OeLhO6RmD99DjxcXFGzalVY12Wyqwo9LR0YGRjCoVUDzBo/jDS7UqIe1uju3b8tyIu1OjG5l4juHml0fPo8a3SXMv+PvbMAqzLd3v7MmRk76O5OUUFCBZESRFFAOqW7GxQV7O527O7u7u7u7u66v7UeNjPO/Jkz1syZ7xwX17rejr037++91xPrmY27H5TRsaLbsWUHOu4ogOzKltj9dB9eE8DuP7mNp08u4/GTe1X4HVJ7t4Q/f3QL117cAZ7dQ9utWXBam46zFGKeINV2i56Dy+MmCNDFxcWJsjMOB1nR7dy5E6dvkWL8UNHduIETmW0wY1hTHFqnh0sbLHF5ezj2TPoJK6Y1w+h+Upg/25OePQNc25eEozOksXf3bJwlVXaHvq99nSNwzrMFBni54kFhJg5H+GK7ozWOJcfgeEMTXOrWBa+bWuG1rxfuTZ+MzVu34uzFyxi3bChmzu8NmZJANOxdiLKF86E5IhtBw8tgODwDkROGwGxaGRT7xEF/YDp27dmFs/S93fILxt71qyjqGwWXFg7IysxF/z6DoaqkjLae7cVnGtx/ABoamqGJuRmaWjUWLyGGHEP/bwXdawLd2NHDMGhgPwLYIAwZ3F+EojzPtaojh5Ma4+mwIQKCPM/7Dqf5vtwmqncPUnNdUVKUj8yMFORkxGAKhbmyTezRs3dPpKUlI5pk+5H9u1GjRVvU7RABdVJIDJumMakiNC7vXg6DgCiStMcxdOhgSPswnMJQw8kXRsGxqO8ZimqOXsjJy0ObNh5I7tSF1GAkVDtEQzEgHvWjsiBDy3K+UVCgEFLapyOkab0shZIyPtGoT+BrFpuM+nROOVJeUi28SPGFo7ZvLOpFphAEA6HuT8f7RIjzqPpFQY7OLUVglCFQ1vEieDIw20dAnkLdusnFdDwBsG0ohoweC99If8SkpKB9XgmqOfuSuvKnsNpXhMnfhaXhu/B0aDu3FokNvgslKPI6gqtR6/Zo4NWBQul4WpdasV7iP5H6FOv4GPcgyXEp+J7u9Tu6r+9bBeB7zxB8R0pUOJ3jp5AEVGPQjZqM7+hF4phRDGWCvaZLW9j7haGFt79oKGxobCK6sHGXNT0DQ1g4uSFk7l+Xvv7tm+cY1D0Hmzesx/QJI0RZ3fhB3TF1bH9MGtEHEwb3wtSRAwh23QXo+pVmwNnRAV3y07Fp1QokRMfAqpEZwc4CwwYNwOL58zFv5jz4tGuH6ZMmw9igojKCFd2165eFmmPFtJ1gcsMnEFe6lIs+vUOHDsVZbl5i1YxAlwIvLy/ReHf29FnwWZkIqcGW8BgdiTsPTuDJo7t4yDAjJfd//VfQPXx6Aw8fX8eU7dOhPsAWzacFYue2Hdi2e7dQdCcGDxXKkbt6cbkhJxBlRcdjZhyVNO24RCEsQ+ECKbx7nd1wfVNN7F1WHcP7O2POBBXYNlaEvJIiFFSUoUgKV1VVDW6uTbFmVHUsWTwSh+h8d+JicaGJFS43MsVGawts09fAUgMt/KyrhhJPFyhyV0hDY2yLicK9TmW4PHkypkybJnpvlPzcAzXLQqDXJR7myX6QzQ1CncwOqJPtD323FlAz1oVyXgikyiJgMqoIcxfOE4ruWodgtG5uDTU1NbRr4yU+A/v35Jy8oaGZOWxsbGBuoAtLMxOY0u+0SPL5uVb2bwUd5/oaOKAPBvTthf79e2EIqbRhpO54WjE/ULLcT0BwEO3bnyTwAPLevbqje1kphayFImzNy81E+/btYN7SDTItWkHRwRM69i7QdPKAhqs36lA4WjcgBjVtabs/AYlg0iIpH0o0ZTBZhSdDkeDEsFKhh7ymix+qOXmjRkvyZq3RqWtX+oFd4RYYilqZXVA9owuqEXR+TOkEGb8YyPoR2PzjIE3zfD6ZgDhI+cVCOTAGdTyCIUUQGzFuHMbPnIkfSdFVJ2jUcAuAQ3wq6rQOouNof18CY5twOlZyPJ2vnk8U6vnGkEIkANJ96UenCtVYjxRecp8haJ0Qg3AKjzRI/SmQwuRtDNWadMxP8QX4KTYPNRNoSgryp9hc/ETznv4dEBYZgujEOHTw98EPtM9PcfliOytHMwqhq8XloVpIMponpKMmwa0GhdFSDq2EMq1G9yRNL4cadH8/RVSE4lzm6JmahYyRE/EdfW+uWZ2gGRgNbfr8DtEp0Laxh5GJGcwtGov+xXoG3KzHHA4ebdCgpBfSFy6X/Fd8XXv/7gXG9O6EcUPKMJpU26RR/TGyXxl6ds7BoB75mDyyJ4Gvp4DciD7FGNqjADZWjehB746VpC46hkWgSWNzWDe2gpVFE6gqqMBY3xDGevoUtprAxMBAXIdBx7WuDC9WTWfoIb7Zxge3+w+GlJSUqIy4MHP2L2V03BOA9zt76iwC5kcgbH0iZHo1wuknpygkvUXh6W2a3vvFHz9myLGik8CO/AGB7unjK+izdxR0R9ghak48Ll24hDMXL1ap6FhtVvaQ+H0Z3cVr13C7c3tsXySFFeM0kR5jjtF9pWFgYgh5ZRXIKChAWl4RcspKcHS1xYKB1XDk8GqcIUV3KzgIu2Micag4G7NN9dHf2R5r9LUR39JedK/U0DGAJsHHpJEVdk+egovTpuA4AefcmbPoO7Ir7Ej96XVLhEKWHwxCPFArzweWdA5pRXko0vXUdbRgXhwO3e7JFCofE2V0t8JjEBvij8YNG4mKI093D/E5+PeoV6cmGpibo3nz5mjXujUsTY2hrqIoeliwovvby+gYdAyzgf37CB9Mao2V2oD+vQXceJ7X9ScQ9uvbEz1IvfUo74pePSlc7VaKbhSyMuSKC3PRpXMxWjo5onUAqZ4mjqhNCi40JAj29GGbRsRB1z8KGkGxqGXnBkVXH8gT9Gq14ML3DtAOSyKFFgl1ejBlvCmEJEA1ioyHamwOVOlhlyEwDR01Eob0YMZ37Ykfk4ugSsqtGkHjO4JdBYyiUZce/NoEmPoEKnk6rg6FtHJ+pPradxThckmXbnD1C0LLqGRsWr8ONUjx1fFPQG2fGNQLTEL9wETyBNSl69ftQGrSn46l5XqkmthrRWaiZnByBfgIqLUIfDUSi8Q55EOSCJRR9LliIUvwrknwqpHWGd+FpOJ72r96YqEA348EtA70DxIcFoK27dsjMMQP1RmEdJ7vo7MhQ+F0bYKmLH2eGpHpkAtNggGF/A3NLZCVkYaabYJRk+6tOn031ej+qnHZIym/arRfNfq8GSMno7qtE3qM+hmjZy9Ccb+hohFyYFyySEqgpKwm+hWrqNK8kirCouJgkNUZ3Sgkth87RfKf8fXs7ZsX6FWcj5Xz52A6V3pNGoPRwwdieJ++GE7/V+OGDsBo+n8b17sb5k6eij5di+Di6CgaCstLy0CFHvJGjRrDsrEtOhcVY/KE8SjIyUMQKbrsJHrxaGtXXIdAd/bcKdHBfMWKFVi/aRNuEOgulvcEZ9zlIRfPjp2AG82dBeha0wPIoOvTozfar0uD1WxvSA+0xNmH5whs1wl0twhkDLMKf0hgeyTxStA9Iuix+svdUo460y1RdHIQ1q5eg3WkKFnRHe0/UICOocq1n+PHjxeKhrtjHSFAca+Ei5JuV6zozma7Ye4AWaRlmmP5FGmMHiANC1KzcioqBDsloepUNNTRzNEK84bUxs/jeuAAhekPgoIwPSYUywoLsYzU3AZdVYRbWUFVWxPqpOY06cWmTYquURMbpJf3xUxSdN179BDgLR/dDbVTvGA8oAQN8sJQJ7YV1O0aQkFRATLKipBRUoCcqhJU1NXQdEghho4chmP0GS75h2BE795womfe2JjOTYrbSE8PdWtWh46mFiwsLGBp2Vj0Yw7w8YWJoQGGjxgpihX2kur+e0PX168pFO1LKq0XAaxLBegoHO3XpxeBj5VbL6Hc+vUhyNF2VnLlBLhePcvRnZYLC3LQtUuJKJ9LSoyl0LI1HFp5oK6LF6rbuCGqYwTSUxKg5xWA6IJOWDaxG1ZO74OyHvTPZ+mAls5ucHdvjRaOTmjWzB4taapPKrCWRxBc0kvgkFYI09BEFAwagX6jBmDVxjWYOmMsBv88BQPnL8W8LTuxZO9h9JowHUPnLcWU1Zuxdv8RjF+2FrU6xGDljr30j3QTCzdspXvyxvLlSxGRmgE5eqvPnNAJdoGRyOpShr6jx6BTn/5IK+6EQrq34p69kdutDPE5ucjpWo4EmhaUd0dyQTHyy3sgKS8fuqTc6pKaqkOQkmIgkiKUDUogFRmH6gTfn1JK8FNLX+w7dgJX6Z+5TVo+aoRSWErb5EMSERzREQERFFqGJQhV+gP5uJVrcXTjz3hw7RC2zO+NvL6DIB+WDN22wfAmtZyclkLKNAI1+BqkEKsT0Kt1zBQVLAJ0pGpzB43GD43soeRIv4Ods2jHZx8aC8f2HWBj1ww2TZuL8jnOfNLExg7GLVyR1b0n5ONzIJPbVfKf8TXtLVTlpKGhoAy5+vUhTS5bvy6UZepDTqou1JTkMXLwAHTvlA/vVq2hLF/RgV9TVRUaKmq0rAgdDS1oqWrDQJvUjZQcFGSl0K5FE4wf3I1ApyGuwmV0T589wllSTFz2xplGKhTdoF8U3fkJE3GnRUVf17CwMPGg37hyHU6r6MU41w328/1w8sEp3H90FQ8e3cTdx7dx7/Ed4dfuX8Pdp3dxj+D26BGtu3cDd+9dw9MnNzH61Hwob/BH8yXRuHb5Cs5RWMqguzx2/C+KjqHKfWv5mtx39hS3YSPQ/aLorlzFlSQd7FqojBsL62Db5DpYNLAeTC0MCXQUvkpAp0Shol0za8wdL0tqdIOoOX0YFYVDJkZ47OGGw3qa2GqojRQrC6hybyPOCMSgMzAmdWiGBs2csW7aZFxmsBJ0Oo3sAt2u8TBO9INqVgfohrhDlpScvJoKAU65YqpC11ZXhUNHf5y5fB6n6bPcDItGpG9bGJCCY0XnRzCr+dOP9IKSgq6WNkxNTdGwYUMRvjYl2LWhe7tx42ZF8xIC5d9bGfHmtVBy3UmlsWrrTQDjpiIMtm5dOqEPQa5XjzLhXUpLCGoVCq6cQtaybp3RuaQIKcnxonwuNi4SzZo3haOPH+pa2qOObyRCg4Ph4uKCFhGJkGsXApn2kaQ2WpFiCYSXfzDMG1rBrGETOLu1hpVtc5iYN6Y3bRvo0cMf1qUP3HPLUTJuGuZu2IYVi8fg5tktmPzzIDhRKNYopQDt0nKgQeBonNEZ1hml0IvJhjapIt34XGgSAAwT8qBEak+bwtDqLj7oOXEW/DLy0DaniO69GNHZ+Rg7bjS9YfuhhD7XiBFDhXfuXIQuBPBevcoopCe4E9R7kIrtS6q2Z69yUrKdYdouGHUINrUTCyBNSlCaVV9AImrS/VRL7YzvOyRQCPPr6Ols0hR+VqdtP5HS+zG1hLwT6qcWC/8pvRS6ifmw6xiFjt37wDI4DMoEsloUzppT+NmiRQvExpIitm+DmvQ5q0VkoEY0hcMMOg5fg+JRz80Xmf1H4Dtja/QePw3NQ2LgGB4PRwqFdei75tpWTvnEqaI4gwmX2fmHhMMkvxwDFq+GVEaJ5E6/pr2DCkEtMyEZMeGhcLZvju6dSyBXrzZBTA6yUvUhVa8+6tetDVlScJx7TlNZGWoK8lAnyClTqGpmYk6KoQnKS3tg6MDB6NGtN8L9ArFo1nzoa1VURrCiO3nqmEjTxB3rl61ahZvu7XChZ1+h6Pr27YtzFEreaO4kQOfm5iaAWJxXBI8tKVBf2hbN54Xj5JOzuPWIQPWQwPbo9i9+h/3hLQG9X9fdwOMH1zH+wAw0PZ4MqzUhWL5kGVatXy9Ad2zAYAE6hio3eRk8eLBQdD1ITR0l2D2sVg+XbkjK6AiQtzI04edrhx2LqiM/rwXG9qkN6xamBB5lciXIcuILNU24eLbExOk1MJYgtf/4MTwKC8fmJg0wkdTVMUMtrDPQxwgDXaTZWELXyFgSuhrAqEFDrO/QFhdmzENqejrOnjiJTn2LYexoA9m69aFPsJT2c4B2KzsRIssR5FjVyZE3928L6bJQ9OnfF0cJkJcDQhHevg2SE5OgqaEp+h3r6+jS7ykNHR0dUuGNYEWq0trahhS6AxysremZ6ooTdOzfXhkhyujoQe7cqUgoNA5LSykE5ZCUlVwhhaSs2Lj5CMOtDz3kWZmpBL1iAkWhUHS5ORliXXxCFJISYqBm2wI1uQN7Qwc08WwPY2cP/MvGHXL0IGpEpkCRQkEpzyC4e/uhlWdbuHu0RrMWLWHbrAWcXN3gRopQqV0ohYZxUOyYjertCI4tvVHNxgU1bBxRy8ELU9duxZ6T5zB/4zZsPnwSBaMnQiU0BYu278bhU+dQg0LJNaTsVu45hCt3H2DM0jW0fBS+XXpBOyKFQt58aMRkIiKyI0LonyQ4NAzt6Y3UwS9A9Nlt79MBXu294R8YhA7+/mjr1Q7tvH3gT2F5ex9vtG7TFg6u7qjdOhD/SiqCbHASZCiklQ1OQK30zqgRm49/EeiO0ZvvQ5NuE4KaKcWoGU/qLqEQNcnrU0hbl1QhL/8Yk4ttJ85h474jKJq9FLXj8mjfAih7BkDDxILC7hD82LglhcW5qB5FYTSBtho7K0mPQNH2LqPvcPxIiq585AR4JuXAtLUPbP3D4eTtDykCiTw9MNzXVVZOHrKy8vAJDkfLsgFYvH0fpElFf317Dy1leViZNoC5hTG01JShr6EGFQVZCk2loE5QU6J7qVO9JhQl4aqqvCz6lZdRGFuODr4BaNzIBrY29P9h70RwlBHnMCJo25AqNTEwFFdh0D17/lgoJi4PO3vhAm66euLm8FFC0Yl2dKTobksUHYeTvO91UnThG3LhvjsJtktDcOLRGdx5fIUgRqB7zKrut377wTUBOLH8iELchzfQ5+Bk1FnRCs3WR+PKxcs4e+miAN1FSTs6fkFx2VxlyiRRVnX9mlB0VyXNSy4Q+E5EKWPVJEscnFMdS4dpEejqYlaXmuiUpIDsVFkU5yhjSIk0Jg+rhWXDfsLp4+txihTdo5BQrHBxwPamjTHSqRlGGeljiGUDlJnqI95AD7qmJtAiRbfKwRbXmjfHseGjcYUU3bnDR5DdrwBq2uoENSXIq6tAI9AF0q2bQZ2myqoEOnoZWQa1hVRWO0iVBuHMhXOiZwQrutC2bdGOnmF/Pz+RKLVerdpCjRtQCMugs7OzE1NDUn0NCKI3b96qUHR/d/MS7uLFZW8MOQZcSUm+gB6DTDiv454TnQrRlZY5y0hhfrYAYX5eFhIpXGXIsWekJSE0qB3Wr1qKGk1dMWrSJFKC5SgqLsLtqxch1b6jCNm0CDCK/rFoGxACL4JH67ZeaNXaE/YtXeBAoasnQaSeeyBmrd+GlIGjkN5/OFZv34Or+2fh7ZMLOHdgNdqk5MAyvROaFfSAWklfGCcVQp2UjV1eOQwIYnIRmbAW8wWQ909C48RiaBNIFDpmoevI8fRW6kdQ80PT5o5o7uAE+xYuaE7ejOab2rcUzmnKK5YdxbJd85YU9jmI+eac1bapPXr26Y3hw4bAJiAMMqToZIMTUYfUVc2wVNQm+NV1C8Deg4foH/uCCF1/dPYXIKyW0RXVMrvhp4xuYlotsyt+EtNuqE8qtnZWV9SgeVHhkk5OCrA6hbY/sRpMppCYnCsoqnFFB11X2jMYMq39UcfZG+l9hqJWUxdUs2yG2hS2cv/fFhHxaNTSDR5t25G3F81LWji7wr1NO6jbOuC7qCx8R5BWz+0m+c/4uqYsJwc9CmfCo8Jh39pBhM66FI4qypBik1NBr7KemDJhGrzbdICWijZUlJRRXliCxXNm0Yu0AI1I9Vs3aYpJ4ydg/epVGDFkBFya2qAoK+c3oHv46B72792LA/v2Yf/Bg7ju5I5L/QaKnHdjR4/GSYLeTXtnRMfFwr9DBxzcvx9H9x6E+/ZCmC/0QqNF7QXo7j6+SjC7LhTcv3UC3hPyaacWotnOWETu6oSjBw5hP6m3mzYOODV4GNp5eSEyIkJci++r0vedOolHNaQFbBl0R48dx4EYI0wtl8P5RbWwZ0pt9O7mj66JNRGTEIzZZXUwuldtLOwnjcDwppg9TB37d83F/qNH8dA/EFutzHHe3hYb3d0wu5kN/F1boIOBFrr7emOEphpmUwg8o7ExRsaF4PiEqaKnw5FtO5A8KAN6hWGwdHOFdpwXCYwWkPJ1QA2PJlCIaQ3NBC/UT2mPWoOTUatLJPbu34MDB/bjSmAY+hTmU1hqR1GbEzp08IedTRP8QJ9Fh9Rd06ZNSYU3gK1VYxgbm8DUSBfHuB8s/zb0Gz17+lT8bn9mXwV0z188F2VyOaTKirhCgWDGQCsuyhNKjhVbN5oy6HgfrmXNykpDAcNOUjaXToBj0IWGBiI6zBuKrf1E8wtNUm7G0WlQi0qHUUoRamV3g0xaJ6hEZkKjYzp8I6LFOAe+BBzvDn6k5jzowfOi0LUtTKPT4dd3BMIGj4Vvj2EwjkiFcYdQtIlLhlloLOp5hkI6OEWAq2ZOD0iRmpIPTYM8qRxZgpxiZAakw9IhH56K6l6x0CQgqMaQk9LK7NYd3ehzBAYFw97RBcamFgJazVs4/wK5SmfQ2TVvUTFtRlB0dKZwzwAGhma0riXy8vPQh0J996h4yIWkQJbDV/qMHG5yGV3ttmH4rllbfNe8PWo6d0AtCrGrZXZBLQpxawWnolZIupjWDkkT83XIxbxkXe2QVNQMJGDSZ60VmIyaAUnkiajdPkrUONfwp3CVlJxM22BItQ5G3VZ+SOk1GD9atsDASTOh1ao9nAhyzUOiYWRbUTbHWZhF9hIKZbhNXQyFlK37jULcsPHQKuou+c/4mvYeOupqCPBpDZchfrAb44323YOhpqqEQP8wHD96Hof3HsPxQ6exd8dBEfook7IrKynF2FGj6P+wXECO3Z5+g/p1a0JFVhaeTraYOLwrDHV1xFUE6B7cwZ6dO7F31y7soYfpGiek7N1PjIo1jMLG40OG42ZzZ0TFRJNS9MW+3btxcNdeBO8qQoNlPlAZ74QTT07gwYNbePTgCim2W//W7zy8isePr2HMkblosSMNiccG4dCefdhDD/NNG3ucoDDbi1RPOIWufC2+r0rffeyoAB2Hcgw60V0qyRB3DyXh9r5UbJlcAypqUqhNqrs6KdIpgyygpa9I6kwVRg1VMXmoOvbsmIk9BPQH7drjatcS3J8/Bw+WL8QwEx3IqqlCQV0TgZ6eGOnnA21jU1jY2CIyMgqnp8wSyQkOrl2PxCF5yJk3CQUb5yN41ghYdGgFGW8nNArxInUti6ZuTqhdHIJaA+PxU1EIdu/agb17dovsJeFeTti5eRS2rhuMzgWhIj3UT9//C4pyMjCgFxC3ezQ3N4eOri7MjHVx+MCBit+GfiPONvMx9pUqI16RYstDRnoysrNImRHEWKkxwHi+U3EB8iQQ5HUMwIz0FNE/ltvIFRbkIp2OjY6OQEpKPBIifSDvEymSQcp0iIUiKSlFUlLVi/vDopUnpMIzUJ/W13YPgGYzZzQntWTVxA5NrJvBmh5Enlo5u1N4mwi16FzokmpTSS5C9VbBGEhvZHs6R0RhKWq0CoQ0QUCRVFzN3J6QISjIhBLYCHRykVnkBDpaJxeRDWUCnxSBQjqInKCRWdaLAJUDv4BAATM7UnUVSo2Vm6MEbjQvcVZ8dhRW2zVzIJXnBFval5336dS5BJMnT0Bwdj6UCKr1KPT8Lr0rakZloxYpux8JeDXickl55eJHClGrkzKrQQrTIDoFP2WXk3dHtZzuYvoTTXn+F+dtvE8WexkpvjJSgqWiLK9aWilqUWhfl+Am04bcKwxSNP2pqTvSSNH9YOGAodPnwYFeCr7JOWjiGwp3UtD1JGNRmJhZiPEjOBFnSm4hmpX2xZiVG6HVubfkP+Nr2nvoaWogpmMQmo8ORIdZ9BIbFAUVRTXkZZdgx9YDOHXkHC6duYrrl27DxNAQCvVlRDZhbXUNKMgri54R7IP79sXqpQsxgcLyVi0cMGPaTBjo/NrXlZuXcNMFhgenK7pp74KrI0eL1OKjCJpnx03ALQdXxCUlISgwUBSKnzl+GhG7i+G6Lg7+mzrhzKNjuHefQtRHlwhmHJ7+6nc+mN5+cAO3Hl7GIwpxZxxbDPet6YjZ0xNnT54W1+Y0Tee5r6uPT0VfV7oW31elH7tyGQ+qS4lKAQbd2fMXcDnHCTcOZOHqnhhsnqmMrhm29L21Qkq8M0aUV4O6gS7kCWDy9KIaO8CMFNIKHOdmNE6OuFZciIeb1+ICRWSLjbXRLzwYPUM6YKRNA5STktMn6DRoYg1vUngXZy0SzUvO7NqDsvH9MXLvOgzZuBI5K6bCLjMcNcIc0TCgtWh/aNq0CWQS26DO8BRUK/DHkeNHcYJCz+shHTF7VB6pbSNYWhghKsILro1NoaXKmWZ8YUz3amZkgIKcTGSmJsNEV0sUKYjfhn6j5393mqZVq5ZjydJFWLFyOc2vwIoVS7Fs2RKsWbOS5pdh1eoVWLt2NVbS+kWLFmA1hQ4LaLpw4TwsWrwAM6ZPwZRJ4zHx57EY2r8MUq18UMczBFpJ+TDyj4J+bCZyhoyBBj20+smFotlGNRdf/GTnCnlPP8i18oZKG3+RaLJecw+o+0VDio5X9U+gUI/UCkFDOTwZxV27Ijw0AL1GjYYyrVMncCjGZKNGXi8CHampiAyS2rmQJ5Un0zEb9Ql89SOzoRCdA9X4Aqhw6ErTzhT2cIVCW3oLNmvhJEJUVm3sTSk8rVByFJ4S1BhsvL0SehVKj8JZyX49e/UUlRftktMgG0DqitRcwdxloruZlkcHaHsFQic8AZpeARS6R5AqIyVHYalMWgmqU0hag0JY9pocppLXJq+RRU7rxHbymhS+1iC41SSvTeevQ7CsLYFcvbYhkPPtCJn2Yaju6I06Tu2Q2nswatpUJO2sxf2KOXQNjoaepQ2CIjoiJLIjga6hyGISFBYBY1LS/+LQlWt3u/aT/Fd8TXsLPQ1NSEnVh1OYOxqmNid4yUJXUwuyBNpOFKJeOHWFlNAxFOd2Es1FFGQUIC8lLyomZCm8VVXRFK6vrQOpOnUgW08aigRsJYKhqeGv7ei41pXLgDgc5MawtyhMvT52vADdmDFjcOGDMjrOoMv7XTp3CemHusF9SwpC1hbiysMTuP3wAW48v4bbT9hv4D4ruIc3cO/hddp2Hc9uX8dlWn5w5xpePLyIuUdXIPBgMWLXd8NFAtbpC+cryuhGj0NEZCSCgoJ+ad/H98fTyjK6a5IGw5zh53CkIi5u88flLS2wcUINlGZTuDmwGrLSTZCWpIb0MBn0KdDC1OEaGN/TBCePL8fJy5dxr5Ur7jo3xz168V5qZokZlsYYQaqut5k+elqYoI+JPvrZNcac4PY4b6GPcxSynuOa6Z27ENo/E+P3rsf4Q9thWBiNBh3bo35sW4qYnKDg2RQ6kZ6QzmiH6kNiYd2/EMdOHRdldDc6xqNfQQwO756IZfN6oWtRDBTk5KGhrIKwIH+Y6uuggbEBQS4JeVnpaGisj8tXrlSU0ZH/rWV0H2t7jp/Ad76R+KF1AOo5tMbEGTMwc9Z0eMYk4TtTa3xHD9V3jR3wnY0rqnM/VHrow8oHYuXS+diweAw2rFtNgEuEXHAa9Au6o7p7IGq4+pAKSxHt1+rSw6uYSk4PtSzBSS2pBLLxRZBJKoIquTxBrLC0M0IC/TGA3srKBC8VCkMV0rqiVkl/yIRl0HFZpOiyIUfbZGhegULXHwr7YP3ufSjolI2uvbuiy9CRiO5UjlIKzwODgwWsWKlVAKwiVHVo6YoW5BzKcrjKYGP1xtDjed6nAn5OyM3NwfDhg9EsOBy1EoqFKvsxNBnNbJvCzs5WtCNqbGUFGxtr2DaxwY+s+tpFiB4XCkHc1o++E/oOFMg5zJYnFagUngblsBQo0XkUQpKgSM5TeYK5UnAilIISoBwQI/rfynXoCFn6XWq6+qGOawfUb+WL5J4DUZ0U9bh5S9Bl1ETYkapzCIuBDQGNQ1UdPSNR86qrbwQNLV0kJKVCPbUIk9ZsFuPGfn17AwMNDajIUyhF4JKpU68CYBSOcRZhnudRvLjpiLGeMcGP11ds44oJbq5Qr1YtFOeVID46HoG+AQQ5OagqykJDRREWphV9Xbl5yYmTR0XPiDVr1mD9li2k3pxxccRoKCkpicFxzo+fSOtcRDu6Nm3aiOYeBVl5cFlDEcRMZ9Qf2RA9D4/D3BPrsPzwYsw5shgzt87DVPJJu+aQz8WE3dMxbttYDNg+HoN2TsXAI2Phs6gz1Be0QruN6Vi7ag0279ghGgyfGTYSERERIoEAF8CPGDFCAK9nz54ic4iojJDUup4lOF5It8f5HXG4uM4ZJxbZoTi/HaaO/AnxSa1QmGKPLvkOKM5QxoyRCuicZYtJE0pwlFNCObfE9dxkXO3dC2fjQrHIgiBnaYIpdpYY6WCH6a4EzvwMzEyNxi5DLdzesBbJqam4uGs3ei0eC+95Q9BmySg4TiIxkkr/R1ntYR3pDf3SaDik+6NJaRJqd/VD4KjO6N67hwDd5Y5xGNW3DP5+gQgNDSdlrQt3FyvUrVEDxvraMNbRQgMTQ1J7FvQyMoKTvQ26du0meohwGqd/JuiIwNVDSY34RqAGPUT1LJuhTiM7yFk7QKG5K5R8IiAfkwPFlGKokWKpF5AEvQ5RaBcdjUZBwSjuMwBB3fqJ8VOtIxJQNHgY4sv7wTMpHRElpfDOK0XXQUNhFZeGEYuWomFaIWYsXYomQSGYsWwFhbFZ+HnSJFhYNMLAMeOEQpPL6AaprkNQo6gfZCgk5goIVm8MOllSdLIEurpFveFUUAa3hDS4peegUUwmsnsPQCeS95wd2aGliyinY2/h5FZRTsfhKk1d3VvTP2kwwsKC4OLaqgKEAnQUchPs7B1dRbr4ceNGizFi6/jGoXpkOmq4+VD4ZYzo+Hg0bGwp8uwFBvqhEf3g3DuEy9Sk2oZBMTgBCsEEsVACHJcvhpHTvBqBTklAjbYFJUIhMAHy5Ar08pALiIMsqTnugSFPyleW1Fw9Al5tNz9x3tquvkjq3h/VrZ2RSN+vU0wqGlLY6kSgc/L1Bw+1yGmOeMjHevWkSGXJoENkDEwLe0CKvhu9bgMkv/jXtDfQJtBI1akP6br1SI0xuGqjbk32Wqhfuy5UFJSgIM0qTgHSFF5zOztuc6ehrAhFOTkoydWDM333WuqaaGJugNo168BYQwny8gpobGkursKKjhNvcvMNhspJbr3PoevosRWh6+jRklpXV6HoWGWxurhw9jwiF+XAN70VjNs1QODCIooSbPB9gTVU8lsgcUkP1E22w79KmuBf3ZuhdpENvutljebjw/Bdf2v8NEYWCr1c4Dk7DZFrS3H+7Dm69lmh6C6MGoNwAl3ltYSaoXvj6YlrVysUnQR05y6QEozUwbXlRji5UB+Hlvli+SIP7J0kjQVzgrBpigEWTGyDPatTsWvcdzg4owZOHl2KE6ToHrVpiytBvjhnpo0LrZywJDAY2wl+W8PCsDI9E2tbNsem8l64U1iMtw01cTMpRvQcObd5C3qtGg//+cPRasFQuEzvBZ/R3SCX0wGBvTtDc2gmXIuSUXcY+egsqA7LwHEKXbkf8fXYZOTEBooXOo+/EUnPk493ezQyN0NyfAyszEyQk5GKiJBQURHVjF72ly5dFir6b691/Vg7SnK8fhSFZ36kJHzCMXvKKMybMxXzZk/BhNEDUNe5HX5MKsb3aV0QNXAkqbREOKcUooikdKeybPTqPxDR3Qdg9uypGD5yKPqOnYBOAwfDMzgU3fr1g19mPgYMHYLc/Ez0HzYU1vHZ6DtwELr3yUNveiPX9QjC91YuohlHTVJpNUjF/VQ8AHbhMahROgjSYZmkhshj8iBL4asch66kHhvkdRFq0baNF2RDUtE4ke5l3ESMHDmMFF2IUGYMLVZq9qTieNnTqx28KKz19mkPX9/2BKkOcHJx+0Xx8b6s+hh0I0eNwPARQ2DrFwoj3xDUoPCUQ3B5cyuYmprDyNhE9C01NDKCom1LkRGZ27rJ0ouhToc41AsiNRuUjHrBpGwJcvVJmdajkLteMCk/WseVLFIEPS6PlKJ963OvDN6XlkXbPb4ega4ehfqc1KB+yzZIIMD90MgBGgRcqaZuqGPtRKFrFPQaNSF4e9Ln8xF9XTk8d3bzQONWnqLxsSr9XvplfwHo3r/C7Emj6X9lMuaTz5nxM+bO/BmzZkzAnFk/oygvA5qqaggLDEUCKbZgP39Se3WhriyDe8f0cP2wIa7uMcWNIxq4sKMhLu9SwcXdZji3WwO7N/iRajAWl2HQnTl7UigGzhKyc/9+3La2x5VJUwXoWE1dGPczbrd0F6Dz9vYWDXf79uyDgm1d0XFkKuLGpiN4ej7UMpzQd/MkGCc7ov/qUZBOsoX7+BjULLFDs5Gh+KG8EaKndIb0YEtID2qK8GlDkL91NlyXZYq+rrvo2qzoROhKoOMEAhyu8mAxPADPyJEjcZpC1vvV6+O6pHkJg+5yZ3ecWxGA44tCMWmwP0YNSMCsXvqYNrYE04caYvKEXlg3LwxHpltg95DvMH9WT5y+dg0PW7fGHm9PHOzgi9MlubiwYQ72FmXjwMh+2DJiMA70606AXIyrCR1xu0NrPGthg7LefXB+01aUrhuHwDk9ULByCrrOHYOyyb3hMjATveePhWefdIxcNAXeU7qg9dxukKb7mTR5vAh7r0UnYtrPgwjkkUhMjkfvPt2RmREPX++2GDRwAFwc7bFo8Ty0bNkSDcwboHEDY4wZO1b0ENm9a9c/E3Snr1yFdEwGqpEKkXHugKube+D8+nKcXdsVBxYWo65jW6gW9kT1jK74MascNTzDoJneCYqkrhSzukAvvxtqJ+TBt6gLfDKyEZiVi5BuPRDQuRuCyCO6lCEhNxf+qekI6N4XchTGqSTmQ5HgVTuvJ1TTKaQt6AMrb1/IUUhbvWQAwW5AxbTzIFJ0DLosKMblQ4lgJx+VA2lSefUKeqN+fi86TzY0CIDqCUXII0XXs2cZQukfkNUZg4trU3nes60XfDt0ICnuDx9fbwQG+RP02gpV15a2cWVFRS2sswBd59JOGDx4ANzpAVVJyIFycAykmzqjSZMmsGxiCYtGFW5Fy41pWs+pLWQ8A4Ty4yYjXMmgWdwLcnkUzuf2QA26V55Wz+0JNfo+5XK7iWWumBAVFqJSgtall9JLJxb123A6KgqbW/mjvnuAOHdar4EiG/HERatQMmws/LKL0SI8HvZevqKhMNe2cq0rj5/L4WtaRg4ihv+MbcdOQ7Pz1w9d3719iXVL52Lz+tXYuGkF1qxYgLXL52PNyoVYu3ouhg/pJ0bmZ3dsbg+ftu0gJVMXqtL1cfdEQ1zaa4cbBxVxapcH7hySxont7rhzsBYuHyQVc9ITega64jocunLzEm6MKpzCKwbdpYmTK0BHcLkwfBRutWorQMcjbbGyOnboGGLWZiBwaSzs+jojenkxFHLskLeqP1SyXZAysxu9LJsjZFIu5BNtUb50IOrlmyF2Ximqj2kI87E+GDR7LJpPiYfhhhCcPXEax05XJN7kyggGXaWiq0yMyY2HT1wlRVdD+oPQ9QIe1FLAxZHjcblbH1wvIxBNm0Xrr4qklmfPXRaJLU+fuYDDR0kVnbks1h+/fAn35dVxKyoGN+gldq2tN667tcaxfXvoeziMI4cPUEh/DIcO7MXps6dx9MQRep4viozBZ7bvwA0DUxw8ewrbtm/DocMHsXnPLlHhsH3XDhw+dhQ79uzGwWNHsPvAPhw5zUk16d7ps1yJT8HtyDhcXr4Sl5avwMUly3Dm+HGcOX1GfEaueOCXDjfKFmWhly4JyAk1S6r7Hwm6S7fvQCo+F7WiMlHdLwpuri3h5+2GjiFt4e/dGnU6puOnjFLUSCqEkbMH5q1ZDc+IGKhklkI6pztk0zph07LZmDl9ItG+D0YMH4zBg/pi+LBBItUTdz3j6bSpE+lLOYE927dAIzEPtUm51SjsC9mkIrRJzRYD4PSZPgu1GArF/VGL1FzN0sEEuiwoEBSVudKBYMeuHJ0Llag8KHYkAEXnkedDnubTutKbJ4tCZpLalW3nHCRhK7tfgD/BzpcUnS+Bj5QdyXEe3PfXcjzej0NXN2RnZ2HipAnw7BgLqfZhiCztjboUyusbmyE8PIwg1xgmpmZw93CHkbkF6pPK+jE0BVGFJfghrVRAqw59P9UJYNWzyyucl3O7oy5/xuwySc1rRa0re41UeoH4x4nKDWnvjqjVmtRc6yAotCel0bQVUjiFOym5hv4R0G3dAfIO7nAIiYIDPQD1paShSuEfp7CXlpEVw0vaeHUQRQ7yibkwKBsk+cW/njHoVi2Zga1bd2LMoAGiu9f4UcOwad06bN64DCOGDBYhrZGRIQwNzKFI96WgKEvhrixuHVTG1UN1cXpjXZzYII1ru2rg/O7aeHiqPs5ur4eXd1rC+INO/TckiTc5C+4BekgZdNemTP+lMoLL6267ewnQ+fv7C3W1dMESuG2Lh+z8Rqg72BiRk2OglmyG9j18IJNmhI6jIqGUYoLESYnQzGmM2AlJUOpkhZbd20N5pBGkpjdD1qEeaL82Eg1XRuHowcNiYB5WdJfGjBeg44oPVnTr6DMzAFatWoXTBLj71aV+UXRnKOS9Q5//toYBbhs2wM2mjrjVyBYnLl4UA2Fz2d78+fNpvzNYuXIlAe+0UK6nuatbQKjo8XHD1RPXgiJwhV5e5+cvFMDhTC485UG2z9A9LFmyRNzD7NmzcWbrdtytLYd7FEIzdO/R/Tz4rjpO3LiOadOni2vyMI48XbBwoZhy+afozjZsFO7JqOKesjbuqejgrq4Jbls2xSn6TnnYR76mSEdFkNu4caMAnsjewr/PgQP/TNDdffwY0qmkpKKzUT0sCVmJAUiMao8k8ow4P9ToyM1GolFQ0kk0vTBs5QV9UmTypObqE6QGjB+Pfn17iHZ5nBCA+8v26d0DPbp3E4kCupd1EW31uPkKdzEbOqQ/XHNKUJsedFY5stGZJLV7YfqsGSLDKXeOZwDW7ESKjkNXUnQKFK5yUxYpgp4GXVMruQQaCQXQppBah5ScVkon4SWDR6B3r3L4BwQKsInKBwnomtk7w9HZTcCPKyTYuT8uTyvCVm5u4iKBnhNKu3QR7ejaxSdB2isMg6bOhkLL1tBrbC1G2ufyORMzcxgYGok+pT8FJ+InUpY/kuKsFZ+PWolFqEn3WZs9pTNqp5KnlKBWcifUofk6SSWok1xM0yKxL/egkCclp+BfkTigdusw1PEIhLx3OGq7BaAWKeu03kPwnVlTOEYmwpzgp97SE80odNVu0AjOPJaqR2sBOx6p356UrItPAAzzyqCX2ekvKaN7/vQx9u/YgO3bd2LSmHG4fvUmbly7haH9+2LT5jWYPGk8pOrUFQMjGZK6UJSVhZy0NJSkZHD9mAsuHGyPw1sa49qxCGxd2gzn9oVj7lgzXD8VgnvXI+Dp2lRchxXd3Xs3hVritOAHSNXdtrHHhfE/i3FOBw4cSIpupBgLNT4pCe7u7mIs0qmTp2Do2p9RMKc/CmeUo9O4rsgb1xOdR3bDpvO7MGPrPKy6sANTtszBqos7MHP7PCy6sBVz9i3BonNr8fPRpZh1fg1GnpqPeZc24cD+AzhASoYV3YeVEaxiOOEATxk+x69cwYOapOgk4zTwOBVX7tzG7oOHSD0dBGfjnTBxEtavWYsJY8dh66bNGDd6DIXG27Fnx07sJr9165ZQiacIejfv3sXt27dx99ZtAslBnCSgHKbpkQOkwOi7OLB3H+7cvIXbN27i1vWbAlb8Unjw8gVu37mLW48e4/iFi9jPauzkaezbtRuXL17Cvt17fj2O4Hz3XoVqZmi+oe/9tcQfvXiJF+/e4fHDh/SbP8OTR4/w9PETvH39Bm9evcab169/UXR/e/aSj7W7dMNSaSUCMHXaBGFi/2SM7RWNkT2iaT4J8k09IBubC+eQjgQLR7QJCIZ3GoWRpKq4u1I/Ah03QOY2en17dxc57DiRAPev5dx2o0YOFXnuuFFyYX4O/aAjoJBcSCqxK/5FYauGezsCaDM4ODpSCNhYKEtuVlKz00ARukpR2MpqTYWAVp+UW51SWk/KqH5hH9SkkLcuKUMjgrFmaDJy+wxG7z49ERufQJBzgz2BiysjuMyqEmYV08rlCiXHPSNYzVU2N+H9C4sLUU6fxT0iFnXbhKBgyGgxuHQD7ppkSpAzNad5S9jaWcPGsgn+FZODmv7xkPHpCEWuaCDwKQQlQDE0VVRKKIWnQzGM5kNSKQxOgqKoZeUpfcdByVDmGlpax93oOE8etyfkZKO13QNFhmRpCl25Z4R++2Bs3HcUU5ZQ+Dp0DFqExcHZx19kLNHSMRCp1JVV1EQPifz8EpgQ6Nr3GgL9vwB0PELX+hVLRG3o8nkL6CG7gzs37mLCqBHYvXc7Ro8ZIboNcSZhI0MzEb6KGlcZGSjWkUZrUsPhpEiNdfWhrCgFl5atUNa1DM1sm0OG9rMw+7WM7v79O7+ERifOk0JqYI2rc+eJTuc80DQrulseXphJykhTWxvqWlowNjODibk5GjdpAlt7ezSn/zEXDw94envjIimbTaxKKOzatn8fTl++jD08rispm8okmqweeZkfflYvDI9TXBFCoONO/ZWKjlUUQ5j3FeMwcKd+UlE8Qr9QdLS+X5++YsQzLrM00DfAyGHDoErLrKp0tLSxadMmsY1dRUFRqDT+vPcIPopy8uJ75PVt2rYV+fvs6fM40HMTFBSIovwC0dWO9+EKn/sP7otr+nr7iHXsxkZGonO+lqYmYqNjRAqmQQMGVHTLo+0ydByXa/LnvEb3XbdWbXE9TsTQ0MJC1KAbGxqKZVtrG1g3thTzvI+qsgquXb8uFN0RAt4/EnQPnzyFdHYX/BBfiLrtI7F35TDsWDYCW5aNxoG1o9EkKQ9KfvGoHRIP/aYt0bhNB7RML8aPpFR+ispATXqY169ZgckTx2LoYM511+8D7yvg158U36gRg7Fx7UqU9OqDH9JL8WNGF7TyC0J9d1+4t/aEhaMr/Pz8UZPOWZ2UXk0CWE1WdJE5UIjMhkpiMYWtBajfdTCkOg+AUWYxqhf3g2U4p3wqgAZty+s/BF27ltJbPVl0/WLYtSCvgFpFraoITyWQq5hW1MRWgq85bedpekYGJkwYj9jCTqhPYWR094FQ9fSHbmNbeFO4a0wqysDEHH6BAWJs1TqBiZBpFymynXC3Lw5Z6+b1QK2cctQk9VqTQtYa5GJK6ziUrUH71aT5WrwvvWwUOXmoTwxqeYRArn04pHjgIJcOUKBpNYe2yBkwHHWbuUHGwQNSPDJaUxe4RCagpZevUJim5g0lZXS6Ij+dRev2qEVKUSYhF/pd+0t+8a9nL54/E6DbvXs31ixbIQZSYRXCA6bwYC9cQM0PEadE92rdGn704PGDxU1IFMj96cGbMGYs1JSUoaGqgMH9B4qHd9yo0aIZSsMPmpfwmBGs5lg57di3H3ca2uDUxCnQ0NCgl1sfXOrRB3c4LKTw9U4bH9x39sAdAud92xa4R2HuPQq97lG4eK9BE9w1tcQdIwvcpXDyrp4p7mkb466WER7Ia+AkQXvZsmUCahzKcVkUQ4ivvW3bNuykKSu6U0OGIyw8XITJvA+HnHwMJx0QDYZJ0V0hcAhFR8Aa2K8/dDQ0RRtDEwJdUly8GM82NzMLZiamGDJkiKjB5O0MRB57guHJENVSUxfr+fiOYeFoae8AH692aEsKPjExUZy7ch9lAg+HknzNkMAgsY7d1qoJEmJi0YCuVUxgdGjWHNOnTRPfPW9nYDHc+bMwsJQIYrye72XOrFloQiJkDP0uLeg4rnAZPniIaPTN++jp6P6i6I7R8f9I0D1i0OV0Q7VUCqk6psMoOAHGQfEwITcgiMlz6396GH+iEItTDnHvB3bOscZJIX+MSEUdnwhYJ2TCLSldJIh0j02CU0QMWoZHowUpopZxqbCPToJeSJxoTqJIx/7IlRsUenImlFL6J/2O1MyGnXtEv88apNRY0THoZLjGlVSdEUFBneCqQ9v16F51aapL92REqlCL1KgWga5k8HAMHTYIIWFhAnJGJg1IdVmJELayBpYhxlBjoFW0n6tIOiBAR2qO1R23revSrQv6D+gLn4RkAn20GIxH1o0eVFdfyLr6QLZlG8jxoDgEIW4XpxSSKJKKOmRRKJrZTcCLnUFWM5sARyqUoSfWMdjIuYKnJjt9DmX6vrkSolbrUNT35Jx1HVHNqQPkOEW9Wwf81DoIyUPH4bvWgeg0fjpc87vBLDYTzvHp0LBuBmP6rGYWjUVXMIYcf/b0rFyYFnRH6pgpf0llxKtXT7Bq2WxRuM1K5tCh/fSwHyLnEaM4q/RQ1K9dB9J1pCBVm7xuXVIG9YUz7FiFiIdJWRXqynIVwKMHS0VRDqoKqqKbEVtl8xIu9OZh+1iF3bEgRTfnV0V3jMOxMeNxftYcXJozH+cWLcG9TVtweeMmXNqwCWcoPLxEQL5A+12gkO00hYeXKJQ8TWA7TWAWTmDhNEWsGhkwXBbFyog76vOU1c45gheDrlLRcQIB3peP4X2E6pMouhsSRccA6NOrd4X6IfBrkWpjyLF6Y3hxQ2puj8bLvF2BFO+GjRvF9R48eCDW8ffCDXadWziKYx2aNhXQcW3pJKBX+d3J0Yvk2bNn4l78O/hVHEfOWYEZdlak5BzsmgpwtSWBwdfk7fwCukHhK1/zBqkz/n343vi83bt2ExAOCQgUgC4uLEJhbp6oZBLw1tYRylOA7p8auj6hL0U2l7sgdYFKVikpDXpA6YFUzCnDT6SsdLO4BrEcWqkcbnZBfd8YSHWIwY8JhfiBwkxru2b4qR2PBREANRcftImOg4FZQ+jRg6ZvZAYDUws4R8ZAN7MTjOKzUCuvpyhf043ORn1SPLXJFfPKRWd4jWRSbEUEuZIBqNWZQEehax2ChAapOe7Pqh6XD62UzlBPKoEWrdOgcFabIKHJ5XQEz6we/UX/3lj6MRhulSGrgwhfK8rsuByuIkytUHEVSq4ipBXdxUTo6ozUlGT0H9gfNt6BUGgbBCVSbXJuvlDyCoGKTzhU/aOhRi8CTQK9VnQGtKMzoRmVDdWOmeRZUKXvRo3mNSIzoE6hdeV6DmGVQtOgHJJEToAMZk+CrH8s6rQJp+8xFIoBcajlGiAaDvOAPjV8ovADvYCKx8+AUVwG5mzYjvA+w9A4MAruMSlw8vETbei4ppVDWHkFZaiqa6NzlzK0KOsvGgzXSiuW/OJfz/Zs3wxVWXnUqVkX9avXgVStWqhTvRrqVquD+jVouWY9kWOOy+YYahzqmBtzw2GGnax4UPghYwBwbwh1rqhQk6XQVpr2VYK5kYm4Dis67gLGDYP7kHo7SYrlqkljbBw8VICOE29u2LBBDNDCwGFVxUDkNOft2rXDOlJHrDh4O3fb4nkeno9rTLlwnRUcq5mFCxeKMJzDRi7Y54oFhpinp6eAAG+LJQW1pTGpycHDxLiuhhTOVVYIsPLjcPckAY4V3XVJFzC+pwf37+PsxSsf6VfF9fi8Vy5fEeV+m7bu+Chfu34j7t69K47lMLKqfaryjVu2/3Icf3edSjqha7dy4V26lv1mvtIr1nVHWVk5KW5JPjo6/h8JuqfPnkOGQMe1gKzsalNoVYvgU4dAx7WEUmmd8SN3VyI4/RibRw9jsChf0iSwqNOyIik0KS48p4fSvbAcQ0YMhwX9I1g2sSNl5ICGNJ+cnQvjyFQoF/UWFQ2144tgnJiFuqR8Wgwch71b1mH77ALs2boVdbmsi5RcDQKdepcK2NUq6A3VhGLIJ5QICHJFhSGBsz5NeVmbICzTqT+q5fbE9zG5UHZrh5ZOFSGrqHFloP0SulZUNlQAjsvkKsrpKtZJwtlmjvjRwx/yDm6o28ofMqTopNuFQ57Up5JfjOjBwA1/FUPJIzKgxJUlHF4TzJQJbAw15Yh02kZQi8yEAilfBd4vnMvrUujYCsDJByWK8jw5Cnvl6Jy1WxNA6but6RZIwAuiUDgM1Wl7TQLljwS6rNET8YNXKL5zao/azd3xQ4NmaJuUAUsBdUe0cHaDkoo6GtOb29G5lRi34juC77/o+uolX7+vq6NtE1g3tkaDBpaQqydP4WYF0BSkKzKX8FSuvjxk68nSlIBH21iRsHpg1aIsT3Aj2IUFhaCViwcuHm6Dh2fVkRHbRCQG4NCIjUHHii4vL0+EdP4hwZikoYvSgkKRK83ExAQZGRlISEjAuHHjRCjN6o8rJRgSUR07ws/Pjx7IMrEPJ8vMzeW+3NzvO0uEnTzNzMxEp06dhKrhh5bBx1Ds0qWLUKcM2cSUFAxU08aY3Hyh6HR1dTFhwgSxnc8n0jRVAbonT57gyo3bH+c37+DWrZsCGvw5rpPCqnK/KvzC5Wui4oKveZ9UVlX7VOVX6ZqsyviaPAbstes3xbqP8Ws3bwk4/qNB9+TpU0jll6NuPsEtvydqF/RELTHtTdNeorzJ3Mkd5gQEYzsHNGjaAoYtWqENhadRxV1hyGV3ifnQjM2FYVgyuvXsjkZWdiLjbSNLGzRuYovI5FRY0z7qFGLWJ4jVLewDNQKTTEqp6O8qwwPfBMbBtNtAKNJ91O46BLXIG6Tno1bZUNQtHwbFqBwBO+X83qQ2e0CP7lExuweUc3pCLbscyqT85DPKoJBUCPmwFPhlFSIpOQnZOVnoVt4NGVmZSEhKQqfSzijpVCIG9snOyUExzfP6jlFRKCopRmFxEcwDI9HE1QM1uEFv+wg0aOkixqqoGUKgovC0ZngmahFQa1O4XJvUZN3EEpoWE3A7iSk3DFbhhrr02dRoqkL7qtH3oxZDio+UrDLBT7Uj7ROZBrXIdFJ86TSleVKH3EWMGwgrUehai7ZVJN9Mw78otM0cMxnfteqAxaToHCOT0cQ/HG0S0qFHLxM9zjJLClpFTUPM6+kbo3vPPnDrPgiB/UaIctivbc4ODrC2sUcTq2ZQkFIQ0NIihaUkqwxFghz3hqiEnaK0EhRJyY0ePkAUfMtL1yUw1qHQSQn2FEq5u7TFpb0uOLDGElmJDaCsLEthkRqFrxUVEo8f35eExOTnzuKavhkOT58hal179+6FnTs5fN5H4fNBkWroGLcT28E1ocdJtXFTiFM4dPAADtI2XnfkyGGCGI9Qfxw7ab8zZ05j+/Ztwo/TsVu2bBZTXj558gS2b9tacf7jR3GqSTMsp5c3q8Xg4CAcp3Ns27pF3APf39FLFwl0MrhMUwbdUbrWp4KOFdKxo0dw/vy5TwbdzZs3xOe7f//TQMeKjq95meB69dqNKveryq/duCnSlfH3xcf/7Z36P8Y4nlcs7CVAV48gV5+8TkEvmHTpB9seQ2Cemg97UjmNSaFZWjcVam3u3Nn0T7MP69euRtCAEahGCsQ0pRgqfvEw9g6FBUPRqinMbZvDmMCo0i4CCj4xkO2QCGNSiGYEBIOkYhind4ZRWimMaNmM1usTpExTO8MwvStMSEVa5XWn7bRM++hS2FzPNwlqXFaX0glq5Nq0jadqySVQo/Op0lSZlKZCVC46FPdCQXlPdKcQo++ocejSfzC6DxmOskH0Zh45GkW9+onlcgp/CrrTvr36o2zoKOR274OGMZmkcsuhRtCxj0qFjHdHyGR3Rf2MUjQMiUadLJqn8F6KwvD6nHiAXgp1SAW3yiOVSWG16NNKCk5VdFvLhQzdkwrdmwJN5Qn2sgRIrsmWIXjLEARF17aoLMhy0gKCoAwdX52O4+Yq1QiMPHbE96T4CsdNgaanP/pPmQ2X2HQ4dUyCR3QyHNv6oC7BgwGnTIqO29Qpq6qjqEs52vYfhZyJM6FV+kdldO8l0083HtezqZ0jga45LMztYG5qDSODRjA2aiDazRkZNoCJUUM0MG8MPV1jNLLQx5xpY6EiqwAtNTWCnTR0NbmAXg2ytG79gmbYPFcNMUGWaGCqR9BUotBQB1ZNGuHOnWeYM+cy/e9dwqxFt3BL3wLrB6yGoqImqbPRYv38+VeqnFb6/PlX/2Ba9f7z5vHyZTGdN4+nlzFn4Q1cbtwSWztNoZA2Gq1ahUn2q7zGFcxcdg9P6stg+bL7AnTTp1+gh//TQHf1yi3Mnn0J69bd/GTQHTjwkK55EY8e3a1yn6qcQXflyn265kWCOy1/Iug2brwlPj/f8/37ryT/If/e/lbQvSD6ckgpR7BTKO4DpeK+BLte2EFvsJPHj+DihbOie1EjK1vRvMS2mQNk9Uwg09ILUs4doBuYjD4r1mLQ+IlQpwdXKSwNdYKSYRMcKcqguMJAPaMrAaoMqqS61EiFqVOIqUFqUTE4A+oUwnnGp8OOHtyk7n2hTudT7pgH7axu0KPQVju9FJoEObXkTlAn8MnR/dWksFaU4XHo2mkganPFRZdBqFc6EHW5AoMUnjwpKzkKdWXjaUpAUqNwWS2+EAqksOQJLNzjQo57XBBIpOmeZcLS8b1bAH5wCYRscAo0CS7a7j4wjstFWFl/+Jb2gaJfLH2mFPI0KJI3SixETL/hCOs5FMoUfvaZuQBFpLrUCVrSHeLhk10Ev+E/w3PUVHiRtx05GZ4j6QGhec9RU+AxYjJaj5gE92ET4UHuPnQCWg0eD4vSfhSC56B6bB5+ovv7kcLhOu1D0WP8NNRt2grVGjugZhMKAR1bwycpE8bWzUTa9ODwjiJ0dXFvDS8ff5i18UG9lBJIk5rWLf+/DYYfjapQeY/G98Cro3uIeRXQe9TaG3fl1XG3vhLu1pWv8NpyFV5LFndIrby0cYCjoyPsKeS3phegvp4hQcmE4MbegGBnDgN9E3IjGHObQ2NzNLOxxfiRw6Emr4io0AhEBfiKGseUhHgx4MqjW+W4cakzOue2gpuTM9ydbRFO+xnSud1bOooyNhEekVK6a2iOA5OnQE9PT4SkR0lJ9O7dW2zn8JNrHpOTk4VS43W8HBkZIZpQ8KDTPGU1xqFmHA8peOEC8vPzad+K/qqsAIcOHSLK3KZMmSLSuC9atBAr160VlRGcSp3LALnBORf8V4ZtnTt3xvErl3Gvxq+1rqwuP1XRce3l3r17CDrbRXldlftV4RevXMfSpUvE/XxO6MrHsSK+dv3jr3mVQPePD13fv30LZVJxGiX9RDipSlN5Ci03b9uOCxcpRLh2RWQJ5ppIJ1d3WNk0w9DhQ7Fp41ps37oJ1hHx8ErLxoBRgyBHSkqZYKOZUIjAjDyk9h0Ak9BkmNPDVj+nO7Q69YNWt0Go02UwatN+1oFRsCfALl62DIunlmLMz5Mg5xcHjaROqEfgqsNhLk1r83y3IZAnhaPUfThq0PGinZ2kZpZ7UaindoFOVjkMsstEg2KutNAm108thR4pPy0KMeVJ/akSPFTIFTgLSkdO85QPRVJRegRBrdgCqFG4qRGTTyFkKtYfOYWX9Oyfv3Uft5+8xMt3gE+XvgKCGw+fAi3iwp0HtO2FaFi5aMMWJA8dLyoiOIvyc9rh3rPXuE/+6NV73Hv+RrL8Cnd5+vwt7j6l+aevcevJK9x6/FL4bfLr959CIaVQjAgWMWgszty4j+kr1kOquQfmr92MsQtWwLRdIHxSckToqm9oSm4GVXUt6FLYqm9givLuvUlNFqCIFKDDoDHi9/69vbl2AS93rsWLHaslayrs/Wv6RO/4E/6xtWzWFM2bt4CtnS3aeLaHq4sHXJzd4ebaWozbwO7s7IxWbgQu11YELle0dvWAqaEeYiPCkJ8VDgMDI8RHx8DDzQkXTqdhYX9PdMr1RHsvL3QvK0RpcRGa2jRHanwczhOMxMNEoRU3Bzm/cpUAVmUacy7P4ik/dPzAcXswXq50Vka8vnJaWeDP+/GUy6Y+3L/yvAxJhhlPeVBpBt2lMRV9XbkdXSXo2MW1uVN/bVmC9iUBOq6J/VTQ3blT0W6Q7+lTFR3X1H5JGR1f71MU3f8XoHv75g20inpBu6Q/dAl02qSSVAh03LXj8qUL9M9wTaREd6Z/WhtSc9Z29mhI7hYSgYhCgktIAqLpDVqcl0Dn6AM1AopZdCZCQoMRHhGOJgnZOHLoAHYs7It1K5egkMJFzaTOUO8xFPU7D4DNoHHwojAzmADi3WUArAt7Q6rbYNTl9nIEN4adUs8RsIrNRkp5L7QnBdMoPJYUHG2j4+sQBKUIouoxBdCisFeasxJndUe9zHLUJ69H8OP5OkV9Ic2qksDGLheZLRo9cxp2NQopOUMxA1KTQmBtWh6wcBUevngDg7gcUcmgRqqqcPIcAa8jF64SjF6gQVoxPLv1h058HoqnzhOtyY1TihA5cDQevHiL01dv4fC5ywJqKzZvx8Fzl3Dx7iOcJXDeffYGc7bvxfk7j3D65j1cf/gcu05dwN6zV3CFIHf53mNsP30Jcj6RSOo7DHMIbvM37kAdaxe4xaXDNSETivbu8IxLg2dQGGrWrCVqXfUpfK1duw6FrhqITM+BYV45asdkwXP4hIof/AN7//qlZO7zzNneHna2jrCxtkYrd1e4e7jBs40HPFq3gkfb1mhF8660zsXDhebd4NWuNdp4eEBdWRUd2rZFqHcrUn+msLG0gqGRHk7uCMSAfGfkZLiieTMrApwpkmJiYED7eDrZY+euXRUPEwHkvpoe9sycJWpPuQsYw6S8vFxUJHClBUOK25hVViywYmP1xQ8k94VlQPIyw5EVHu+flpYm9mXn47htG7cLrFR03E1r5bp1AnQnBg8Tio4rOSqvwV5SUoITV68IRXeNrlmh6I4R6B5XCYkqnaDDlSCVbfc+SdER6JYsXizu5fMV3QFc/W9TdO9I0alS6Kpe1Ac6xf0IVv2gnN8Te/btx7TpU3DsxDG0cHKpGNzG3QONrWxg5uiG1qTYwnsMQIPkPKiFJcOnpCdUSgdAKygVRqTisjLTkJOdhXbF5dDumA7N8BToJ1EIld4FWaMnQCutC1TLh2LY/OUEwv3IyEjBzh3bkDt5JuTLh0ChfBiMk3LRuHN/uGZ0wsglq7B7907s3rUT2pldMX7BPMxZvxaGqSXwyCqBIcFGkVRdbQIkJwUQXtxfMq2YlyYAqicUiFRQXFOqzD0uSMHpEOy4O5k+nUs0WyHFd+rmfQxfsgaeXfth36nz2H38DJTDMzBj4048I9gZxWYhuN8IPHj+GpsPHYNSRAZe0PqA3qR2j5/FHVJqJ6/cwJlrt7HzyEnsOHaaoHcJ+89cJL9E6u4tth89jZuPXuLk1du4QzDceeQEVmzfgxsEvcv3nuD6g2eo69AGiXSdjQeOY+66rahj4wSj9kHQ9OiA+taOBP4s6DVojLjkVCSlZ0GHwjxv/0BExsbDITgSqpml0M4oQdtx0yS/+Nezlk2bwLG5C1o4NkdCXBRiosIRS54QG4XkhASkJMdg1MhB6NOvB7r36CZG6+IxV1u1aoWhAwfgwK4VFLamijFdh/QbgNu3B+DymSLMnFqGEYMHYs3yuejZtTvyswvRr0cpznKvg717hZ+k0O60ZPksPZg8PUdhJk/PHzqEU3v24ALBonJ/9ovcperDqWS7mPL+fJxkX/bK81Ze9wyBh9va3aaw/eKgIYgICkIwge7MB/fF1z554jge1JHDzaPHKkBHITdX+lUFiSqdoHOba11378ZlUmafqujukgo8QS+F+/fvV7lPVS5Ad/u2aDB9lRTqJ4OOQU+fn49/8XeOGfHR9v491Oitr0Ww0ynuA21SVLo0Vckpg1pqERSCY0Qf1ya2FbWoLZxcUVbWDSePHcLObZvRsdcAaJO60idY6BX2hTMpPZOwFPqHj0ROZjpcCEI6CfmknAqgk1wMPVJNhjQ1SO0koDKFlMoVCh2SU1Jw+sIlFE2dDc1ew6GRzBUQ3eCdU4zJk36GlncoONeaalNnKHiHYfiQAejdoysahSbg1NGDMAqIgirBsxYpvFoU0tbpPEiU4fG8KMsj4MmTotMkNadJoNNJ4vsoIeDlQJem2nQv4h5pm2ZMHtYdPom9py9AnZScdlQWtGjaMDGfQtB3eEgx7EJSY6oRmZi3Yz8MYrLhkNNNhK82GZ3Rl+DN4Dp+6boIVTlk3XboOPafvkjLb0QYfOnOQyzfvlsou/kbt5L6u41DF65hD0H1/K0HuHT3MU5fuwPltsFI7D8KU5etwew1W2AdGovZKzeg388z0CIkGv6ZhbB15sbRFrBobC1CV85ioqtnhB69+iFu7BRMX7cFbUaMr/i9v6ItXTADTi0sYWbcANYWVjDWNYSDbXPEhEVDR10D8tK1YdWgEYz0DaFP9yRVvzYaN7KAi5MjfCg0DQsIJtAlIiosBAFeoXhxL5Qe7sYoKSQF6OwoIGJBv3nn4k54/+69KCr4J/iDFm54sXgZ0rhJC6nGqva5U11KVPMw6J4+f46HFE5WBYk/8uekiirPxaF1VftU5Zcp5OTrinu4fafKff7IeSxoPu7tu3cUun48XK9ev/nLNdkrSnr/3P5e0LGiyyuDRi45KRq1rC7QJUWnlUhhHYHOkB4sVWdPKNKDpGzWCIqmDaHQLohCv1TIJRVBpYAA2XUIDCjc08vvBU164BmciimFUKaHXr9sCNS6DIZat6HQLBsG9bKh0OoxHNGT58JnzFQUL1yJgcvXocO4GRi3ZCXaj50O9c590SCzGLq53eGWVYABA3rCPDwRaTlF8Mwi9RUaj4k8ZuvAvqILWF5WGixiM6FAYJSn80vT9bgZS32CHldO1O88EPXI5bPLoEuhtVJ4thi3Qp/uXy+5E4GuEym6EuiRqtNlGCcWivFkWaHtJfXVaep8jFi+XpTRLdq2B83oM5IgwymCU6+5SzB82Tqx75zNO2GYVIgGKcWk1J6J8rdbBDUud7v56Lnw86QUz924J2B35+lrAb+bj17g6v0nuEYKjv0yQY7L75xS86EXHIfc0VMwYMosjKZrSTVvBTUXb+i08kZ9G0cEZuSjtX+wSLzJZXM8ZgQn3uSuYC0jYqBb0BN1Kez3HjVR8oN/XXv54jlevXyB1+SvXr3ES56K+YrlN69fiTGG2flBevXyJa3ndW/wunJ/3o+2P3/2XNSH8Dre/o4eOHa295KKkn+CPSTQvVq8VFQ88LiuVRmDjo1Bx80tHj58WCUkqvLL1yugU2mfArqr5JXG5XxV7VOVX75+65fvmKefArpr5J9jfzvoqpPikorjJg4Er7hsyCfkQjkiCQo8VqtXAORJQUm5tYN02yAoU8ikkU5AIMXHoW6TlByYZ3WGIfdaIDXYoLAX9EoHwojCTXMCqAGFkroEQh2CnCZNdWmqQ9BrVjYIjsU94d5rKBr2GQ3jboPQrsdQNOo/hhTiABjRPqoEG08KX5Pyi+HgF4LcvDykpqZCtV0opv08VrhtdBpSCztBPy4LynRupW6DoUjHKnYbAkW6ngxBT5ad7kOO13ElBak35Ygc0XTFIL2U7rWLmDdO6wTjFFJ6BCpWnUYUak9Zv12Um207fg6RFEIakqozoRcCT0cS4Paeu4IdJ88jetAYGCTkwSi5EAYEUO34XKQRXEZQ+Dt88WoMX7QKQwnqQxetxGCaDp6/AkMWLEefmQvRf85S9Jy+AD2mzUcvmubTC0A7MAaaATHQ8o1A1rCfMXHxKoxfuAKKjm3gnZSJdumkkh1aITCrCDpmDeFL6ohdVU1TqG5OwtkuLhnOPelFQy+d9AUrJD/417X3Lwl0x/ZKlr6+vdi+Eu+ff1woVGnvHj2QzFXYmzOHJXO07cFdydxv7fWpg3h1cJuYf3lgq5j+kVWCjmt3uZyuKvsGuj+3vwV0nAaGC2ivXr6MOn6RUA4m5cYPl18EVHzDYR+XJjqxq7ZqB1XXtkLVqZBreQfjh5AkVKNwTYaUjQ6FhbqkmjRIOXAbOdWodKi3D8b8+XMxZjgpOZ8waMTnQJ/20SPY6PCUwmFrv1BMJlD5hUdCKzAKDej6hrEEit6joJdQLNSfQecBMKYQV5/Ak9x3GOYvXYk5c+aIXHiyBBolUp6qpNqU6LxqtL82uVY5AZWclaMGLfNUlQCnyoqSpjqd+0MtnkDN6i2lE3RYidK8Dqs7mteNLxSqTyc2FwkEGKvsrkgcPgnORT2RNGwCfMoHo1VJb4T2HYXCCXMQN4TWdRsIN1oX0X+0aDitR64TnQ3d2Bxox+TQfBY0KfzV7pgJzYh06ERkQJdCYa3QVBRTCBrVcxDGLlmBncdO4+clq5E1dCzU/WOh3CGKvr9IZNJ1Z67ehCmkKjXcvTFhwTKMnbUAQaTm/Ah4ds7uFK4awuSXTv160DcwQc/e/WHTdQA8ug9E6rylkl/+69uLrcvxbMV0PF0wHk+mD8aTGUPx+swRPJk5DC92rMHDgXm4VxyKd/du4+mMIXi2ZBIe9E7Dg57JeDgoD49Gd8PTeWPxZNZw2jcXzzcsxOPRZXi5ay0ejSzF6/MnJFf6c3t98iDud08Qxzyl8z1bPQsvNi/FqxP78HzNHLw6vhePuTkN7fd4Qi9xzJsLJ8Q9vXvxDG/v3sS7Jw/F+j+yzwHdo0ePcPnGrSpB8Xu/dO0Wqd1fQcc1r5er2K8qv3ztpuQoiB4SH3vcJTruQ9BdufoJcCVIfo795aDbtXMHgkKDEBoeinZ+/rBoag9zm+bkzWBhW1Gr2sC6KayaOsCK1lvZNodFIytRBsQPkCE3HrZvCemIFOhwmV5JP6HudIOiYd/cAXPmz8fuvXtx9OQJ7N23B95e7aDtE0r79oSlo4vojbB20xacOX8Oew4ewubNG2Fr1wzasdxnNAdaBCdDCjU1s8sJXMMFuJQJenKFfaBY3B8apNDUSwfDtt8YqNO8JkFMi6DGcOSphoDaUKjTsRoMPF6m9Vyb6hJL9xyTD904CoEJatqxBeR5BCMCEldMxORBl9yU9r117xFyxk7BzuOnMWXdJpRMnIV9Zy+i3/xlMIjJQv+ZC3Di6i3cpHDz8IUrpO4uQzU8nc5L6lZyTl1yPYKaUlA6AZDgRy8IBp5WZDo0wlIwbcN2FIyagOELl2PFnkMYSEDyLiqDVlCcUHSafh2RNmQcpqxYj9nrt0HeyQt1m7qJELZWk5aI69wd7n5BUFRShlmDRqJ8TkVVHcYm5tDxCkRQXhFqx5G6pLD3r7Dn6xfg7b1beDJ1AB6N74mX+zbj2aqZAjjPFv0sVNLL/ZvxoG+m2P/pgnF4/+yxaM7yaFgxHo0qFdPHE/vg2dp5AkZ4/w7PV8/G801L8HhSXwGfj7XHdB8Msxd0X++ePsLThRPwbNlUPF08SVz7xbZVBNJFeM5wpm1sb66eE7Bmu98jUUz/nX0q6LhS4O3bd6Lm9dLVGwIqf+QXaTtXEFZaJXwYdrzt3/ll8t8bq7qq9v3QL1y5Ltn7V3tD93DlI5qYXL9155fihU+1vxR0Z8+dg03T5r8kpOQR3vnhMGvQGGYWlmhoZYsGjaxFezluSsINhHmeKyOaEPAsaZ77huroGqFNaCSsQmOgV9Qb2hQeWVk2oR/kCuYuWCS+PP6i3tPf2XNn4erqKpo/dCotxcHDBzGP/lGOnzlP+13D6zdvcPzEURg1d4J2QQ8Y5fWAFpcTslIkoLEKtOiYDjOCnQaFowJupOI0eTstaxHItLtxaExAI9dgp3XW0SkwpZBYgJGWzRMKYUL3qUtKyoDmjUjFmVKIakJuzKFqchGMEgthnFQIp6JesEwrRsSAMXDr1Af+PYcimZRdw5QipI+eiuA+I5A/YRbCScWx2+d3h1/5IBG+6pOS040jYMaxostFAwK4alAKKdd40aVMMzQF6iEp0AxLhRrNqwUmSnLV0ZRz1Yk+sAmQI1Un5xuNBALd4GlzMWHpGhj7d0SnUT8jpnNPNA2KRGRhV5jQb8Z9W13c20BDUxtNHVqKfq+pxaXwGjQO0SMnImP2Ysl/wN9jby6fxdtbVyRL/132UaCrKS2mlaBjE6qOYMZh4h85w47LJ39vHL5Wtf+HfoUU4++NQVfVvh86X7MSqB8aD3jDz/G/8xs3P0/Nsf2loOPsoSJdkYOzyNbBzkqgiU1T0amdM3y0dHEXnd4rOsRzevGK1EXurdsKyHl5+0FTRx9Lly3Gli0b4REdD42QeNGiev2Wbeg7aAjOXbqKMxevIiEtHY/pTdajeznUrJuRjH+KKTNmY+DQETh98QoOHT+FzLwC3KF/BsfACBgmFUA/pyus2gcK+GgRpFTyeqHv9LkonDQbnReuRMmCVTQlX7AaZUvWYMDKTei/ejP6rdqIUZt2YeiGHRiwegv6r92KsmUbBBjVCYpasfnwyO2Kpdv3kkLbhhlb9mDitn2Ysn0/pu08iJm7DmHkuq2YvfcIRq/fjhk7D2D6rgMYTutG0LmGr92C4aSqRtCxI8nHbNyJCZt3YjRdb/iazRhK9zBUMh2yahOGUag5cvFqjF6yCiOXrMQYCr1ZufWbuQgD5i5FF1KIXabOQ+/p81E+ZymKCEZFMxYid+p85E6eiyzanjl+OhJHTET0oFFo3aknATAWvSbPRt6QMdB3aYPw3BI4e3mLdnM8pivXunI5nR4p7+4UurbpNxJ5U+Yid87fC7r/ZvsY0N2tJSOmvwcdw6gqZVTpDJ4Py+cqjdvScROQf+fX/gB0Ve37ofN13/9OlVWU0/15+Hq9imt+rP21oDtzVoSjnJqIodXS1R3GpuYCZM6tPNGqtRfcPNrAydVDQK8VwY3Bx9lIAoND4e7phTbtfTBy1HCcEKHpXpEtQrt9MM5duIQNm7di6IhRmEOqbtO2nRgwdBjGT5qK3IICeASG0ZdzCwuWLMOoseOxZMVqLFi6DDPnzceKNevRrmM8DNIKYZBPIWtEOqmtQjQs7iUaMWsU94FeQU/oZZVBpagf1EsGQJ3CZRUKZadu24PJW3Zh5o79GLx8Hcau2YTV+48ia+pcHDx/BbpROTDKLoNjUjaCew/FoKmzMGPTDoxdthY9F67ARILXNILfAILm6kPH8eTlOzrnXgwhSC3adRCK+b2hSmGzSgF5fi9oFfSGipsfZOUUIC0tB0MrOwq586BM+yjTvakU9YVKYV9IZ3WDNicZiM4Wzv1Z5TpyxmSeZqJ1x1ho55VDrkMcLH2DoZTeGdKkKusmFqAOhbk1ozPxU3gyarIHxuIHHpKyXTi+c/PFd45eqOnoCc/oZJF407SBhaiE4JpXAyMT8ds6RyXCnlSma/fBGEef9/93e/fgAV6tXotXa9ZJfD1eLl5GvvRXn7sAL2fN/dVnzsYL+v/70J+PHIvnoyp9HJ4PHPobf9azL56V9/rFn3Ypx9OCkgov7Iz7Rg3FdT4VdFwh8TGK7p8CukuXr1QZ6n7onOXkc+0vD105FGWwsZrjQWR44GMOU+1JwVVk5GUV5yz2qcy+y+5EwHMkLygqwrIl87Fs+RIcPHKUQLcHul6BOHX6FHbuPUDQWodZ8xZg9YZNmEr/aCPHTYCrmzucCHS37z0k0C3Frv0HMWnaDGzctgNTZ83Blh270MjJHY1zSjGBVBGPIaufWYqYfsNgRKEjlwFyEkmT7G4wJuDZpuRDNbccIaRs2gweh6ifZyOSQkmedpwwG+HjZyJq0hy060bHRaWLZiOqMTkwz+mGmMHjET5qMsInzkHHSXMRMZH2p+MiyMPp2OBxMxA2YSZC6Rxthk6ATkl/iVeURWomlqCRtRW0dThtuTqUFFVgGp4uKmZ4H+5lwg2vtWlfboitktcdCgQ0ZbpfpZwyKNNnSCR1uv3EOdh26Q+3fqOQ+vMs2JT0QsyYqSiduRCWuV3QnsLjsQRus4xi2OSWYiopRf2IZPrs3L2OvpeAjrDzCUKLtt4wMW8kXkacSt2U5k0bNEaP/kOw5chJrDtwFI+efVxH63+yPfT0xkOX1ngcHl3hYeTxKXjyoadk4Ulm3q+eVYCnRaW/9fLe5AQwiT/rPxjP6bv6xYeNwguC4S8+ZjxeTJ72q4+bKForfCzouOKPjYHHfVGrAkalczjIzW9+b9zzoLIc74+8qjI6BmRV+37oF69eF6D7sKyN569wJUgVMP7Qr/8VoevTOaPw6sgu3OsUTm+3O3hz8ZRkC23LKcTT9Bw8jkoQ/iggFI+8A/DI0wcPHd3wsGlLvD17nkLXc2hiay8JWysy65o1sBSgYxXAkKtIQ+4qMu+yi6wljazFlI/1DwrGrp1bsWHjOuzeswebdu6CPIVRHQKCUdSlG/pwRpDOXZBTWIL4lFRkFRRBT98EKoZmSM8tQGZ+kViXmJ5J29PQMTYBUQnJMHTygGFIAmZt3AH1tGJSdt2xasdeGJPC0ynqjZJpc2GSUQq3vDIsmj8HO2aVYNa0qTAhAFaCpcL7Q4tUlX3fUdDvRPPFfaFJakstrTNU0kvRgSDXpPtQsa9KXk/YkOLh7S4Dx4qMLTzv2HckHHoPhyaByqZ8MDwHjYNGQS+YlfZDSwqDTRyd0dDCDAoEOQ01DbSh66vm9xQgFLCj6/O8VflQeBFYtQp7oVG3QQgaMQmaBT1gXtIH8WOmwIjmremc2lmdYFFQBkMK27VSi9EgqzP0UoqgFZ8HC5qqhqfBjtSuTkgsZNqHQq5dMDR9wtHUNwhB8UmQkZUXDaqNTRtATl5JZDIZM3kGjl65hcMXr+P+sy/r7vVPsEft/fFyznzJ0l9vrGoq2/KxymLn7k2VzjntuL9rVfYh6LhnAxuD7grB4ffh34fO8KiqCxUPtFMVpD70ywSs3xune6pq3w+dAfv7CgVe/pjQ9arks32O/SHoni2ehCfTBuHl/i14tmauZG2FvVqwWPwTvFq2knwVXm/cgteklt7s3ou3R4/hLSkvNgZd4yZNhVqzbeZI4U4rkZmkEnKs8ETZnGS4wIr9WkjUH6u8lggOi0Tffn2RW1iMTn36Q9a9A4wTsmBqZIaM3HzRFSmKHr7Y5DSkZuWgOZ2ba2s1W7jB3MIS2XRcQko6YhJTER4dC2+/ABgbm8PQ3Vs84NNXb4BacgF0Mzuj28TpMMnpIhoijyZ1Y5xUAK3geFjHpUGJpqVzlqLv0rXov2I9hq3ZQtMNGEiuldcDKZPnoGFpf2iSotIhQOqkF0Mzl+C59xBGrt4Irfwe6Evh6pDFq6CeU47goeMxa8tuKGR0QcHUeRi1dgvUKOTNovmsiTOhktkNKw6eQM7k2ajtEwt9d19otWiF+l4d0ZvC3PKFK6FG1+XeJdoERa5QKZi1FJM3bIN5UW8kkWorn7cUzcsGI5kUo9+A0bDr3Bc5U+fDp/cwWOV2ReGMhfDo2g9NCHyRBEiXgnK0zO0Gd5o2S8yGU3I+HBPz0DQ2E82SchGZW4zMzl3h0cYLASFh0NE1FNlLPNq0w1BSItyH9ur9p3jw36DonD3of/vX9oDS0tICJP8pr1GjhsiQUpVVDbp7BJY/VlgMuQsEnT9SdEJF/bI/h7kVoW7lsZdIDf7eWNGJ43h7FcfyelZ0vzeh6K78uaLj9nafa38IupcfZJh4d//zGulx6Mq1p1ybyqDjsRWsrCmU5fBUMqCMcAIgD+TcnJynzQhyHLbychtvPxibNUQdO2dohSfBICEbKt6hMKaHT8m/IywDIxGYnosoUplq7YKgRa7dLhDaXv7QbO0DLU8/mNO0bXQCrNt4Q5rUoJRnANSCYmEQFocuP09HndBEyEVlYNrS1VCn88vE56JlQVdo0vVk24ailGAjF52OMzfuYceJsxSincLYhcswe8MWPHz2BkophSicMgeGBAn51BIopJIqIpUolZiP3acuCDUlm1xI8+eRTyCTSizA9uNnUTZ3Keon5GHXqXPoMn0+zeeLzvY95yyGFEF2PYFuLIWQtWn9FAqx+drcpnDJnsOYvXG7GLaQy9mkkgpRJz4fxQS605dvoG5cLpLHz8DJS9dFT4UoUpVHzl5C3egMRI2chF0UYtYJTUAEhco7Dp9Ebf9oeFHYvfXAMdRqEwSruEzMW7kRtZu6wtw/HEPpO6rl2Abr9h5DZmEnBIRFITIuGR3p5ZGWlYeU7HzMp5ce97TgJAFPnn9cR+t/sj10bo1XSyuagbAxRP6pVgm677///hfQsR07cQaHjp3EcZreuHELNymsPXbqJPlZHDx6Ardv/3EouP/wMRw7fQ5nz1wU4fCla1dx4sw5HKd1Bw9XCJnfKzM2cRyd/9TJc3QcNwm5gZNnz4rjDtO9PH/+TOz3+2MfPX6CU+cv4fxlUnZXb4owlcHGCpDXnaJrc7OZz7W/9NfjVDeW1nawkYSlrOQakcKzJaVmT4CrdEdXD7RwdkdLrpSgKcPPxc0T9s6txLIBKTSdwGgYErQ65pWgZWgcjH3DYBKRBI3IFOh3iIRFYEfa7gtZ04aQa2QHOQtrKBiYwpJCaisCnA492BqRyajm4Y8aXiGo4+YrwrFmFKJV84tCbQpjc/oNRd3AWPwUmoTm2SWQ7RCFWq06wLv7QNQJiceZm/fpYX6Cqw+e4ianNyIF8/D5G1TvmI7gPsNRKzINP3Iq8o6Z+DGKPRvfB8ZDP60IP0bTfBDNk0r6ISpLZPE1pPlqBFieN0ktEBl+v6P99RJ4zNZs/IvuwyQxh+azUDMoDnUJzpwc87vQZGhGp+EH2r9GdJbII8fHfh+WgnoErTp8zpBE1Pen+6d74jEgarYLQb3wFPxAn7UGwYzh9hN9/hr0+ep6h+FHjwD8ZN8KtVv54sfmrfCduS3qWNmjvqU9ftAzR+0G1pB29YUynVM3OBbtEzNwgv6BRy9YAp2O2RR294ZxUTnm7don+fX//7YHti3wat1GydL/P6DjpiGVdvTEaQGe/QcPCbXFwDpI82IdOTfy/SPbe/CI2IczqvBxly9fwv5DR8W6fQcOiX1evvy/RRT7JPscOHBQHMfhLF9fXJO2PX9WAbrf27Pnz3859uTxUwTlijFj9/FxfL6DByV7fp79pb/eZZLAHKpySMruSNAyMWsEO3sngp8jrGzt0dTBRUCwOa2rHPPU3skNTu6e8OwQAP+wCIQXlULJub1I81RpQydPh35YAkzjsmCVVYrjRw+jjVc76BmaiDZ0ugbG0NE3hI+PN9asWg4133C4kjqsa2aFehZ2UGhkA9XGtjB29YQUPdAydo4IT0qFbFNH1LNrCQNar2DXArK0n5mnN6Ro/eBxEzF++iyMmzoDY8nHk0+eMRv1m7VEY98gyNg7o35TZ9SxaYF6to6Qau4M+Rau0GrlBVn6nIqO7tBwbQPp5i607AqD1u3pGFrv5AEd2kfe0U0s67ZqK84lZe8GQ9pHmo6Vo2VFx1aQauYEaQrLDdr4iPUytFyf7q1+05aQo+MN2vjS1JXO5QpTrw5QoHV8Hw19g6FA9yLX1AkW7QMgT8dJWbdAY97H2gEyVs1h5ekDpcZ2kDJtDAtS3EomFpA1MEOTlnS/eiZwpJBVvU0gjNr4S36FCus9eRr0c8tw+NJ/T1u2B1bN8GrDJsnS/x+g++GHH0Qeu0r7q0FXlX0V0J08IY5j0Inj+Hz/ZNBxASM3DOZyOoYZD/Dc0D8UTj4+KC/vKnJRNWpkDuO2HUTL+oSCTli7fj0mTPwZk6ZMxopVK3Dy9Gm0ScqAXDN3yVkrjJMLagbGQSM2A9bxWbhIMX7H6BgCq43oVWHRuAmaWNsgOSVJjMWp7tYOTVo4oYGNPczsHGBo0xwWpDA9/IOhQ0AzadkKQRFRMCR4GNJDHhQZDWOCiz7t5xtO6wky6XlFSM0rRkx6NoLjU9AxNRNdevaFLu3vExEjKjj0aN6AgK5NwDJv1QbRqRlwCwqHmVsbRCam0H7RMHdvi6jkdPjHkKqjsD0qJQPtO1IoTfcQTuGgf1QcdOg+QuKTEJSQAhOCVRjNRyWlwYAg5xsZg1Baz/sbu3jA2Imv5wy7tr5IycqFCV3fzTcQYbEJdN+uaNUhEFGJybCga3n4BiCA7sGaYNqWPrunrz8s6TxOnu3Rqp0PbOl8Lei+XT29YE0vHVsuZnB0pu+tOVrROke/ENiF/bZFf16PXihetEay9N9h9+mF+HrHLsnSN9B9A92fGLe8fvPmbUWGiLdvoZteCEsCSutWTrBvbgNbW0totQuEZttgKLbyQf+RI7F//x7sP7BPpKzOKe8Jjfg8KLcLR2Rcgjjn+zev0SE9DzoxWdBJLBQVBimlZfCLToBJY1JglrYwaWRNqtEejehBbRsaAXUPH9HTQkFJGUrKKgK+3NhVWkZWDLCjoaUrxkLg9VzIzgkluTyRFSLP8whjhiYUwtE81wqbNrBE3br1RJ9PHtuCx04wNWsoxjg1MjYXU14vL68kGtY2tLSBgqIyFBSU0Jiux/1E60vLiNpoLR191KtXD9a2zWFIx9aqXRvWDGPjBuJ6XANtat6Y5muLefOGVqhTp66obDE2tRCNd3meAS8jKycUbUP6DhSUVKGuqS1UtbKyKuQUFNGoiZ0Yj7VefSnRxpF7qnA2Em4GZGBsRvO10MSuuSgXrVatmihjNbewEvOW9H00ItWn0C4M3UaOxfWrVzB07FgRtnZftU78Nv8tds+gAV7v/TUM/ytA96hDsBjQ+p6W0ee7jgnuVKsvzsf/H99AV7X97a8ps+xiSPsEQcq5NeQodK1t2QzVG9iguoWtmK9lSQ8ZKZMGvqEwah8CmdZBkGsbCoU2wZB2D8BPTd1QzZ6O9QikBy6c1odAqQ3t49oO8s5toOBE2yg0lLFtCRkbR+HSFI7VpDc0P+Sa2vpiHFLzhk2gpqEDRWU1Up1WYr2isrqY54awcgQkC4ITt/qXV1ARYDMgCPF6MwINQ0heUQVGpgQ2U+4loCngZiAZY1aHzlGxXktA1IRAVTGvJ86lb2QiehgwtPh6fC/mBFA+ju+PBwjSMzQVIGpAAOPraesZCmjxebV1jYRa1tE3+SW1ubFZIzHP7dx4H4YVw4+nlcqat/EA1Hx+/g4Y1Fx2yiA2pX14ngHIn8HJzUP0Pdbj+VYeoqzVwtkDij7hUIlMgjIpadPSPmgxZByuPnos+YX/O4wB9ObQr5lI/grQ3TO0oGscAV68pLe3ZGVVRgLhD/2DWtNvoPtj++fq8b/Azpw9j9NnzuLUac67f1o0fzl+/CROnDwlpsePn8BJWn+Sl0/w+pM4euw4HXPml2U+VmynfXndMdp+7Phxse2YWFdxjrN0br4Gz1+8eAkXLl7E2XPnRU009xipuI/TYtDiyvW8zM7X43143Tn6x+X5c7TP4SNH6X6OiXs4f+Eirt+4LkL4CzTPLct5Hc9XHHu+4lj6Z6m8Hp+X1/E8f3a+x4uXKu7t/PkL4j4v8rgItO7ho0d48LCKzBpV9FP8b7RH7f3w7oMGqmGhVeeC+xK7p2+Ot/RbTps2TYD0aziP4VBpHwu6qvqefgPdN/tm/wP2jiTWi+dP8PheRQ+Aq2ePienXtPtmlnhz+CgmT54MW1tbydqvZ99A96v9R0DHI5p/aBs2bJDM4TfS+0Pr37+/mA4bNkxMqzIe4IMH+tiyZYv4YTdt2iSqwFevrmgTuH79euHcSJKnVVWPf7Nvxvbq5XO8ePYYj25fFsvnJYkyv6bdN7cSoSuDrkmTJpK1X8+OHD9VAYo/AB0vs1WVweRzQbf3G+h+NQYPt/fp06cPpk6dKkY+mjlzpvDx48eLEZH4x1+0aBGmT58ujuEvnMed5G28bs2aNRg1ahT279+PsWPHin34i9m1a5dwHpeTwzo+99OnT8Vbi7fzeJxsK1as+E3jyo+2d29FA+o3V86KShHOjybsg7fi69O/lu1UZW+unv+3mWz/yiy63+zj7OWzJ3hJv9HDW5fE8tn9/z4T8OfYXw06ThPPI5axAOD/dQGd/QewhyDGo/y/5TI+sqo69vOIZXsOHCEwHhTH8chle/Yfxj46np+jPzJWiXzcXromH8eA3UvP6B6CI99LVeqRje9hH8GRocije1WCjuG3j9Ydpuf/S+xvBx0DiD/spEmTBMj4C122bJn4UCtXrsTSpUvFlId7Y2Dxh2ZbtWqVgCNDjce25LItBiOfj/dn44zA/MPw+dj4XGyVipGVHn+BvJ7X/dGX/u/s2cLxeHf3Bp4tnYJ3jyvKsLhP8KuTB0TW2/dvXuHFlqUig+2zxRPxYttKkWX2+cbFeHV4p8iO++rQdjyeMkAkeXw6ZyTeXD6Dxz/3xqOxZXh1fJ/IiPvN/rP27tVzenm9wT16KbEd27leTL+mCdBR6Mr/xw0bNpSs/WuMh0nkIQY/tD/6//+c5+JLrfKaHGVVljNyqqnHT56JHJJfat/K6D7R3pw9KkDF9nBkqZi+fXAHLwhkDLV3jx+IlN7P187D43HleHPpNF6d2C9Gqn86d5QApPA1c/Bi+yq82LoCz1bPwf2yODzsnyVSez8aWy7O+83+fjt0cD8G9R+KkHb+aN3CBSkRYfBwckdaeAAG9BqMxfMXfjUQcKPkNzt2YcGCBTA1NZWs/XrGYEtKShKVFNw8iItyPsf4eG7z+qnG105JSZEsfZrxNb8mcL+B7pt9sw9s7szpMDFoDH//eNg1dYebqy+sLFvApokzXJ28YKJn8XVBt3P3VwUdh6Pdu3f/pRY2Ozu7yjK4jzUOKfk8n2NNmzYVRVOfY3zNqkLqz7VvoPsM45HU+W3J4TOH0fy247dlZSaI31dycMXHHxmH7/PmzZMsVW2/r7z5Zn+d9e3RE+amNmje3AMdO6Zi6cqdmD93LeKis+HTLhQuLTwke365fW3QcWNvBkRISAju3q16BLJPNYZmo0aNJEufZtyu79ixz6ut5s/xsaPwf4x9A90nWps2bcQPsHfvXowePVqUCXKBK1tMTIyYenh44Oeff/6l4oPlO1eKZGVliWM2btwo9j116pTYNmjQIJFYkdtT8TEjR47EkiVL0KVLF1FQXVnZ8s3+eutS3FmAztS4CTxaeWP+nEXo12coGpjZwszIEubGVpI9v9wqQcflz9ra2pK1f2z8AuWBa9i4/Or3xmXYVVUUcLbhz1WhNWvWFP/rn2MMq6ru82OMj+URzb6WfQPdJxqDiis/WM1x5QcDbefOnaIWuG/fvmKfwsJCASmGGxvPr1u3ThQ6Dx8+XCjAbt26iUqRvLw8Ie8nTJiAnj17ihrl0tJScQz/03LNdElJiTjPN/vrLTc7n0BnDWPDxpgxZY5Yx10Yw8PiCH5WaGDy9WpHHzRzwusNm8T/jpaWlmTtvzd+SfKLkSvWuCkVQ4gVIb9wJ06cKAa65pfl8uXLReTBzbX4f+5zQMeplBg4n2tfeiy3lvha9g103+ybfWC5WfmICI2Fvq4FPFy8MHfWfAzqNxR6WqbQ1zIX069lnwo6VjjcpIoTcC5evFg0t+rVq5co9OeIgJV/ZGSkKE7hDMNlZWViP34xc2uDTzV+2To4OEiWPt2+FHSV7fy+hn0D3Tf7ZhJj1fP43hPcvXoft6/exb2bD3DlzDXcvHALt6/cw63Lt3H9wk3cvHLrqzQ2rwQdtyv9WEX3d9q//vUvMRjV5xhnKf5S0PE5vpZ9A903+2YSe/fuPS6cvoyju49j9+ZD2LvtKPkhHNx1DAd2HMUhmu7deoDgdwMvv0L50QN7F7xau160F1VRUZGs/XNjIHMxSGWD37/CuBz6S0DFDfK/BN587QsXLkiWvty+ge6bfTOJcZnUqUNncHzPSZw8chH7CG4nj5zHwd0nsHf7cezcsg+HaP7MoXN4/vTLawQfOnng1fJVooz3U0Dn5OQkpi1bthQD5jAouXyOa++5DJkVIte88jYOPz/HysvLYWdnJ1n6dOPaWk9PT8nSpxuD7sSJE5KlL7dvoPtm3+wD27hsKZaSWjp97BTWrVyOLSvWEOC2YfrPI3H90m1MGNAbC6ZMJMXz5W28Phd0XBHGNfRcA8uVXAwl7gvOCq+4uFh0teJKi65duyInJ0dy1KfZjz/++EWg8fHx+aJKNB4MiLt3fi37Brpv9s0kxiHh1fPXKXy9iOMnLuLQwQvYsec0tu45hQVrDmPa6sMYuekcjuzch5fPvp6iY0WmrKwsWft5dvToUTx+/PhP22R+jHED4y8JW9mMjIxEN87PtTp16ogXwNeyb6D7Zt9MYgy6k5wpY88RSOUsh1rWYigUrIRs3goYdloFk7wlMBqwHUe37cLDB1+eaPRhq7Zi6NBDhw5BRqYiHfrH2ty5c0UTkr/CCgoKfgmPP9e4IoMTAXyuSUlJieYxX8u+ge6bfTOJMegObN+B1UtXwKRkCRzLlsCrz3q4lq2Affd1aDFgC5qVLMWo7t3x8P5vO8h/jj30aCfGR/4c0HFTElZv3KyE22RyGR03Mh88eLBogpKRkSGamnyOcdjK7fK+xFgRVjUc4seakpKSaHbztewb6L7ZN5PY+3fvcf3KHdy4eAO1BhyAUv99kM9bBI2S1dAuXg7zHuthmr8Qt85dxcOHX0HRfQHoKlOVce0mNxzmCohZs2aJ2lhuyM5t6caMGSPZ++PtS2tbK+1Lz8E1ttwG8GvZN9D9g+zR4HyRukmMBfBhQ/bKN6OkOcH7V5I2XJJ97mZ44c21C3i6ZCKezh+L9y+rLj96NLqrSCn1fE1Fi/9fjM/7tqLjd+WxfI33L3/bhOLR0GK8f/NGZGT5bzQSdDi4fS/WrliNa6cvoHNuMU4cOIZt6zZh7dI12LVpF34eNh6zfp6OuzfuSI76fKsEHVce8OBIn2sMOm5EzHnnvtS4lpa7MH6JfQ1Y6urqfpXyxkr7Brp/kD1bNAHvHt4TSTmfLZuKR4PycL8kHE8m98OTKQPw+twxPJk9gvb7GS/3bCSvyLPH+z/fsgz3SiPxYutyvDywVcDx+dq5eNAvEw96Jon9nq+fj4dDCkUevQd9M/CgRxIeDsjB8w2L8Ob6Jbw6tgfvnz3Bo2EluF+eINJOPeiRiIe078MBuXgsSR/Fqaj+G41Bd/LAEWzbsBmXzlzF2uVrcGjvEWxavQmrF67Cnq37MXH4JIztPxy3r395q/1HPoF4MWmqyBXHHeA/x7imdeeOnWhiZS3U3ZcaA+pLm3VwDsmffvpJsvR5xpUZrE6/ln0D3T/F3rzGg97p9LS9w7Mlk/Fk1ggCVDLu5vrh0ZACPJk6EM/XzScgXRSwerFpCV6f+LX6/UH/bKHW2J6vmC6yHHOSzwf9ssT52B4NL8G7Z09xrzAYT6YPxtO5owVInwpwrseLnWvwdMFYmq7FS865R0/+g14peLZqFt1bKsEum45/gndPqhg057/Erl24gitnr+H6xZs4e+I8Lpy6jLPHz+Hi2Su4dP46bb+JW1du4v7t+5IjPt8e+QbhxcQpnw06Dnk5Y86ePftgZWUjMuF8qXHTlS81VmKWlpaSpc8zCwsLkW38a9k30P1/Yo9/7iWZ+2Z/pV2/dANXz9/E+ZMXMePnKThz5ByWzV1I4etmrFmyFpfPXicnEF6oyFjzJfa5oHv27NlvspTw+AyWltZfpIA4A8+2bdt+ybjzJZafn4+oqCjJ0udZ8+bNRcXK17L/adB1u86JBd9i9oYrpF6APYuvifXHtm/Ag9v0j8yxzNpCsQ6vhtLyk4r5PRXjCHBjTa6p+2b/Pcb9WK+du4mLpy9ieN9+uHL6EpbOmoe9G7dj5/qtBMEbtP0GHtz6clVbGbpevnxZ1HR+jPH/2+/TFx09ehw21k0xbdqnJ7lkRciNj7mWdcCAAYiNjZVs+Xxr1qwZRowYIVn6PHNxcfklG9DXsP9Z0F19TR9+L3Dq3AO45mzGm2dvMTikooHikLRg7Fo+D3hxDyiQfEWP6wJvK1KoY1zFlFt+fziO5t9pXDbDb18rK6t/OzLaN/s0u3LiIk7sPIKD2/fjxI7DOLbvKM4ePoWj2w/iyNYDOLR5H70ID+LmxS9XdI/DY/B8+CjRef2HH36QrP1043FXbG3tfkkL9qnGPSg4lx0nj/0aKcG+Rhs4zvvI3ci+lv3Pgu4age57At3p8w/gllsBuiGhFaAbmh6K3SvmE+juA4WVoKtPdNlTMS8BHbdh4qSGf7f5+fmJ0IVr6rhhJ7eb+mZfx54/e4FbBLEb567h6pkrePumoqb73o17uHzqklB4l06ep0jgywdseRwWjecjRn8R6FjdcXkYpy03NzcXDYk/xbiG9I+GGP1c4wqNL02xFBwcjKKiIsnSl9v/LOiuSxRdVaAbmRuFrQun/w509Qh0kgFC/kOg47CFw2X+R+J2UvXr1xeg4xHVPtbenjuPt+cv/F+n9WxP5ozE29vXcK8oWNTcvj7zZcPM/f9od6/dxe2LN3Hzwg08efQU796+x52rdwT8rp+9SqHr10kfVAk6Dl0/F3R79uyBmZmZAB2r+7Zt20q2/HvjRK+Vo+d9bfvSpiVs8fHxSE9Plyx9uf3Pgu70C6D2/orQ9fegG5UXjS0Lpv0OdLX+46DjAmNuL8X/SFymoqioKEDHy3/kXKhbac/7DsR9bWM8sHHAA+vfeUNbvJOM3P5kxlDRzOXJvE9vcPrvjMNtbi3P5UI88An3qeQpO6/jZZ5yrrcXL5/Qvl9vcJRPsdevXpOqu4lbl67RlPzyNdy5fB23afkGzf+mjeMXWGXoevfePfFbfY5xuMo1lDY2NmJsB55+jHHPCs5wzRmJuZaUxzXhZX5pcg8LznLdo0cPyd6fZp/7WT60tLQ0JCYmSpa+3P7nQXfo5F20K96Gdy/fYWDADrHtV9A9+KCMriY9qZIRyv/DoSv/I3EnbgYdp+rhdO5VGafY5u2V9rzfIDyJT5UsVW2vT/3a9efdoy9vQvGhMej4oWKgsXOqbHYeaJynPL4AQ49hyOp1wMAvrwH8J9tj+i2e9RmAO3fvfjIc+Pvx9vaBsbGxUHKerb3g7OSGxgQ7M2OTPx2cnaHG7eUWLlwompRwjevatWvFQEzcw4IHoq4cH/lTjK/7NUDHQwxUjsHyNex/HnQHT9xF+xIC3av3GOj/O9C9fkrfeCXoatCTf7xi/j8MOjYuOOaMFy1atPjDMjoei+L/gC7u88bZ/BJ7j9e4c+8Gtm7dgPPnT4tyJYYeKzeGHDeXYP991l4uo1m9ZjnWrV+Fc+dPSdZ+ujE4x40bJ/xTjAv5qzJuDjJkyBChgn4/KDRb5TpOn8Tzf1Re9SWg27B+s6iAYDVnaUkhaxtvOLV0FQNhNzIz/yw1xKEsp1//EuP/Sy5S+VLjioiAgADJ0pfb/yzoDj0D5Ei8HKgCdFxGt4XL6H4Duh//UaBj44eIQfZHZXTcbMDR0VGy9PeDjr+b6OhoGJvow9WtJWztrOgfuKuoJe7br69oJ8V51Lj2uHuP7r8MCsTtsHiAIU7cmJQch5JOBRg5aiiystMFPNg+NXqszG3GNYz8MHNYxuDjQWZYwfCAM0FBQSJZJWcF4cSVPEJbbm6uAC5v44ePO8tz+WhCQoJY5vI1Psfs2bMxdOhQAUA+P6shPo4/Bx/DZU6/76ReCbp79+9/MuhWrVxbAboGFmjS2AptPNv/AjoLUzOkpWZJ9vxj+32ne/683CPhS4x/0w+LSz7X+HvkmtevZf+zoDtIoJP/A9BN6pqBddPGVAE6SdeYfwjo/sx42MQPs7z+naDjcUV54JYPbf/uHVBWlIWKmiJUJa6ipgJldTWoaKpAVUsFmtpq0NZRg46ODpo2awa8eYX3r3/tu8uhbWBgAF6/eoEjRw5R+PVx44ZyR/c7d+6IoQWPHDki1C47qzIGLTevYDjxb8phHI++xtl6Z8yYIUZnYyDz+g0bKrrd8X7c5YrVGgOOXyrc0Z7LzPhh57EWGMp8nsrO6b/vdfA4KQPPevTFU1Kznwq6+fMXw8bGDg0loGvfrgNaOroQ6CzQyLwBsrPyJXv+e/uw8XFcXBx+P77sp7YT7dix42ePzv+hcZTi7u4uWfpy+58H3Z4jd9Chyw68f/Mr6CZ2Sce66WN/B7p/Eegk1fC/B93v3oz/FPtPgo7hUGmsHF6/foUDewl0CtJQV1WEOkFOXU2JXBmqqspQU6epuhI0tVShpaMOXR0tNG/aFK9ePMa7N7+Cjm3Txo3Ys2UdjuzbgR7dS7Fs6ed3feJklV+j29OfWSUgP7QnmXl41qX8k0HH8Jk6ZSaBzlYoOsvGTeDV1gctW7jAgkDH4WxOtqSh+78xzhf3YXEBq29uovIlxtfml8OXGo9n/KU58T60/1nQ7SSGqR4Cth28jeCynSIWGvBvQUfT34GOw6wqR0Tnt+DbtzziMN4/ruhN8XLfJtG39EN7MvfXsrXnaz/I1MDHfmBv71zH69NHKvqiLqy64qEq+0+Bjh9EVjs8QHdleMTr3r99g5tXL+PowX04vH8PDu3bJZnuxsG9FfPH9u3Byf37cP70Cbx6RpB7z+3Vfv0+uMlBWFgYTpKSW7l8CdxdnNC29dcbPb/SOKPI1+xrWZV9Lui4fHPCpCmwJkXHYLGybILWHl6wb+6Iho0aivA1N6fw/4Smf2as6L4UdNyVjcswv9S4PaCtra1k6cvtfxZ024g/Goe/DHRc3nPn/n088gvBnX/Vwp0f6+JuXXnclVLGXTk13FPRwT1V3V/aqHE2kMfTh+DRiM5i+fHPvQmAm/Hq+F48WzxJZCx5sXGRAOLTOaPwcv9mvNy1Du9fPMOLHavwaGx5RRqnj7T/pKJj4zDuxo3rePHikfh+hf+fZ49WivCoYlr5V7Ez+2+Nm09wF6PNW9Zi4KA+8A9oBzOzLytXqsp4HFQGKoejPOWuUTz+As9znjcOd7kM7ksaxlaC7hWF458KuhEjxsDGylqErlZWTeDdzo9C14oyOvacrALxcvkU4/LI34PuU8/Bn4Pv70uNixEY4l/LvoGuCtBxGd3a/1NGx6Cr6Av7f0DnG4SXM/+8Rfrrs0dFkw3O9fbmagX8Xh2ma75/J2DH64R6O3NYNNTlDCRsby5W1DhyOqZPsf806Crt2oULOHvqMM6cOIyhQwaIAvzPtZYtndC4cWPRrILLk+zt7dGgwZepkKqMm++wquAKH25ywXDjEe85wSWX53FZ35cqvqeFnfE0vxhv6ff/FNBx05zysp6wamT1C+giwqPh4dFWQI7b08Ulpn40pCqVHzfp4MbHX2Kf8jn+nfH3bGJiIln6cvufBd2mx4DOkapBN7NPMVZMGPxb0D36Y9BVtHD/uo1rv4b9U0D3eztMoWu3riVo1741evfpjitXP378zhmzpsDcwgRG5oYwaWACXUMDmDWofDg/TX38p+1pSRc8zS38ZNCxYupU0vUX0HHzko6RsaKJSSXoEhPSPip05X34fG/evEZOXiEMjH4Ll09RdLzv1wIdN1PR09OTLH25/c+Cbg1FU0ZHgbW7riOmT0Uf1s8GXUQsng/75/U3/aeAjgciZkXk0KIZZOTqoz65roEWiksKkF9A4WB4EIUpDURr+Krapf3W3iAjKxXa+lowJuDJKSnCvoW9ZNv/Bui490gBKUGrhpYCdI0bWSKqYxyBrv2vii6JQffnISTD6d3bV1iw7TzMs1agWcF6pAzfItn66cY12V/DuGvbl46M9qF9Ax2BLvqPQPf2NZD9AejeSx7C/09A169fP5EAoNL+DtBVKgDuRtSuHZefmUFRTRXyykqiGYmGjjbUtbWgqatT4Xq6UNPSJHVmDiPaV1VbFV6+bcXDXJUi4XUvXz6Ef4AfNPWNxDkMjPUpHP56o7q/OXwUL8ZOIP9ZMv1jfzlt5sf5/IV4uWDRB74Yj0I6CtCxfRro3iIzI5dCeCtRjmVrY4fAgFB4uP8ausYmpf5pWRk31RG/1/s3KB6/H02zV8A+dzU881dL9vj192TjtobcXpCtcn3llCsyKo3PyxUSvI0bh1eqRs5oUtnz5c+MmwBJS0tLlr7c/mdBt4pAZ/K1QCf6LP62RvWfYNyG68PW5X896N7j3LkzaGzZCFZNLCms1IW0vDT0TQyha6QHeXk5WFtbinZwISHBcHF1hr6BHrR1tAQANXV1YdrQnPY3gArBccu2bZLz/mpcUfHu3UtsXr8OJqYmaGhlCWMzE7RtV9GZ/f37Ly8If9TeH3e8AzDS0BRjTRoIn25hRW75i09rYIn5ts2xgNZ/6IsbW2N10xZYZefwG9/S1BGb7Vr8xne18sThocNE7fSngI5hkZqaWRG6Eujs7JrC1ycA7nQ+hhzDLiYh5aOAwtahzxaYpi2HU8EauOSthWX6KriXrqG3SkXf5ErjMko2bmzNbQq5MTSXU3LDa17HOej4meAmV9zomssSuX82A46TUXDDbF6uqqnN742/Ex7b9WvZ/yzoFj4AGh8nZVcF6OYM7Iolo/vRD/0RoKNQ60lKJp737i/W/ZPs7wbdxIljoaOrgUaNzaGkLIf0tCSEhQXBvrktNm5ci3evntPL45Xw929e4u2Lp7h36zp2btlED0o3ODg0JWVnBh0DfRiYGENLX6/K0dpZKTx7/gjN7O3Q2LoJAVJfAC80PLBi+/+t2v0ke9TOD0NcWkFBURFBwcEIDApCm7Zt0dbL6xf3Ind2cUFLJ6ffuEOLFrC2sfmNc02xsYkJgdn0N66rpwcNTU2oq6t/UsLL16/fITkpHZYWjWFh3kCcn0NXDw8vofAYdFHxSb+kmPp3dvXmIzTMXIkG6SvgQkrOlULXhjSvm7AYG3ZfFZlbKo3TOXEvEIYfDy7N8OL+sTw4D4OPgcbNcljNsyLnvrRcK33s2DGR9r2yhpord/7MuLjjS8ed+ND+50G3aPMVpAyueJgqQbdgeE8sHNGrCtBJaj1/D7rkDDzvM0Cs+yfZ3wk6Lm8zNDSAuoYawoIDsG/3DjQhdcbt4xg9798R4HgqQh2eEozEPIc1b/DqyX1cO39CtIg3MDeFnrkJDC3MoUWhLZdhfWh8jse0v7mFKYW7pnAk4KhqqsPI1EiU97F9rJqpyhh0I1q1/qoNVr+mvXzxFsn0P9fAxByGevrQ09EVXbe48N5QVw8NTM0olEyWfNd/bG8JYmcvP4ZF2gqYpy6Da+FaOOetFst6CUuxdselPw1/P9X+vAy2wrgXy9eq2GD7BrovBd3du//zoCsozIF5AyORTYXbuJ05cRT2dtYVXbdEg99K//f2luD08tF9Ugh70ZBCMG4+0sTOFjkFv+/O9B73H9yGmoYKbJs3k6g6Hejq66KwKBeRkRGS/T7P/umge0NKjSuZzM3MYcpK0dgUiYmpaN7MAWZGxqLpTWv3P89L9+zFa2zYdREWGQQ6Cl3dizbAtWi9UHcGBLrFm86IMPmPjPv87tixQ/Su4OShnMSTAcVtECu3c/haZaP6PzFO9vCPAR1L0MoUQdxnkFO+cCPRPzPud8i2fft2MaBHZbsqjt85PczfYdPpxWJ/koD3OaAbX7Efd+q+Tj/qk9QsPO9Foe4/zP560L3F/PmzKVSyoFBVGVvWr0FmahIcm9tVhKgS+zNl8aG9x0u8fPUYF84eQ4NGDUUYy6otLIzD0srz0JRC30YNTDB5ygTo6WshJDSA4GgKG9tG6NW9C+bOnFax32fYPx10XMC/eesO+k4iSEUbIjEhEevXbYari4dI4hAUEIpN2ypyK/47e/T0BRatPwPTjOUCbq0K18Exfy0saN4wcRmmLj9MIegfv6B4GAEun5s4caLoz5uZmSlq+rn7HzeoZgByBcbnGPfB/ceAjmPvrKyKLAmc9YGNKb53717RDoZHAuLW1vzhuYM0f2jOSc8dntk4B1llB2Au2GRwcjkAp1HmOL9yv7/CGHTNPxl0kh/9Q9ARnLnRJ7dw/9uNn2OO0P4gSvurQfeWvp8GFibQ0dYWeeb27dqB0EA/7N9NDxl/d59p796+w7s3z5CWmQFdQ32YEUhXrFpCWyrDqPd4+/IZOhXlIzc/C1Om/gwZ2XowMTFCo0aWcGrhgKEDP//F889XdG9w4vQ5+AcECtXr4+OLRQsp9HT1gIODPYICw3H2bNUppj60+w+fYsrSY9BPXw5DUnWOxWvhRIqO1Z1RwjJMWnyAYPXHvyPfR2UZKieCPXDggJhW9h3mcrnP7UfMkPzHgI4VGEvXynmG08mTJwh0e0Qh5fz582ndYqHg1qxZLQoyFyyYL74AfisdOnhISN0pU6Zi9Zo1Qv7u27dfKEO2ypHHWREI/83fxxrv+X/3niEB3dz1l5EzsiKhZn8J6FZNHIp5g7rSHB1XCbqHH3xV434F3Z3bt/C8oBNeln1eNtYvtQ8/HZdLsXMI+I6+L86qwemEuDyMy7leTp6K5wTlN2/f4i39k37Yzur9Z5RpjRs3Go0tG8DZpQVuXr6Awwd2okmjxhUbJTf12WVlpAhvX7ssHmROLOnn700rf/0d31FIdevGJWjqqMGsgTE99D4wMTUg0Jnh6UP6cUnx0QeX7P1p9k8HHduN2/cQFBwuUjMFBYaha5fuaO3RFnZN7cTy/fsPJHv+sT168ByjFhyCXiqFqukr0aJ4HVxKNsGUwKebuBTjFuz/t6D7vRUXF+P777+XLH2ZMUT/YWV0EkkhCowr6rs+81/7N3b5sqRfKRnrKA6EXtGb/vnrN3j4/CXuPn2Gqw/v4+Kdezh97TYOXbyGvWcuYeuxU9hw8CiW7j2MOVt3Y+rq7Ri7aAMGzFyCwZMWouvYWSgdPhNus3dCe911+BfPgFP6PISU9sLEmKPwzChAVLAvYvw84ZqUA5R9B63g7vTRvkPT2BzYROcD847BIDoNJaWlaJVWhsk27hjd1BNmoQVoEFIIk+AuMA7tAt3wUuiEdoVmaDfyMqgFdYFmAM370bqArlAPKIW6X2eo+XWCfHAhZIMkHlgAmYB8SPvnQcm7GMq+tJ2mcu0LIeObB2nvHMi1y4a0ZwYUvXMh65kFKedYqDqEwyMsAx5+qVBp0g5NfVPRPoGu5xKLoJJxsM8ciqYZIxHUYyZcMoajfkAXKLUrgm5cT1yhMOY9fb+fggZ7h6ai+1W3sq54cOsm7ty8jOz0jAoefR5jfjVuJkL/U1ZNrGBqZgYDQx3JBjI+NwH06aP7OLhnJywbmtFDlofk+Dhkp6QS6B7Sofxf898LusePnhPQgtHUrhlCQyIxfNgoeLX1FimagoMiRHnZn9m9+0/Rd/o+aJGCM8hYheak5pw7bYQZhbKaiUswdv5hvHzx56CrTPPEaanq1q0r5r/UWNj8Q0D3BscuXcf4RRsxYvYqdP95ITqPmo3cIXOQ3G8KYnr/jKju4xHSZSzBZBTa5g5G64wBcEzsDvuEXmgS1x3mEV1hFNgJuv4F0KYHWN07C5qt0yHrkQHZ1lmo65GNWjSt1zYDddrkoHarXEh55KGWSybqeOSihnsu6nkVoH7bfNRtnYN6Eq/fOg8ydJxwjxTIuiVDumVHSNsEIiK3P8p7TIDd8EVQWnERreKHoGXiDATEpGBa4nkEJKSgbXNLJPm6obFzW5Jt38HMNQrvX/8LHWJyEJpC8Ft+Ca2CItGla1fYufpge0Iu5rSLRD3nZCi1zoSSVxFU2pdAyacYKgQpVd8uUPNloJVAxb8Eyuy0XtmHtnXoDFUCnQJtV/AtpfWlUAroDoXAMij5l0E5sDsUaarqRx5QBkUCJLu8XxfIeBVCrW0B1DuUQqFdHpRdkmDXJgKO7SOhZdwMjRvbo0HTNtBpHgGP+L6wyx+PgCFrkThxOzx6LsCY6Wtx4/wVxBeMglbWMPpFud2U5Of9CGMFZWhojMysLDx/8BinTxyCufHX65/Iqr8JqTnu86ioJEtrfgcuVqlPH+HBnZsUNm/HkQO78ZrH+fjCtnT/P4DuxfM38Pb2hY21nWhDN3nSdHi2bgc7O1sRuv67SoRKu3PvMQpGb4EOKTqTjDVwLNoAl86bYJS5HBpJBLo5R0jR/VrW+nvjoiduBlJpBQUFYqjDr2H/GND1nr8WCgQV9+he0KGHUDakG2QCu5AaIW9PKsS7kB7wEnqQi4Vr0nr1Dp3gldofDUN7QiOwKzp2mYSOeaOQ1mMqSkctRfHAhegycg66TVyNum2LMWT8Wsxathsjpm9E+Zi5WLL+CPpOWYp56/dj9LwNmLxsF2oz6Lw7oS4Boi5Boy499PX8SlGfrindoYSAQBBoWwI51wQo2AVDp0ELtHHzRZOG1nBo0gx6Wobo4NUBWso6iI+Kh6qsOtwc3aGlpg1TPSM4Eez0NXWRm1gCNWUtONs6QUpOBZrqenBu5gZtOi43MxttQtNQu2025ByTod6OYEefX8H7/7F3FnBVpO3733fXRqVDUhpJUUAUCwUR6Q5RQiUFJBRRBEkpRVHBQgEJu1uxuzCwu7sDc6///QyHff35dxWB4/ru7vX5DIeZM3XmnPnOdT9xP3GQJBcm4xhDEI+FArkyOTpXaZqk7Nh7YwlQYyFOrkqSXqVofSkCnjh7HZyBdt4ZkBqUTf/TxP73zoT44CwIe06AIAFQeOAEtLUeRZ9vJGTp2sqQsxPVs4O5ozfkZSTR29gSobF5BLEFGHnwIzrahEJUyRg2qWtgl70Vzx5/xKOXwJnDZyE9JBePKNz7/WNdXNBHCn/fEORUOQh1NeqC99VvcPvGJUSEhtEUwVuv/mIhL+s4Ly0nCwPjLtDryBJCfqlg/HP48V4boP8F0L2pfg8nJ2fod+qEgIAgTJk8nWsw3L0HK6MbxLVj+5buPXiKpHl7ocJzdKZxFTAn0KmPWAuF4WvI0Z3C2+o/38/nlUysvF1MTIw313D9paBjP8D39ENvZRWDJcXLcWLPaeTOWktAiYeoSwpEyc2060+OisAjRmGaGIVp4q5JkKcbV8J2LLbsu4S4+dugMDADmbNWYvW2Yzh17iEWVlRi77ELiJu6AAdP3YCwTSKKV+7D9n1nkbN0K9LLK3Dg9A1MKNuFMbPXY9wsciRrjuI3h3g0d0pES4KHgP04tPeZAgGaF6Tjs0nILZ6AN472NxqiJt7Q0OkGE0NjApwK16JcTU0DOtq6UFfVgLKiKjpoaENRVgmGukZQa68Gfd3O3HIdVVqu0AEqBD0tZQ10kFeGjoYe1NtrQIOA2M81EOLWoyHhQZ+X4CQ5KAOSg9PoNYtgNRHtCFBSgzMh7Z0G6UH0YKBwVpgmEc8UCNEkOngCxH0yID4wC3K25Fzto2n7TJqyaX9ZEPFKof9TIEZwE/FMI9gR6DzTIUTHaUPusD19dgUKl9uR27MdOAJWpgPQy6QPTHyTYJKwCQEbXiJlxQWYxiyA08LrMEnfgNRZq3Dr+lOEJxdANGA2Hrx7izpxjr7/j7+/5bp36VDoylzc4f3kpl4/RXfjruSsjsDfz5e3bv3EKq/ataMHCms2oqEOaRkJPH/euIP1/Jn+VxwdA52amhpCgkMwMZsiJkvbmlpXcnR1Ad31u08wehaBbsx2KPgWQdYxCTIOyZAbvgTKI7dg1qLjFAJ/ez+1YuXBEhISvLmG6y8FHWtA+PDlCwj1H4Py3GKcPXQNk+dtJNBRSGVV4y6kXSYQXAg0FJoJkUNh0JOisEvMMQER+avQO2Iy5AZmIixzAbyzl0CIQjCn1GIIWsagtc14NLMZg9a0bZfgieT8aHsK7QRpP2p+WRBwjoWwYzy5tmQ0sx+NVnZJELBLgAC5oJZ2sWhJx2pLX1hbcnecs6N1xejYbV1iIGw3El7xUxCeNAlJdO7RWaUInzAHI7OLEZFRiNhpixA+sQihWYUYmjoTbmOmICR5LnzHTkPM+FwMDo5HEgE2NHUunMcUwHV8AQZETYVb3DyYhk6GBH1+IZtoiNmQsxoQCjGLINhEZsFsSDzMfGLgmVBAISw5Q4KvFJ1fO+fx9CCgh4FzEsQJXGIUrop7JlG4Sj+2fmEYkTgX3lHpGD4+D77JJZCmzylpRzClzylqTy7QeQxBMI0gOAmSHmnQ9EhGR4LrgNjZ8AuPxcRp85CeMQ2DkougTBBUdCf3SG5QjuAoR+5Qwn8GRJyTIR04AxKB+Xjw5k0dQVejrkadoaWqiY4d9bkW+e9fv0TupCycO30SD+/fgWmfHlyNaF3FQtVx8WNgOcAcMaOjuNCYtZETFhdDQOAQ7Nr97a5DjaH/DUf3gRsFjDUUdnF2xbKlq2DZ3xrdu5vA06Nuoevde49hN3ETWreVQ6vWTaGgJgdxaVEoSLZCawUDpC04jHd1KKOr1eDBgxu3I/5fCbr3Hz7iHsXmzR1joe02GlYBdOOQA1GwjoBs76HQ80umG5Dg4pQMYYKTGCs/ck2EBLk9cdcEtHOJgwRt2z9kIlyGp8I2KAYBY2ZA0YnciP0oCulGQsp6JLmjGJqPhZhDIkQso+EQPQVDk+dj9OQlmJFfgnXLliB3+nxoDhyH1qahaNE7GAIUNrbpEwERuyi0oHCxDbnL/rEz4RpfhMy567Bi0SJc21+B6ZOmo7d/IoT6BqGNqS8Eeg1Bm+4D0apPINoOiEBLOm5bOpeISUsxb/lBJM9chOLCWXh9oxIVSxbD1Gsk2poOhbixP736QrC3D8Stwuk8wyFMjk7SIwGrKqqw5uAlrNu0DWcP7sKV3RsxtWApxLsNgUQvX0iRu5Tv7Qn5bm6Q6DkU7U2HQZicr6LPBJRsPIDEAgrRy5bj/MHtOFKxDONSZ0GY1hHp6QuhLh7Q6uEGDRNnSBh7Qt+B3OrgVPQem4d5K/egdM0BlBWWY/eBCmxZvRpWw8jZ9vaDiLEDDGyGQbabExTou1LwHAfJYfm0bRZE/XPx8M07rra2LmJhS1JCHLoadIGaqhpXOxoaFAC8e4POev/NaXbv/i1usBjWTYkNdsKSVbLxFwoK5nADoLB09P369eNGM6sZ5Od3DA8NxDB/X65GV16pPfoNsMS27ZuRlfXf9Oz8Evv0L8KjUeI1CM7O1shKeQWnW07cG7W12p9PdVFdHNb36N3bj7Czc4CqqiqG+A3Fnt0HuXTq7DoyR8dqLb+l6zcfIKlsNwx6mUBaWQjp0d2QENIRnTuJwcjSESu2nSBgfns/tWIJJKSkpHhz9RPLWsJaZ7CBhD7N98cegg1RvUD36O0bCJALGzS+BFMX70XqxDI8OXcIF7atxIyp8yHeLwLy/UIh33842g8IgbRlCFfJINvNB0mTlmD15mMoLVuNXds24OjGZZizaCmtNwJyfQMgTQBRMR2Cvo4BaG/sjH7OwZA08UEvbwrJQrMQGD8D2bkzkUk3yagxE6DrOgqtab+tjAain/0QDDB1RPtO5nB38YeQWQj0/ZLQxTsJ7qMmIyhuEuyHjsLAEfHQtRkBkY52aKPeGy1UesBnsD8c+7uSS+mL0OHRBL0QCFmHQpAmFe/x0PcZDRW7UOh4xkDVYRTa9BoGITqmdg9bpEQSkKU7Y83MEqib+6MVObpWlhFoYR2LDj5JUCc3JW8/EtruYyDV1w/turhCUt8a1haOKM+bDQP9nlg8fz6kuvtBrH8kBKwj0ZzcqpJ3KldZIeuSBnmPOAjSvoWNXSCmaUkhYh/EBIagT29bTBgzHlrWAZCkBwtz0hLuDJhp5B7HQ9YuBhK9vdBWxwqtFbtigJkNgoIiMDJ0FEqmTYeWQyQkKCwW8cnE/dcsdK076F69eIyOOtpcS3xlZWUK/9UQHhaOx/fuwKq/OW/NmnX/K5Z95AWePHnA9VetQUuN2PgNhob65OpiKSTuAFU1Ra593PkLp3H5ynkEDyeQNrIuXb6KVStXY+mqVdi0eSse3b2KR8cO4srsPMyclY3BbheheV6Dlt/C7ZuXsHbNBixdtgrrVrNO66wtYd1AUJda0O/RezJatrb2XBmptZU1Fi5YCgd7F3Tt2pWrhWXd6r6le48eYteBg5ga2Q0LozWwLVsPa1O0UBKmijlpQ3H2zPk6OcNaDRgwgOu321Cx8SJY31/WBi8rK4trjMz60bKHIsvIU9uk7Xv0/aD7+AGP6aktSDeiincG3YDj0X/MLNiOnEHQiUXvsFwI9A9G6z5BkCeXlD0mET272qNk6kwY2QehbQ9vtCJnokA3vhq5OzHbKGjYx0CkXwjE+wRA1GQg/HzCER0cAT+voQgNJJfU0RrC3QZDwCwY7Qggck6jIU7OS84qGuJ9AyFg7AZBAyf06t4bpibmMO3WD8aGpuS4BkGo11CIGbhBhv43thsOZRN3dLIKQB/PCLTtYAZB1R4QVjSAhrI63ah0cylqQFejIxQJ0G1NAyDSdwj0vFPgFZ4B2R4ecA+dANewZAjQObXQ7A89E0sMdvGAhII+hrj7wtCezrOHL7oMGoPuvqkIiZ4E24ERMDD3hE/AaBg6UVjbyQpS+mYw6dYfqgpq6KBCx1VQhEYvcncUstqHZ6LHsDT4DU+GnccQmDsNhZf3CCibeUNIbwBaKxmjv4MXlBRUId9OHpoq2tBVN0TXwAxMmL2GXG4cXbcYeHgGwj9kFKxdyG3qmkGnuyN09E2gLKdKkxpMjHqhm1EPSLunQ9R7Eu5V1x10TB8/vEPBrHzokZvT1tJFO1kZmFv2J3B3RHpaCpydahor14COTcz9fKB5NkA1qxmtcUM3blzBACsLJCUnYICNJTQ01SEjKw1JKQnMnTODbupqjI0bg9jEFAyPHI3KyqOfwbN+Gh02BKcXeODGunAcmGyGZk2a09KLZJfO0Q+dpg8XaP4sxYm07O1ZvH5yHBrSrXFldQBubIjAkhhd3GAj99dBjQ065uisrW1gZGQENzd3At0S2FizWleWsmlQnUD3uvoFzl88i7Pze+BWsRxuL++Aawu0UJWnisrSUNy/d5v2U3fQsXORkpTmzdVfLAtK7dCQLEchG2yHtcVlHQ/q29Pi+8vo6Mf5nB4nraxiCThJkKNQrYc/Pfkic6Bu6gHfyBQMCKQwtbsPNLVNYN6rPzp17IQOWl3gPCweSt1c0M8/CQPDJtCTOwcm5nbISMqBa8BYSBq6Q1rfDipyClBrrw6t9h2gpWcI57BMAk0KYiYXIzh6AnKTJmL8yHgsKFgAm8Gj0UbXCqKaplCTV0IHZQ2ot1eFTicjuEdPhcPQOKzdeARdLIdg1ZJVSElIRM6ETIwZm462+o4Q0u4HWT1zKNG2KkoqBLyaTtGuQRMgZuiCWQu3YHjcdCwtLMWYUVHcMHKTpxSipbIZTV1hTz8qSUkZqCmrQqO9Ggb5haBlJzfETSzGkFF5GJ84E6GhUXAhCBbOnY+O5j6Q0jKDgk5fKCjpQlNVE+qKajDW0YNeDxfIdPWC3/i56DV0PGLGZMHLJwzWrkHInlYIje6DIUzbCit3gZZBT7RnFSLquujUQQf6Wp3Q2TEKVnStOpBzDI1Jgtuw0QgdMxHJKdMhptIL2j0dIS5NzktRE31MzNCLXKFFXytIe0yAiPdE3H3Nyui+A3SsQO/DG4wKD4KiogKX4pzrn2poiF696Xha+tDR7oikpETuh8tazrNMF0cJVGx4QC8KD0379ELutInw9x9GYZga5NoroJ28HMQlRJA2IZkbIKfyyEEKfY0wYmQsBvsNgyntu6Gqfvsem9K74v3bp9z8nZPlCHE0JB5fxtrVJcCr00QC3vThNGaRw3v68Bh2TexDkK0JQ28fLsHIwXUbko8foOvffwBXGREbOxanqs6Ro7JFz549OdDVxYm9owfIrTvkYNd0xYvlYri1yQZnl/XG44UyuLVhOJ49fVRnxzokgEyMoCBExYS4Hiq1YiEn6yX1V+v7HR09javpadHcMgZ+yfORULAGKVPLMT13LgK8QzEpMx+2AUnkptyhoaKFTpr69MTXh66mHjr2JGvdfzA8R2Zi2Nh8RMdMQDdzJ3I6UXALTIKgkTMkySnpdtBFRxUdGOh0hLa2ARwDEqDUiYDUdygG+I/H4OFjIWdkiwGDwtB/SCwEOtkRACygpaLJHa+rvjFU1fXhEZoBIR1TtCFAtO8fhrCxudC19IZ7WCLcguLJ6XmgTUcHiGlbEHA6wEifXFEnA3TS7gx7XwqJ9ezRzNADOo4j4ewbDeXe7nAeHAffsDQ01bRGK42+kNfrSY5Kk1yZJrp2pGMODKBQ2BySFsOgZBeJ4NgsOPtFQb2rI3yCYmBgGwgJcldCal2h160v9DS00NOoK3oZdIZmF0uIGDqjp08COcKxCAyPg5mVO3pbe9MNHoH2Jp4Q1uwHQXlD9LZ0hoICga6DHroamMBQ34jOMwKB6UXo7TMewUPC0KuHFQYPDoajqz8kNPqgtZwuevWxhJKcMqzMreFs6QAHS3tIuiQS6LJxq/r7QMfEnBnrvD8tN52cmBrcXAdyaYI6aHagm1AL8gTjdrIK6N3XjEvOmBAfj6SE8VyIa2NvBzUNNWhoqEO+vSKk5eQhKiUKEUkRrF+zkiD3jOvqdf70Sa5PpzDdSC2aN+dAWnPwmpf6qPrNW2SEmeHG4Vn48P4p7m2ORkdVGfqBn8X+XStohar/gu7dWSxbUIiXj4+jYLw97hych3fvn+HWlhHo06Vu7QYbH3S/w6Jff/TpYwp7OwdcuXydQlg7DnSseQlLjf4tvX//BnfuX8ezNUZ4uFgMB4rMcHppVzyn/+9uDMHL54851/511XwJLGxlbehYssy61ryyvu5scG/W37122EX2Wlue+Wm5JqsErc2kwnpd1Tp6tk5dyj+/G3TvKHR9Q1NLy2gI2RNwXGLRxz8TGRPmQcHAEpGjM2FHrkK0KwFCqzN6dOpC8DCCtpo+OnSzhk4vJ9gNHQuf8EkYnZgBo27m5OhyYe0TA0F9W0hoUdipZwAzY1N0N+zCgc6CQj8nr3CkTC7HnLkrER0ZB2d7V0ybmA8L53AIalhARLUnTPQ7o1vHLvTjIzeh0wX2w8ajn1ckJs1ahNET56B0fimCyHFNiB2HsaOT0VLbEsJqppBQ6Q5DbUN00zOi8zWAnroOBviNJmdmg/IVWxE6NgNpCQkY5OGDMVFjkZQ6BS0Uu6KlfCc42HuiEwHSpLMJepv0gLtXCJoQIEekF2PM5HmIHp2GQc4+sLRxRsHcMmiZOEFKoyfkNCiEVNYhwKpBm25iQy09aBj3R9tu3hiRVoAeg2LoATCC9u8LUws75E6dC4Uudmir0RvC8vpQ1TSEvIwSOmqTi6KHiK6uPjScYuEzOhcGLtEIjEjk4BgSm4rEiXMhptkLGp0tICbeHorkli16W8C6txXsB1hD1jUewkOm4AoHOt4X/R36/d3vePf6JaqO7UWXTh258GnAACsCmCqUlNtDSZ2N7cDApwZlFWXOtbH2cVIU6raTkYa0tAyk5CTQpbshZpNzunv7Ol49f0L7fMHlsLt64Sw5OuOanG7aqrC07Ftz4A/f0br5MzHHw2r13Mx0kOHfCRqywmjbujVePD2OW5dW4/qlHbh9fQ/u39iPx7eP4Oq5+Xj15AS3jb+dEdKG6EFOoik60nWvixobdKzW1czMHM7Ortyo/Du274GtrSPMzWu6hNXl5v/w/i3uPCTQreqIV6vb4fZCZdzfaIybJe1xe/Nw7kGDbzg6VmYvK6+A5q1bQFRUFDIyMhAUEsQvvzbHc95Qn19T7SDnLAkAa1K0fft2bqhMlq6LVUqMGjUK06ZN4wYFZwlDWJ9qlguPQZJFBazBMut6xvrYf031cnTvieLNB4yE++h85BZvwtjsuSgpWQ6vQYGIGzkOTiGJECJn0tXQBN0JAr26mlBIp8wcyQAA//RJREFU2RGKhmZQ7e6ELrbDYOc5EiF0M2oamMOeQjMX/zEQ6GgFEc0+MCBXZkzAYqBTo9DMwjmMwlpbiHe2haV3LMwGjUC7Tubo5RoGA4dgcmUD0FbdFFrq2uhE7rEzba+i2hGO/olo08kZQhQOixi4QMsqGGrm3lAwHwp95xFo0cWFXJs1hLXNod2BXIiqNp2nFrkkfVj6xaBpR2e07dAHbboOgpKJPdr2GAxZs0BIk7NrQsdsqmICM2svCrk6QE+V5QZTxwAbL/yqYYkWhvZQ7OmNdmbkJvv4oU0vf0j3C4ZYL1+I0HGldftBu3NvqFC4qySrDBVZRSh26gOBbq5o390b8rStkStBnI7Zum8ABE2D0bbPEAgbO6O1hik69bCBorQS1BTVocrK+AiYsn1CYOwSDMU+vuhLoa+Mw1hIuMZB3D4awubDIaJvhY5d2difXeDqMBBBgeFwcR0KmYHpEB46GRdeVfNKzb5frH/t729e4um9m6jYuB5hwQHQ0dHlmhuIiYtBhG4CYTFRiEtJ1ozC360b5/AmZqdjQek87N+9HVcvncHTR/fwvvolBzg2sf/v3rwGfR1N9DCm35KJMfr06EZHpBuw/pzjnIOunh56GmqhHYH2P7/+ilYtBOE10BEG9Ltr2rQ5FxomJaagvHwhB7gbV/fR638gJipON1k5N1JV5868vr3fUGODrrr6PYGuH1fryoC3Yf1mODi6oFevGkdX65C+pt8JdA8e3cTLNZ3wZpM4Vk7QwKWlfXE6TwYXV4Xg/evn3Fi8XxMDk7CICFq0aQ1RemWpulg3sObkvFnt+rdUG9YyeLHKB5ZCnfWFZ1lRWOJOlq2YjbrGlrOEAWwZe2UJPxjcWLYjlkTkW7Xf3w26jwS6j3gHAYvhXHMQDcswKNiFQ9k+GMLk8iSsI9CmbxCEjL2gp9sN+loGXPmRvKwKjE1t0FS9HyS1TKFm5oPB/skEj4EQMBmEFsaeEKBJSMcOmsqq3A2spaZLYRaFNt1d0EzLBkY9raFtOhD5k4vR1NgFLbt6QcDAHS1paqpnA1Mjuon1DDGgnw26GveChI4lBDs7QUixE1zch6Jff0d0c6Jz6+YHgS6uBDAPbvtm2jbQN+gOF3sXdKJ9eLt4QrSTBXo4hcLM0gVSMloIC4rGbx3t0NLYGwJGbnRMJ/ymbQthWRZiG9HNok5OxgTt1I0QFD8TJn3c0cu4O+QVO6BrX/qM3XzQtqcfVxkjQiCTpOObmPTDhPgMyCjqIp6cl5KxE9KnLoCykibUlMjldTQkoA+AYDeCYw8fCFMILmgyGMLdPGHc1QaJsQkw6mqJ5PgU6PXzQV7BCsiLykBdsT30NTqivUUIZB1i0M5hDMScxkPYOhKj6Ti5M5cjLXsmNm3dA0O/CZD0noi2Qybh9NPX+NCAQn62KQt9PxDwnj9+gDtXz3Oj6e/cvA4bVi3B2pWLsXHtcmzbsBoHd1Wg6uh+XD5fhfvk4F48eUzbvSV3SDcoy3xCE5eF+N1rrpvXzOm5UFaQhZK8DLZuXs8tp5PlHfn7xUCg1UEd4Z4qkJaRRUzMaEzM7ckBjXOeyjXJLFmjaFb2yG7e3379jXtlroXVBrIMuyxUrIsaHXSv36NvXzOuxtve3gGzZ82lENaZHvYacHP1qhPoPnKgu4U3G7ri7TYJnFtsiKF9ZHGnRAGnl0SQo37OVuKt/WWx3issZBUgNyxCoGPNS2pBN2lS/XM0sjRNjal6ge4DgU7NLhrpeSvg5+IDZQ1ddOlpCyHzEAiak/MwC4JA76FQN7FD4pgUBA8JRsCw4TDp7wklchvtlbUJZKrQkFdEWx1zCBp6QdDIE62M3NHc0I5rWjI+JRtdejthctYUSHbsh4S0Qii070g/dnnISomhla41BDox4NRMrQwHw8jcBcMCotFOuy9cPIaitZYtRiXNgKnlYLQTk4Kqkgb0ulujjZEr2pLTa63vjJb6rmjV2R3aPRxgRMeT0reGnrENZAmo+la+kNHQ59yerJwWWunb0OSM5gRPNrXQd4CQZn9om3miuXofSOn0hgCdl0IfuiYmLlBR7wSzvnboaemLZp3sCap0TENHiBg5QYJgpUHryHe2gTgBrh0dV5DekyPwGw0YCEsrV2hoG6GDBbk4cseCBg4QNqrZVrSrK2Q62ULG2ArSJp6QNiQn3N0L7Wj/3VyCUDCrDMb9PaBiPgTtLIMh3j8EEnYxEPVKgbxLEsEvGZJB0yHqOQmSLuN5oMtB1ZNXDQLdf/WOHF41QYvA+eYVd8NUE6xePX+El08fUnj4kP5/jDcvnpBrox/0+2p8+EDr03acU/tkYsvevX/NVUrcunYZRw/uo23IeXIVAl+/Cb8mBgI9CoOXTOoKa1s7Ljtvz+6mdLPWhF8McGZmZgSTvlz5IINf+/btufcYAFk4xcY+YOPK1kWNH7rWgI6dGwtfly5ZCRdnD+hodICr68A6He/9h7d4SKB7tlobV+dLINpFEbkjdHClQAVnltWA7luOjo0DwYFOQIALXVn5HBvrgYGOpQn7XkVFRXE5LmvbzbGsSEzPnj37I4Eny3j0vfr+0JXLCfY7mlEY1rZ3MPr28cb03Hx0HxSFVn1D0LpXIAR6BUCAwr02dINK6tqiNbm4FupmENAcgMiYCbBwH4FBrkPQy9oD4kZ2aKozAM30rAgSNhAgd/Uf1Z5ooWaC1mq90Fy5B1p2MIdMF2do9HaBr28EDPq6oqWuBTmq/miiRfvWssRvNDVT6oam7bujhUYvtKSpdQcL7n8xWsfBLQCj4iZC0qg/2tJ5tNWl42n1R3NtM7TS6gsB9V5oodIdrVXZtn3RSq0PmtCrkKoJ+rmHQkLFlI7TF4IdLSDamULTDqZormkKBX1zCOtYQEDRGM1p21aqBDvargVN4nRsfTMHCnG7oAWdq4GFF7TNB6ONRj+ombrAkAApQcdtq94dbTr0pskUAvTaVqUXJGlbOQpRW6v0gJ7FYFhSSCqpP4A7z56Ow2DrHggxuj6SGj0hpdkXYnr9IN6JwKdnRg8GM0h1MEN7gmNAVAbs/ceiOYGwX3AmhmeXw2RoCtr7pKMduTlx50RIe6dAjEB36ikDXc333Bhiu+Im+sNFFmxiC+iVnpec+/tjHe53xVZgr/934t5jlR6sYJw5DK5pCpvY+vUTK8NSVVZC61//Q5BThqysLOdGWLs0eXl5rvaYwY3NCwoKcpBjYRlzeuLi4tzNvWbNmjr3nmh0R/fqHd17ZlwRACsPXbtmIxwdXLgMw25uXvT56ha6Pnx4A4+XqOPZCimsTzfEsH7iuDxbG+eXhdTJ0c2dO/cP0DHIsYn9z0CXlJTEW6vuYmNOsAoKliCAucWrV69yeSrZ4DssDVx8fDwX1n6v6gE69sF/Rxszcm8UGrXrPRim/kkQoZCqg0Uw7IeMhXQ3ewhr9kEfu6HoYuWNFkpd0Vq5GwQIWs0YuNqboI1CZ7RWMEJr+S5wHBQJO9cQNFXuhHYqxnAlKHXu64VWMroQkO2INu27oImSEQTkuqCZnCEE23eGiEIn9LcahIH9baAirwRheXU49raCBbnBltJ6aCqvixZytI2yIYWu9ErrCysbQVnXHL16ucCmL62r0xnaqvrwdRkCA2NztJTpiObSumgi3REtFQzRjI7D9tGUzlWHQkTjXq6wH+CEtPBYdJbVhbq0CjwHOMK0vxOaSWmhZTtNOrY2msvTdu0N0VpKH81pW3v6bLomNrA1NUegSW+EmfaDajsVjI4Ygw76ZhCS00MbOboeMvoQaG8AYTpfIQqJ5Tr1hpdPJLqYWMHPbRACDbvBUVcHA8wt4WTvDqH2+hChayapqA8pVQNIdugOOc1u9NoTzl7DYWE3BIMdneFn4YTxPUxhICaNsgVLYRaUBhG3ZLRzS4KQdwbUh2RBe0wJTjx6Xi/Qfa18hNWONUabt8YWA0EHTTVkRmnDqEtXrtDb3d0dnTt35sq9GECMjY3R3cQETk5OHNBY7w5HR0euPymbWLc3tl5d1Nige/nyDczNzKGlqcMNdbh0yQouTZMOhbIeHoPr1JOAObq7BLrb5dp4vaodIhyUkOathCOZejhYGExG+9ugYzkPWajaqnUN6NjDgIGuabNmSEhI4K1Vd7GsxazhOHtlLu727dvcOBOfpmi/efMm9/o9+n7Q8T54y36BEDYLgIipH4R6+VJoOQdew8dgCIEgqXd/AoEKPJwGo1sve7Skm1hAXh+tCSLNORAQvAhGHbr0h6n1YFg7+MKzoyGG6ulAU0EZ1v3soE9hbzPZDtzUSlwNzWQ00EJaB83b6aCDgTlsXIbCyn4Q16m+p7QMerbXQk8zSzqeA9pIaKC5TAcISGpAQFoTrWW10badFsTpHAy7W0HPwAw9TEwhJyiLdqISFCJ2hrqmEZpLqKGFhDpaSmmgpaQ6mknTMem1hZQ6pBQ7Q0hKG71M7ckJ6EBJUJS+XCloKOujB4WnLURVuXUF5XQg3F6PzpPOQUKTPqc2RAi6orSsM4FLUVkLbUWlISWtBl3d7lDSMUErCRU6hgbaa3RDOwKdgJw2WkuqQJCO31ZcFYYEug7aBGxJeQgKyUBdzQjde1pBUIwAT+t00OuODromkFPSg4JyR9pPF0jS8STpnHtbOMKkiwVatVOHkkEfuHnHwMghFGJmfhBzTMSstfsxasYGtI0tQNWz55zLqqvY2J3sR8lGgPqSWCHxp2LhIns614rNs1ozVqBdK/ZEZwXQ/BZzdHraKigYb4QePXtzZXNcraG0FKytLDDA0gxm/XqTO3JEVMRwhA0PRAc1VYiJ1bg5NjaGg4MDB8a6qLFB94pA17evORe6mpr2waGDR2Bn6/gH6F69/nYZ1wcGunvXcK9cDU+WSWNtli6KI9VRlaONg/NC8PY1y+v39eYlzLX98p9f0Kptmz9C15YEvaYtWyA6Opq31l+v7wYdN3oTSdg6GB2cRkCy91AImg6BrJEDhWID0cPClRyJLsFJDmq6PdCp6wC64elGpqmDXg9oGPZGU0klgpAqmom2R1MReXQ0NIO8Rmc0ayuL1sIKUNLsDDlVcjgi7SEgrIKefRzRXp3cnIgymooq41d6/Y3ek1UlByjfAc2F5NBSWBZyBBkxBQKpiCKaibVHZ3JhOvo90aqNDATEZdCGzqmlsCLa0rlISKlCSFQezQl2bWhdETFFtBCUwW80tSSAqGl3hQTBqKmANFqKKKFJa1n8KtQOLYToHEVk0UxQmr5c9p4U/S+PZnSMFrQ/DTqefuc+aEoQbEbrthAnUAopo7konZOIHK2jgJbi7dFGRIEmedpeGq0l5CAkowyNjl0h374D2orJQpzAJC2rCTF6YIgT7NXVDdFRh8LYjj2g38kUuppdoKSkBSVVXXTsaIIuxqZQUmMNrI1o3hgaWrQvDRNExE3C+PTpyMyZjcypZcjKL4eoZld0MneBRVAS4qeXY9DEOWg2uQgnnr1CNatsoodZXV0YK5Bn6bRZOMFar7OqflabypoCsHIsVmi/YcMGrl8rE2s4zN5nbaFY+nzmBlk7KpaWn8nZ2RnXrl3j+jmysQhYzR2rZWNlQWzZ2rVrMXDgQG7dhoj1BTUix2ZlYY62bdtytakrluaTgzlH03miwCfT+7P0eg6vHh6C/7BB3PAALLs0SzTJyvHqokZ3dC/ekKs05RxmV3KVWZk5PNBpcrWur17xxjf5ihjobhPobpWq4dFiKdxZ1QMZQR1wOk+zBnSvntQUF/yJ2G+ENftgWrt+HRduMtAxd9dcoBVX3vaz6DtBRz9+3u9fwDsEov1d0ckmAB16D4SSRg8KwTQwxH8UokZNQPSodAoH0hEyfBxklfTRXs0QOuQ8NLWNoUQ3rUoHY3IhPaGmZYJ2MmroZNAbujrdoEM3sKqaPmTkOsDQqC86G/SHMTm/jh17w6BrH3Tt3g9du5rDpEc/+oFKQVS4HUSEJSHcVgxiQvQqKAET4z4w7jYAvXrYwbRnP/TtbYkeFJr27maBbrRPKYJOWwFBCLYWQtvWbWlbEQi3liSnpkcQ6QU9AommdjcYGVG4Z2QOTf1u0DUg16TVESICYhBvIwJJOp6kkBgkBMXIWbHBl/Ugr2JIkwGU1TvD2sIdGrq9oG5kBxUDW7TXsaCw0gwyFNK372hBn7831Oh/BYKOJIWfMnRNxBU7okdvGzp+b0i1J4jTJEXv9bUeCjPrIbByDIKT23B4+8UiPDKFHghdISKnCzFyb6LyOujSzwGSasaQVDeDuFYf9PIbjzHTdyN+zk4kFOxCdtlh5Cw8isGJxVBwDoOqbQQ0PcYgfekBaGYtQeHeM9h5+hr2XbhN33Pdyr/Gjx/PvbIylKqqKq7cioGApexh0GPto1g/RRaCsJo0Bj4mVraTk5PDAY+5OtbZn4l182GAZAXZrOnBypUruS5AbP8sFDpw4MAfN1dDxUJP5uSaNGnCve7bvQjvX57GoT3LsGfvBhzYsQkH9q3GqaPrcfzIeq7xsI1VX66MrrZ2kTV7qIv4AbpevXpDU0ODG8h69679XJombZpnoWxdai1Z6HrnwQ3cKFbBo2XtsDNfh8JXXRzJ1sbh0jBUv3r4VUfHGvB+WrvLhkCoLaNjU2OA7sbVC9i1bS1vrv6qM+iu0A+1dP0B7DhyDXtOXIdqYDo8R85Ev4A06FkEQds8AD1cIpE5ZR3GZC1F/IRSRGeuQnBIDsyGT4WR/zR0DZyJnqHz0HN4IYwDZqDH0OkwGjYNfYbmkLuYhl6+02DinweTITm0PB8CGgNgYDsaXhNWwyFhJTzGL4d93DL0jy2DWUwpHONK0XdkKUwjymGXuAY9QovQe2Qh+oTPgQbL3qvUAw6pmzEgZRus0rbDMrkCFmkb4Ji+DXZptHzCbnrdAdv0HfT/Nlin74R1zl44ZmyHVh8fdFDvBruMDbDM3o1+WbvRP3MXBmTthfXE3TCftAvmWbtgNWkPbXMQVhP3wXbyTjjlnYB9zmb0GBgN+c7WiFp4DiFlpzCs7DT8i04iYP5ZeMw+gcFFVRhWeALuM0/BdeZJuM04DvdZbP4EPOaegZyhI6RMgmGXWQH7jN1wztgJezo/28y9cEinc0nfD+eJO2iqhCsd3y33CHzyT8J9eiV8aP/NpE3Qtqs/PKYfwJB5hxFScAQhRccxougE/Aqr4DurEuHlZ+Gadxg+s/bT/HHErriJgTm76TyreN/631+sgJs5S27U+TkFuHXzDM6cSEH0zlSszl2GpHEJOLp/KpZPHYV7t46Qw5zENXJlIGblRsyR1sX98gN0PSnk1tbUhJaGJpYtXfmHo2PNS+rs6B6Qo5uvgvsLpbE+xxTjPORxLl8LB+YF4c3Lp+Ruvw66T4G6fPly7gFQC7rQ0FDeO/UTix5DgwehYtMqbNywhLe0fqoz6KYvPoiQKfsQMecoxsw4hNiCo3DN3IaYOVUYOm0/nNJ30Y12EA4T9sNu4gE4J2+DacoBNJPqDo8JGzA0bw+C5hxBeOFJRBQeg0PWPgydUQnv/MOwm7ALXtOO001NEJl8AJaJm2CXexxNZM3QyycFsaUnETzzEBIXnsW4BWcxdOo+OGTsQvqScxhVfBzJyy7BKmkTgovpdcJ2WIxdB3WvbAhSWBg2+yC8cnYhtuQ4YuafQPwigsysk/DLO4qMjRcQVngYcSuvwJK285pxkqC2C/0T1kHJ2BUSshrwm7EfrlN3IKr0MGIXn8HYpecQTMBwmHICaavPYiBdi+ELq+CQeQD+Cy4S7I6iW8wSGDlFQlitJ+KWXkDq+muIXXqSzuEQplXcpOMcRszSM8hefwUTN17D9B234ZB7kCB3DIPzjsNk5Aq00+wFYT0P+M+k6zRtL5IXnULqsrPIWnUBiYvOwXfaPhTvvIGMJRcwc8s1+E3ZhcAZ5NZoXZf0DWgqoo1WBj4YPPMIstdcRFjRfqStPI+Jay4hbO4RBJbQ519xERPW3sHUjTcxlL7PIbSua8oGDCSA/lPF6lXePitD6o0c7FlxHKVzinD//mqcObCS3qupWPl0qmuaJn6ArkePXlytsJamFg7uP0xObiB0aZ71da1rZcSdB7dwe74ani5phw1TuiB/hBaqcnVxemkA3rxioPvzyggGuk9H+WJFC6z8kjUvYaALCQnhvVM/3X9wBymJMdiwbgEy0tO40ebevK77dfz0AVRn0OWU7UPG4nOIoBs7qfQUptIN55a5A2PIHQRO3oPU8ir4T98Ht4l70CdmLfqGlMKCnMdvQjrwTFqPpEUXCHZHMX7xKaQsv0ig2Es38AlyEwcRWnQeg2efgm32PhjSTa4bMh/2eSfxi3gnWPilInj2AXhO2YGs5WeRSrAbMmsfXLN3YO62WxiUu5Xczn5YM8eVugM9yN2ZRC+AtnsqWgmIwyd3F5KWnEJA4REC4mlM3XCVjnmAnMtOxJQex9C5RzFs9jHYkkvrk7EDOt6zaF+7oGBkD3Gp9nCevAsjCSaDZ1cic+NVxC45Q5A4DpdpRxFBsBhWdBaeMw/AZvoRWE85gJ5jlqPP2BXobBuItu07I3nDbfjNPoyE1ZcxduEJlOy5j0EE98hFJzFj02V45O+CB7ks1/yjcM47gs4hc+FVUAlxJQO01baGx9TDyFx9Cf5zDmDauosEqwuII1i7zTqEyQQtf3KCAXNOwXcmnRM5Sp3AWQidfx4CraXRSt8VoaVnETj3IEaUVCKXrnvWuqsYMb8Swwn6C/Y9oWtwAkMKj2L4vOMYNoseXhnbCMpsYKK63cB/N7GIvfrFEqTcTsfmxWdROC0fD+6vw+3L/7di5XvV2KB78fw1TEx6QEdHh+shMTE7F12NuxPotMDy0bHxHL4lluHkJoHuznxl3CiTw9m1/hjYUxZnputhf0Eg3tYBdLUj9jGxSinWrKRp06b49ddfubLYBolAVVo6A9nZ4yEiLsa1X2zVsmWdK6sY6GqTG9QZdCXrKxFbRBM5pAy6aaauuggPCulmrb2M8m13MZRuXlcCjsekfRgQXwHHCVsxIG03fmmjjKBJFQieexrDyckklp1ECjkx16kHMYaAWbz3MWIWnId1JsGKQrD+LJykENEh7xT+I6QBa9/xmEg3enjBQeSuvkKuiG5SOg+3SXuxfP995JFbsSd36EigGkJu05Ig5UDn0MEtGS1aimIUQWl48UmE03mPW3oaWSvOEegO0bqHsHLXLayofAmnnB1wmLwXrrn74UiO0oWAI91xAITF5AmEFNItrEQI7Tt7w3WCwHkK7Y7BmULEsgMPUHbkMdzICdlPOwDbPNp2Dp0bTfoD/CCo2BlTdtxHxprzyFh/CfEE3JxVZ+j4RxG/5gZW7LxKn/8OvPKPwJNCxyHzKISdTfAtugAhWV200uiPQIJeTGklhs7bg1mbbyKFYJ2w5DS50gPYdPI1Fh24jaC59MCg84lfcImu80mElZxHqzbSEOjohpDS85i0+hwSF5/EtDVXMIE+f+T8YxhechLLDz3CHHKUwXMOI6L4NNJWXSEgnsQEAjs972u++H+YWJu919V7MfVRFhbOOI+ZmRPx5O5KvHhyj7dG/dTYoHv29CWBrjvXM6Jbt+7IzppcAzpeZcTLF9/uZ/r+wzvceXQb90sV8Xy5NNLCzHB4oSMqJ2njSHEQAf/roGMgYRUQrGKGNSthDo45umbNmnEhLCsDbQzNLphKLrENhEREuH7UbVoL4emTusOOqe6g21CFrAVnED//NCaUn0Y6hVJe2TsxntzCmn33yNmRI8ncg3EUCgZM3QNH5rDS9+GX1ooIytmITLrJY4pPIbnsLOKLT8Bz8j4MnrofC3ffRhqFozZTjpBTO0w3aiVsCXSO+afwi5A6LAePR2TJMQohDyB87jGMKq3CMApjB045iOUHH6KAXNGA7O0Evt0InbUfFuT07CftgbLjeHq6CGLk/OMUYl7CmAVHkbTiNMaVExRmHoZH7m6sq3yCkn13CYyH4E4OM3HxaQqZD8Fp+kHIaJtDUEyGK68aR+ceWnYE6asvIoFcZWjJKTjnH8PcXfdQQJMrhdL2BPrxa2/AZRa5LXJ/ev0GEegMEFFOoC07irDyUwgniGRsuY2BBMaxqy5jS9VzlO67DQ9yY74E1Dg6x4Hk0HznnUEbCTUIqJthSMERTCBQMUCl0+dIoeOPp7B3MDnARQcfoaziEkIKjpNrpPOkzxZEoAwuPAMBQRkIdfSEZ/4Bun5VGF56AeHzjiCLYDmCzn9k+VksPvYKRTtuILy4ih42pzBhURUiy88hlYD3TwUd08cP91H+JAez0o9hWnwiLp3MoxuGNVCuvxobdE+fvOAAp00OTkdTmxscp8bRaXINhl/UAXSsjO7Oo1u4VaCAB+UyOLzIG2smm2BXsioOFgxD9esnFJr/+e+A1VyzJkTdu3fn4MYyl7CKGubqWDtD1ke1IXr39h2ev3iO2/duQ0VdDW0E23L71+/YCRLiEnj04BFvzW+rzqCbuXgfYudVwjd7Lwalb8UIgpInuac4cg9Ltl1D5opLFMruwdii4/CZshuumXthQ07rFwFleCUvx4jio3Cj5U7Mec2shHvuYS7cmkYuLb/iHuwnHyFncRz+c6tgO+kgHCis/aWtKmz8khE24yCi5p9CRNkJRJLD8czdC29yXRHMqc07QWDbC4csgu7C4xjA3GDOfqg4jkWLpq0JiDsQNOcgBz+77D0YOvMg3KfvhzPBaVz5Maw8/oyOtxfOOfuQvJxAN/kggW4/pDqYoo2oFFxydiOYzt0xj5zqNHJ8UwmKBDXHqUdpv4ex7OgrcoAHyc1RWE5uz302A90xaJl6orWCPrJ3Pca41RcwgcLMYAL1yGI6/1mViFpELmvpKUzbcZu2IZCTK0tddRbudG28i86gpagSWij1hvu0fRiz+Ay8puyDG52XF7lBn5lHMWgm7WvOfsze+YAc3UlyiZWYwkJZCkGD559DmzayENbzRMyiCxSmHkIC7SNh2RlkkgP2pVA5Yfk5ZK+/TGHweYTPP4PRdD45BPIRJaeRSe6TeZt/qpgJ2P4iA3OmXUZOVBSqtmfw3qm/Ght0jx89R3cWujLQaekgb/osGBuZcKBzdRlIoHvOW/PPxTUYfnQTF/IUcGu+LPaV+aBwnCm2J6rg0vLBeFX9FB9//7qjYz0XWDc4Fq4y0LFRwNj/LIsKa/DbELG2jnfv3cWRE4dx6NhhdDYyRFthIa45kJyCPJdthtX010V1Bt2CjScwau4RJBQeRzI5h1mbb3Gha+LiCwieTU6EHJVnxi4kzD8BXwKRS8YeAt0u/NJKGWE5FRiRtx+j5x1DMq2fsfoqPKccQlDJWbqxLsBx0gE4E9yG5R9E4JwqWE4k2OSf5kDXf3ACOZkbCJ65D4nkrDIWXEQQ3cxueZXkjA7DhUJOR4KUw8SdmLrpKsFsN2wydxLoxqBVs7YYSW7Gb/J2jCo6gLjFJzBtPbkuApb/vCpye1WwICg60WRL4e7UDddgm0PnQmCV7NAbQuToAmm9sPmVGFF0EONXnULa+ivwnX0Y/vPPInjBcdjSOTuSw3ScdgwZ667AhSDkQQ6rQy93rowucdU5JC0/j+w1FzCanPCMLXTdZhyFNzlgx8wd8CInxxygN8EuY90FuJLb8y4+gyaC8mhJoBtE88Ezd9B1PorC7XeQve4iEheeouNfINAfhReB0XP2KQyecQQzt97AUNpXILnutq1l0bqTB4Xeh5Cz4RZSl11ANjnCaXSMxDXX0CeyDCbRixBCnyOo8CSiy85g6vqr3OvEjV9PefN3FyudPPVwPGLi9yEzyB87SsNq3miA+AE6lkSCgU5XUwf5ebPJ0RH4KHR1cfasE2SYo7v/+CbOTZfHuVkK2F7siXXJJjiSpoSbq4fgTfXzbzpZ1oPhU9DVOjrWk+R70rB/ScwxPn32FGcvnUfFzi3YvGMbwqMiISQqgbZNmkNEUIBCWsE6lSbXGXRLN5/EmHkHEVdwGEkUDs5Ycxm+U4+hV8h8dPfPI+d0gANdysKzGDZ1Lzk6BhxydK1UEDxpK2IIkFEFR5Gw6AyyVp5DADkY2/EbYBBYAufJBwhW+xFMriRgLoXAFJYOnHGOQKcEG594xC+m0JFCWq/phzCY3JN33iF0Dy+FFwHUKXUznCaTQyNApVI4bZPFnNtuKNnEoEUTAYTPPkJhayXCKGxLWnQSUzdfxrB5Z2EeXQ7npFVwn0oOkM7XjfbB3I4NQdd9xiG0U+8NQZF2CCHohM85AP85+5Cy4iJiV5zFcIKnnu9kCh+3w2biLoJbJVxmVCJ93TW4kysdVHACHUwcIaBkjMxNNzFlyw1yYofgTdcuikDvV3gamsOmo4NHFoHtGFcu5zPnGNLXnKdQ8yiFrqfRpHU7tGzfnZzvXiSR8xtTehS5BMnkpWeRtuwqdPxmo7PfDIL9QYLdCXjRdZlEjm44Od4hRSchKKQAIUMfRCwkwJFzGz77AEGbXChNYRSq9hu/FgqOyfChaxFIrng0haysciOi9DSmbbnK+9b/ubr1OBNDkw8geaAL9i8exVtafzU26B48eMJVRrDQVZtC1xn5c2BoYMz1dXVx8eQA9C0xR/fw4W1cni2HV+ukMD3GEmuzjHAonRzeWj+85fq6fh10rNKDlZvVgo61o2vRogU3SE9da6RrxfIifS7W0/lR9SucuXIVq3ZtxaqN67Fu0yYIS7RDE4LddFE5XF63kbf2n6vOoCtfe4hAchq+OeRCsrdhcMYODCIXpu+ZC6MhuRhEId9AgkxcYSWG5u6BW1Yt6JQxLHMDxpB78mbuK4vCzIl7yTkdgtrgWegybDYHNlYJMJxu9gByjY4EHZ+Cy/iljSIHugnkRAJm7kdY0TGEEjB9yBH1SVgLVcd0OBDUWKhqT/vMWHYOthzo9hDoRnOg85q6E/HFh+GaTVCi9+zpPfvJ+2AYsRD63nmwnX6Atj9AoNuHrLWXYEP78ph1BFJqvTjQDSaoxi88CZfpB2GZuw9WU/fDjlxct/jlUHJIhUP+CXKfR+BMgEpdfRmus47Be94pqHW1g4ByV0zbdhuRC04jiqZACl1DyW15EhgdM3bCInUTBzlnmh9EkE9bfY7AdQxDi8+iqYAkWvBAF0NuNLLwMDzoHFjIPmj6YfSLWwP9oXO4UNlz+nHuITB143V6IBzDEHJoQsLtIWLsh0gCa9qKcxi3+Dzil52l6TRCCk/Ah47rT9c7kNZlji6WQDeJrnMEQTxv6zX6xv/Zoeur50XwmbgF8U7m2L/k+zunf67GBt3t2/fRubMhtMjBaRHcMjMmoRs5OgY6ezsXAhgrX/s6aBjo7j++jdtFMlyn/pV5NiiL0cPh7Ha4t9Eb1QS6j99wdKzBMOsOV1tGx3UBa9mSg9+nzTu+JnaWl7fuwEpXTxRq6qNcRRfz5TRQIKGI2ZKKKJTXQLlWR5R264EyR3csz8vDmQsXEBY7BtlGPTG1rSTOrFxds7M/Ud1Bt+U40ssrkUSwSaKwK2vxGQymcHUYQcqTXgdm7yPw7eIqJYZO3gUPCh/tMvfjFwEFAt0apFKYF0YQHFt+EvGLjsNp6iG45h6GY/Ze2BEAvej/YeRGBk85QqHlIQwsOEWgU4LD0CQOsJFFR5G44gom0I3qNn07BubuQvqySwS4fXTTHuLCLZuM3XCZugOWGfugah1LTxkB+OftwtgFJxBZeoJgQ8emm919aiWcCViOObsJXPvgSqFv1HwKOWmZzcTdcMo7Din1bhCk8NGXwtL4xXTuxZVIWHqSQtHLGDTnIJzJuXnMOgq7GcfhQG4ueMEZ+JJL9SBQ+RYR6IwduDElMjdcRsoqChk33ULY3IOYuO4yXPIrMWr5RUQUHaFtjyCs5ATGLz/LuTq3GYfhW3oRTVpKoJl8F/qcuzFhcRVXRplC555K0IonVzyQ4DaCoDRwWiVcpx9D3sarXFvDoRQCB887ibbiihDrNhTjll/G9O03kbL8AtKXn8KsipvkaCsxfuE5zN56ix4sx5C27iptfxPhJaeRTOdRsOOfDrrf8fHNHlhkzUKiVXec3VXMe6f+amzQ3SHQmbDKCC1t6OnqwX9YMLp17cE1L7GyssaD+0++GTrWVEbcwN1iObxeI4W7e4aiNFYPe1PlcXcjSwxAoPtKZQRTLej+85//cEkRWHKEVq1accu+NeTi7WPHUapvhLmCcphND+Y8ESVkiykiQ0IBiaIyGCcsjXhhGSSKySFVXA4TRRQwhX7XM8WVMU9BDYt79MWdE1WYa+OG6QS74+WLap5SX1DdQ9ftJzFp8QmMm3sYyfOPYfLKi/AmsGUvPofC9TfgP2kvZpIjiJl3DBEzD8OL4Ocw8RBX6+o/cR1SCZJR5JSSy0/TjXua4HIA0cUnkL/uIvxmHMO44lOIIxhFEOwiiugGnnOBc3QOgalIW3AKIwqOIJFu2kwKHQdP343owiqkrTmLnM1XKWzej6g5FHquu47VR1/AKnMv1K1Ho2mz1oicRyEthZxRRYe42sqcVecIcnvhSw6otOIa12h2yKwqTF9zFYNm7MDqk8/gmncM7TRMICgsB3+CQvqqM+TECPJ07MSVF+A56wR8Zx1G7qYbSNh0jcB3mMLDs1x5WtHBJxhGYbZi1wFoo9YDk+j8Eldd4cr/RpArm05wYe3lciiknbzqOH2GK4hddA1ZFLZG0ecvP/AEgQTK31qIo7m8MXym7UXC4qOILT6C7BVVGLeIwn+6Hu55B1C46QrK997BsJkHkE6fI33pOaw49Byh86ogKK4CyV5BSCGITVx/CRPXEnCXnMSsLTfJGZ/AjK03MXPzNUxeTeE47S979QXM3nYLhRsvo3Qnyw7xzwUdp3c3YFOajFQzQ1w/sYm3sP5qbNCxyoeOOvrQ09GFoaERnJ08uHx6egQ+fX197Nq5j0D19W5gzNHde3gDt4pl8Hq1BF5eCcHFxT1xfrYCHm7yw8vqF8SNb4OuNnT18vLCoEGDuLRWbNmfge7Ny1co0NLHLCF5TCdoJYnJwre5CNzofvVpJYiQpoIY3lIYoQLCCGslggj6P6KlGP0vAb9WwvBtIYh4QVnkiCphOt2j6Sp6SJDRwMw2Erh28NAXey/WGXSlmysxjgCXVHIKWQurMI1ukMFZ21C27Q5SFpzD4NwDCJyyA7MofCrZeIkcGjm6SRS6tlXF0LR1iJ1/EsPJ7TAXlk2uxJNC1ckrWU3gZQpdKVwk8E2km3Xq8tMII0cyiBwTA52VXzySyI0E0808ffV1TCWYsgL3QeToYosPwm3KXjjReczdfRuLtt/Hgn33KPw8ADWbSDRtIsg1qYgjFzmymKBCoMsloLgT6FiTkekbrxFwd8My5zBXbrh8z30sOnAfjnknIM1AJyKPgax5BgEijAGPjp21hsBM0PUvPYu8iitwpzDaKo/cJl2PssPPULb3HnyKq6BgYAsRXQuugsJ35j7M3H4Lo8pOIpeuD6tImUhOL5Jcmgc5uMGzj2AKAbOYAFO84zYCaN9NydE1kTXmQudJBNrI4mNcT4gxdN7pKy5gMDniUvqsATMOwWPOCa58buGeu1iy9zZGFJ2FmKQm2plHYtSCoxhDjjF/xy1krjqL+VvvYDhBO4X2k0bXO4zOIZUcZ9GWqyjedgM5ay9i0V7WLOD7ylf+DmJO7uGje5g+LQcrl5TCZqkXxuir4Gzltjrld/uaGhN0799/RHj4CAJaJy77MQNdH9N+XPMS1naNZVQpL1vyzUbDHz++o9D1Bu4XS+H1Bmlc3e6HsgRjVOXK4/7GQah+8/KboSv7XCx9Fcvdx4Ym9PT0/CN0rR3M5lNd3rYTswSlkS+hhDBhSTg2a4mQNiIIay2KYHJpY/tbY3pUNEoyM7FsxgysnDUbS6ZPx7yEBCTa22OEcgeMaiOOsW2kMLSlCIa0FsdkcnmRrSWQIaaE/DbSdH3+fydbZ9Bt2X+WQtZDNB1DKkGDQWnolD1IXHAeU5aeRUDufpSSWyhafxEl5DT8J2+H45QD+EVQB2EZ6xBTRFBjIdqCs8hceZ4AVVMml7LoHPymHUHKwvNIp5svnxxTCLlCr4KztK0KvIKzkLjoFC2jcJbCzLhFZ+Gbf5Qc1nFkrTiF+CXn4J2zC4WbbxJ0r6OUQMMqNtSto9GseRuMKT1OjolC1oUnkUZh7/S1FzBwxkEMoX2lLD/PlWG5Tz2KMgLMgl03sJxA55F/uKbWlaxy1IILiFp4FrGLTyJuKYNDFYYS9AYXHEUyHX80XQf3/GMo3HET83bcQdm+hwgqPQeFTpYQ17NA9qbrSFt1Fd5zT2LM4lPIXHMdrlMPcA2GJ605h2h6cKSuvIS8NWdQVHELBRRmDis8g2bk6JrJdIFP3mFkrLqIkSVHMY9c2AS6RlPWXCbA7sOUdTcxZcN1BBMMFx28gwW7b2LF/juILDwBSWktSPWPwmRylNM2XEV40TG6DuTcyNmF03c4ce1V5G+5jiyCH+stMo/cbfm228hZcZlc4W36xv95oGMutn//flwtop2VPRw29kSstjY6ardHZk7Dmpg0Jug2bthC59iTg1y3ribo1dsM/QbYoKepGToS6DpRKGto2A1XLt/gbfFlcZURFLreK5XGhwp5nFrvg/d7++PxYik82jIIb9kA498IXdnnYqOysWYlrBN/ZGQkVxnBYPsp6Fh8cHrDOoKcFHKkldG/SUtECopjuGg7TPIPxpEtFbh/9TpeP3yMd6+q8eHte3x4/wHv332g14818y9f49XjZ7h77hKWTZyICAVVpBDwvAXI4Ym1Rzi5v5kSyijp2a/moJ+ozqDbsPsU8tZeRyyFVaF0Y0XP2g/v7B1cn9dpBIyRhadQvvU25m+4goXbb2NQ9h64kNv6j1AnDM9YzzUY9if34pOzhwC5De6T91I4ehjpiy/RzX4ayYtOY9qK85i+7hIGz6zEsPnn8YtoRzgMzcDUtRTekStLWHEFkzZSqDr1IEYvPEM36XkEzTpEoNyFeRtuYtbuu/T/bnKIB6BuNw7NiPKsN0ImhatuU/dzTVF88yoIwPsRt/ASctdf4NqkuVDYXU6AWbb/Ni2/CH8KiyW1+tKXJ0+Au8A12GXt15zzD3Ldx1ym70cYAZeFziGFR8mhncC8XXcwd+ddpK2/g7CyC1Ds3B/SnS0xkULHZAoLp+64h6jFZzF2yRk45u9HeGkVJtHxRy04gwkUvs5ce55zfeEE0QByZE3bKqCFQm8KsfeTgzuNuLJKeOUfgj+FyUPz9iKArvu4stNIXXwGo+ZXYcmR+1h68CGS6bqEF5+DRHsDyNuPpwcI6/Z2EQUE4fgFJwmk5PjmnUAafWfTK27QtbmAWRW3UbzrPoXSFzF+0QWsrWTpq/95oHv37g10dAhsHTuSQ9FG6DZdRGnoUYioCjt7O95a9VNjgm7F8tUc6AwMDAh03TnQWVjZoodpX+7cmatj+RYvXWRlrX+uDx/f4jGB7naJNN5uksebG5F4t38AniyVwLMK1l/2WZ3K6Nh5sCYlLBsNy1bDKiRY0tJa0LGR5Z4/eogZgpKYJKMGVwpR44RlkOA2kOB2Be/YeMIf3nO5EL9WYMLeYxMD4AcC4O/V77BxTjGi24pjFAE0UkgK8ZLtkd9WCk8Imp+qzqDbffAccpafRcaC05hQxsq0LiGAQJfKQh9yJaPnn8GS7feQVnYcfpP3wJfVZOYcwS8qDgiesIJuyNOIJ1jFlVRi2tpb8CFHFUE36LjCk4gpo5By/RUklp6CNy33zTsIv6IL+FXLHoNGFmEqASGR3FAqa/C6kpwkQYc1FM4hAI4ht+ZLAGDhrgeFz0NmHMdACos1vTIhoj6AjncUE8kBpZAbiyk+hAJyRS65uzF62QXE07lGFx+B7+SdmEMg8Jq+j3Nb3gUnodLbBwodjBBBnzVj40XE0/nHlB3BVALFwLmHELXkMkaQQxpJsHEl+BVsv4OoRSco5K7C8CVVUDSygoKJG2Ztu4/UFWeQT24pidwSC31Z74d0cr5pay4gopyu6aYb5NiOwHv2IXKLJxBM17OFmB5aaFphMDnlWQR39iCYQ66LucBkgndgQRXSyo8jlcLxCLr2C/c+QyCFsUEU8rOeGwr67lB2y8RU2vc0At1MCk0zl1VhJoXIsfSZJm+8RaHqXUxYehqTNt1CfOlJxC49h/hlV7HxCAPd10OWv6OyJ6Zx3apY/1HtDjpIXK2FgZrWUFRRRHtFVd5a9VNjgq64qAzdu/fgXBPrHWHaxwLmzNH16AO9jgRmgl2vnn2/CbqPv7/Dg8fX8aBECtWblfH2WhjeHbLmQPdi60C8rn76zTI69rkY6FjfVpaea9y4cVz6Kga6T4dczFNSw0w5dQxqIYwkSVlsKCnBuzfvCIb1b2v3nkD6kSB5/yLd34ZdES8kg0gJOcxs3wGlZv/3wVRn0O0/STdIIcEp/wi5uaMUsp5G0NRjGEk3Jyt3C8jfh2H5lQgh1zacwBOYfwB+BcchO6wYseRCslhndHIvKSuvIZvCNh9yJEEFRzBpxU0MoRB2yMwqDJl1Bj60/RDa/7D5l9B+WBmcxi/hmjwEF59BwNwqjKCwcHjZOfjnHUMwzQ9ijm76KQymbbxnVBL0Kgmih9Fl1Eq0UjLDJArR8iruIGH5ZXKEV5FK0POZeYJcIwFw0wP4zz4Mj7zjXHojd9rekz6f79zTUOjmiSZtZRFH55q5/jrCl1zEWApBE9fdQCCFhp4shF97EyPIpTkSZH0p1PYitzt49nGEEJRldM2hYhaAcIJ4WNl5DCeI+5VdRBg52EAK41k5XDj970PbeBex3gpnEU2QCWbLF13EL63bQ0h/MAJmHcNUCi/TCczzdt9H4hJ60Cy9iIA5FI7Tg2PckgsYXsA65tNnIgcdQiFyDB1HSdcaXYdlInjWDoTN3IWgvG2IKDiAmHkHET3vMGIppB9JD4lIenhE0v5GklufvuU25my/iEPnWb/Or//A/45S11Dj4KGrqwsdbR2MnqADc6dBUFBRh5iUDG+t+qkxQTdzxhx07dqNgKYHXTpPXVbzSq8d2USQZsu7Gvf8YzCZPxMXuj6+hkel4ni5WRFvb4Tj3WEHPFsmiRfb3eicvx26MkfHKj8Y6FjOwOTkZK7nAiujqwXdtd37USgpjxAKU3NllLGusIQrZ6xr85OviTWheVv9Fo9u3sJkJw9EtJHEVL0umCpBLrX6v5UxdQbdh4+v8OjNazyhOPnJ85cYVbgNOqHjoBk0AepeSVC0CofKgHAoWoRAwzICBgNToO06Fq31XCDceSDE+0RAZEA0ZC2i0a7HMMj2C4OUeTAUbKLQznI45GxiIGMXC3WnBKi6T4CKexra6g+EaGd3iJuHQNLUF0Kq3SDUwRxShi4QNXCGuPFAyPcZCsmeoZDsH03bJ0DJjc5nUBZE+46ASPcASNjHoJnGADTv7g+h3kG0rxEQN4uBqMUImiIh0X8UJG3GQtI2DiJ0buK2oyE2IAYSvYLQnJ4QknoDIGXsBvEegyDZwx9SZsMhSecjaz2SthsNBaexaOeWAlk6ptKQXKj65UFtSA5EdfpCoHc4WvaJQkvTCLQ2j0SrfiPpdQTE+gWjpUUsWlmMRivzGLTuPRyCfYIg1CsUgpoWkDR0hmhPL7Qy8oL6wAwoeWZA3iUFUrYJkLCLh7B9AoTo/7ZW9PSk8xfrE0nHGoE2dK1E7MZDyCEVYlahEOo7hvY7CsL9RqPdgCgI9ounzxgHIYsIiA4YCVEKbcUGpUA8Lhdt8stw/S27GWucXGP8CP+XdOjwPro5jWsgxxydtha0tdTI2SlBVlUN4jLyuHL9/4ZD36PGA93vFG6+wJp1m5CakoHQ4SMw0NMbbi6e3GtwYCgy0rO5rM/f0oeP7/DwCQOdBN5s10b1zRF4d8QRT5dIkaNz5gaw/v0boGMwY2WFLHEpS6rKUqszR8eGgWQQZL+iBX37o0BRBykEurnhUTXxZyOKg93TZ7hadRpZFL6HislijrwqzixZxlvjO0DHWi3//vtb+svaKv+O5AXroBmcgNY9o9FKzxmtjQPxa7cAtDAaBkEDX7TW98AvXYLR1GgoBA0HQ8DQF017DEdTbVu0MA5GE217tDD0w2/GAfjNKJjW8UMz+d5o0iUIvxjQMsMQ/EekE1r1IDD4TIKAnj0ENHuhWY9wNFPuhVY9w/Bb12D82jWIYOqJpjqOaNrFD78a+6FFjyC0kNZHa5tUyLrHQ9TEF826jsCvInpoRgBr0jUc/+kRiibGQ9FEwxy/mETQdv74D+3vl9Y6aErrNCOgNBdVhWBfAp5FOJoqm6GVWRRa9BmJFr1jIdjNA4KdXfCr6Wj81jMKTbpH4xdBTTTtE43m1qPos9Dx7SdAwCIUbXoHoLldEpoRgFoSiJppWKA1/d/CNgkt+sdB0GIkxLsOxG/9xkHanK6DoDpaW8YSIAPwq0QX/Eb7btqTPjdNLQi8rQi4LfvE0LlE0bnFcSOOtRqQDFHbGAiYhqK17Rg0U+pBcI+k6xWK33pEormcOdp0G0afczh+6UbX38Qfv8oa0/mOhdq4YgjOXogbdDPWpsr/p8nayhxaGirooKoMLXVVaNKko6EOZSUVztHJtlfmUsLXV43p6Fhn+SvXbuLE6bO4defuHw+l85eu4NDRE7h+7TbXtOP6N8DMQteHj6/iQZkEzsxVQfWtKLyrdMZjAt3rCmc658cEuq8XYTDQsQcDa1LCspew0JU1HGaDBjHQMc0Sk8EEOQ3ka3XCW9a2jw/PUDYm8FNydce37kCUlBwKNXWxZsgw3rvfAbrPNXHNJlgV7ILV7IOwKapEn6LLcKIQ03rhBXiUn4bV8itwolDMevVDeK28CGcK89y3P4V5YhnsV9yAcxmtu+wK7BbfhOXSS3AoOw6vpRdgveQmbBbdgMPqG7Bfdh1mS6+ic85O/Caohh5Z69GloBKWJfvQs+QKetH+e9K+HFdcgvuqC7DccBdWq67AecMdWM7egQEbbqFP2gpYlJxDv3W036Wn0WPNdfRbeg4W6+7CgcJQi0Wn0XXdU/Sh8+1N69stOQVrClWt1j+hp1RT6CcvQ+fJO9E7fwuMi06jJ4XUvUsvwnzFA1iuuQ0Lts3KB+hZcZ8+72lYr7oFmz3P8B9RRdhsfwGvhcfQM2sJrLc8gcXcI7Cja2A3eRns5h+mc70Oh7V34bHmJHonzYfdujvoFVeAJhI6cFh+E3Yb78Bm7m5Yrb4Fc7qmtpvvY/DSU+iesx4OFc/gUXoaQ9dfhW3abNjO3AnfDY9hUUZh7JaHsJu2FQ6b7sBh6WW4rr8Lnw3n4br0LJy20nmuuwf3jc/gv+IcfHY8ge/mmxDJLcNNuhlZcsl/osYnxkFUuDXERdtAQrQ1TW0gJiwAJa3OUFBWg5yiKtzcnXhrf78aE3SNJVYZ8ejBZdwrkcDBXC28vR2BN0cdCXTt8GqzE169fvzN5iUMdCz5J2swzIYpZLWuDHS1oeuLu3dRKCWPBEk5bErL5m3V+GJgf/f8BW5WncLcgOFcO70lFja8dxsAumU7DsBn9SUYZ66Fh50VPJJy0SmiHH3nHELYCF9YOLvDKGUV/DffQnTESAR49sWw9QSjxKXoNKYYmbFBiImIgH7MfNivPIeosFCkDnfE4OId8FpxFjZDxmN8gCOGp89A5yk78IuEIexLDqDPyKmIC3aDz4jR0ArJw+DVJ2nbMHhZ9sSwpfswYHIFBo8cjUDTrujWuy/6TFkD2/IzcAwMR3c9PfR3cEL3iHz4LtiDYeZ9MchQD17569A5PBf9B3rBuW8nDPb1ht2GG/jlP61guegsHPJXwNbFHb1D4mGYshQD119CSOp4+Pi4wDZrPhQcIuEydiL69umMoUMHwXlFFf4jpYnQNScwdpgvvB37QWdQDHR8kjApPxvD+pnA1qwfPAt2IrDsAIZYdkOEX38omdrBImsxmkkbY8DiC8jKzIa/fU+oGvaESfJixG+pxDDXvvD1sIZW6BR0GDoRudlZSPO2g5xeN3iuvQCnBSdg0as73PqboJW+HfqnlSNlVSX8bPrCzcYWFnN2o2t8OXKTMzDWww46/QIwpOIWRPLKcZeNlP/P5Bxu3LgBwTYtICkmCClxQXptC1EhAeh0MoG8kiJkFRUxwNKSt/b36+cF3UXcK5LE4WnaeH9rJN4ec8ajxZJ4udkRr6uffRN0zLUx0LEuYGxUtAi6p1lTE9bXlfXMuLhjN4qklZApKYObp07ztmp8MVf77nU1Hly7gR1Ll6NIXQ+L+w74wzzWG3TbTpxDwNbrUBuWDrfexkgOj0DncSVoF14CJ4te8HXoi+7py2BKjq9XTxuMsO8K18JdsE5fDQG7KMR60kXp1x3WU1eha+5OmBobYPxQB3jkLoNj+Qlod+qOhIEmMHPyglHBUfyq5wZ7ckGdbYLh3kcbCUPNYZZQgq45W9Gvdx/Y9DJCz1HTYTG+EAIqRnDtbohOXUwIvAS/RdchpaxHX0gHKLZXgWVCAUyzVsO8Ywe46HaCSVgqTCOmQFytEyyNO0JNQQauawl0UjJwW3wcRt0MEWTdBZZdlNA/fTmcchfCdaAp3Ic7QL6XLXS9EiBj7IjORhpQU1GAdfFBbhxap8LD6KStCn2N9lALmQRjv7FQ79ofZp3V0Ea8HZyK9sCzrBJ9zfqjr44qhHsPhHnuZrQw8IDVonMwoZDAsrMGfhVWRc+4RRg0czN6m2hChT6DnE82DIdMgmYfJ3ga6NW0OVx5Gd5rz2GArgEMOyjhVzU6VsJCDEqeDm8zE6goKKFTfAn6TliBgX17YFDPDvhVpTuCtt2F0Iwy3H/LRsb/50qgRROIi7ThQMccnaR4G2joGkJBUQmycrI4d+4cb83v188IOq4y4sF53J9Pjm6qAd7djsa7o054vEgKLzY6EOjI0X0jdGWgY5l/WS3rzJkzMXnyZA50rC0ie+8ChZKFMu2R004er+qQaKC+4kD39h1e3HuIU/sOYLasMop69W046PZevAHv1ZfRNWMDmit0w+Bpa9EnfgEcyQG1NnBA79hpGDBzP4ZVvIC0Wyx0hibDa8dz9KZQ0rzsDNoYOaJnUil6TtkJ2zV3IWwWAlX7IDivuwqX4mPQH7sAggYDYEch24BFlyERuxS2C8+iU+pySCp2hAnBxWR6BUK23Yaedzyk+w2B06a76D15Ha1/FapBkyiUvIngDTfhseIizAqPQ8x8KMzmVKL3lApYbbwFVf8sKLqPQd/Nt2GSsQX9KASX6eOL3pOWoe/yOxAY4Aezgt3QCc+DhooqpLrZYUDRLgoFb0CMoCSgaAir0uMwiSiE64aLkKBz6Bg5Gx47HkPAOpyOcQ9m8w6he9Ym2Fc8ptD8OOy3PIZBYilsV1yAzco7sN94G1ZlJ2FEzsu24gG5z0qI+0ykkPoCBsw/CnmbEehTdJzgeRg2FIpaZm1Gt7gFsNlyF3bFp2C78RG60zVxoNDbc/MdcnU34b7iGLR8suCy8iqsZu2Ax+YHUPdMhAbBdsiWZ/RwobB+yjqIGbjBbNpGBG65A6HscjxmjTL/qZaO1LO7MefkGOhqJ0UVNcjLt+fSDzVEPyvoHtw7i9vzJFC9sR1e3xiLt5UEuoVSnKN7w9W6fr35BwtPGejYSGos2WZMTAxXXmdkZESgrMbDC5cwR0IOuQoqqH76mLcVf/SeHOSbJ89wZsMmzJaUx3x71z9+z/UG3dX7jzGubCNmVFxExvYHyNx5HwErTiJ06VEMWVoFl5I9cCreCbfi3Ri5+gRcinbDsXgrhpXtR/BSCk9LK2E7byu8CvYgesURBJUfxuCivYhcfBD+RTsQQyFpIPt/8XZkVJxHSGkFghdsh//OxwjaTtDYeBVh22/BZdkxDF5+AkGrz2LUOorPD99C2qZjSNp4BDGLtyG14gjiVhxC8taTiNtwGvkHblIIeBpxa6uQtv0KbXMS03ddx5hNpzGC9SXdVInYDacQu+MMBLwi4Vh6EIMOPEPgwRcI2f8U/jvuwG/zNfhU3ITrqjOI2HYZ1quOwqP8EAJXHEDYgl2IWn4U0Yu2ImrZLsw5fB7BK3Zi1PLdCF20BSGLNmDmoXPwKtmMEYsrMGjueoyk7dzn7SIgLoZUSBIsJy2G3byNcJ9TgR5TVqFHejm6ZS5Ej7SF8JiyDJ1Ty9Bx3Fw45a1Dx4Qp0EkoRKeEGVAeNQ1+89ZCM74A+smF6ExAtZ+xDn7TVsMsfzMcC/fDd/5uuBbsoLD5AIqOPMb8PXexdHMlpLPK8IS1Qv8Hg27OnBkQF60BHXN0HOwkRaGo2gESku14a9VPPyvo7t85g5uz5fBmvRRe3RhDoHPH04WSeL3FCdWvH+H3L3Tj+lQMdKz7FwNdQEAAhg0bxg2MwwbWZp/56bNnmCWvinnanXF77wHeVvzRh3fv8fHtBxQaGGO2vDpKAkJRTefHVG/QvfzwHokFK7C8fA1mTy3EtIXrYZc8A17pM+CdVQTnbLoRJ8xAQvl62I7LQUjRSnQfmwOjUZlwmFIOyYDxaBeUACG/WESVr4NqZDq0wuLgmVuC4MJFcM2ZC6XgDCgETUB88Ro094mBkP84tKH1BYeOQWu/OIwtWw+pIWkQC0qBRXw+fCaXoHt4OtTDMiA2NAkyg6PQJy0XAr7j0WJoLJrSPkYUrYfQsHgIDY1Dj4Rp8Mybj27RiVAKTyEnlQIp2q/eyIkQGDYWLf3HoGUAvQ6JoX2MQL9xeRAPTILosNGwyS5B/Py15LCmQTU0CzIh6TCOy4BsBO07OBWCgSloTqFq3JIKqEVlQykyC8EFSxC3cBMcc/LRe+wMaMZNhVFcJozjJ0JkRCpEI1IhHDoBwuETIB2RjEGTC2GcPA29J+Rj9ub98J5ahuI9h2CVNhf9JxZiaMEySA9PhGB0NoRHpEMkLA1JK7dgCF1rl2nlqLz3CM5ps7H+4k0EzVgIn9nLkLx4B2Tos0oPycTKTYexdd1elG7eC53567nasH8w5zhJibeGrJQQAU4I7SSEIE4OT1ZWDu1UOuH+w/u8tb5fP2UZHQPd7TO4WyiF95tkUX0jAR9OeODFUnJ0G53wug6gY+Epg9pvv/3Gdehn2UsY6JSVlbnP/OzxQ6xwGYy5sipYRe/zU6w9yJ6kDMySU8aMTobYPb8M1S9r2tLVG3Rsp2uPn8KoWQsQV7gK1mkzMTR/MTynzYfNhDkwS5uKXkmTMCB7DrQTJmJg7kKojJ4I9dF0k43KhmQ03Zix6RCOSYN05Hi0J9goRyWT81mLlsHjEbFgJTRHpUNhTBpUo3IgRCAUiklHmyiCyMgJEBydDtnoFOiOz4RG/ARELFoJ1dET0HfSDNhMnQfV5Bxojp+KVrEJEKVjtB6dihZ0jPaxmVBLmIQOiZlIWr6VIJEChzmlsJ42Exop2dAan4W2o5LRmo4hEMumVJoy0ZRelelYHZKmQ4WWJ23egSYjxiByxQZoJkyA3LiJkB0/AaKjsyE4lqbRGWgZmw2FmEzIxSZDbHQygsvWQIQ+o1luEbokpUIoOgMSdG6CBEjRxCkQpH0IJU5F2/gpaJs0BUJx6ZAKT4YQgbDPzLlomZyLzrnz0WbcBDSPn4w2tE1berC0mTATbVNmQDBtBlon5aNVch5a0KSUNQeCGXMgkTYdbVLyIZwxD23SZkEsrRDiSbMhPnoOJMcXosPsClx9+QIfP3zkS9X//5JUVdtT+NoGspJtIS8tBCU5EaiRo5PvZI7C0hLeWt+vn9fRHce9Ihm82yiNNzfT8O6YO14sE0X1VjdeKvWvh66stlNVVRVKSkrw8/PjOvazTv0qKhSq0md++fwJtpSWYbZUe8xUVMWrR/V/WHxLR2bMRn679pitqosYgt2pk5WoflGT2KDeoGNi7emevn+LU3fu4+T12zh+9Sa2Xr6MLRcuQmL3c6yquoDyynMoO3Ye8w6ewewDp5C35xgm7zmObJoydx5F1s5KJFYcQsq2w4jZsoemfYjZsAvR63dgxMbtCN+wDQFrtiJo3XYMW7UTQ1ftgN+KbRhCr96rtmPwCgp/KSR0m7cJbgu3wJMci2vZNjgvXgOnxavhRA7KecEmWNE6VvS/7VJWhrcatgs3wIrcplthKWJ7KqP/4k2wXrweAxbSe0vWwGHZWtgu3ghr2s5uyVZaRtPyDbBdth4OSzfDafk2Cpu3Usi6HG7r98Nj1VYMXrcDg9Zuh/daOre1O+G3ns534w74b96GYPosYZt3YkTFbgyvOIzfX0rjwf22GLOzCon7TiLpwHEkHzyBjEMnkXm4CtlHTmHSsbPIPXwa009cxIyTl1BQdQXzT13BvqOXgeJDWL3zBFZfv4H1V25g4/U72HnrNnbfvYOD5OQOP3iCk4+e4MyTpzj7+Bkuv3yNuKhI5MyYiRuvXuPu2/d48LYaL8iZ088Vv39sWHaOv5tYA1gpMWGISoiin6Mv5PX6YYCTO+/d79fPC7pKPCySxvuNsnh3Ox3vjpOjWyJOoasrXr16Qr+Lr4OO9WdloGM56IKCgrieEazfKwMfG1v23ds3OLx9F8rcB2KOlCLmaepz2zVWKyb2bGZa5xeA6VLyyJVSwQgFCpVDRuDqxXN4Q791pnqDjjtPdhDuQP89a/bfc3K7v3wWjrPlf6xVO0PTloN30SN06/9Z/KfiVuCt8cnKT2++Rq77/pqZP8RO7Kt7+0M7Fhch2lSdN1erL2xbu4idQ+3/swyANGHezCf6xqHZ27+/zaSL9Qs+vl/6x6X80sR1df70mCRWFoFFR4HyI/hYzRpy05qsse9n633yL6etW7dybZ0K5xXWODjS79y2Xw9R/mmSEBODsKAABIVbw35wMJekgfV9rq9+VtA9uHkED+bL4MN6Gby/lYkPlR54skAar7Y449VLBrqv94xgoGNldAxs3t7ecHJy4gawZvNsFH/WUf8WGZ+FeTNQaNgdc8TlMU1QDA8vnOHtoX6qxcD17XswTUYR+ZJKyJFURIRCB6R2NMbGhUvx8PYNroKCqUGO7s/08gug+5qknVb/ceL11ZLkU9g6lw28XD+tmzsF0ebavLnv1IZIYBRdSrL6363fXxHsmtJF68hb8J26+QSYu48Idp63oG6qqKjggFdUVMR1oflX/xVrqjByZDTatG0JSXFB2Lj6QLObHSRU6aFWT/2soHtIoGPt6D6sl8KjAwm4s9YZj8oIdOsd8OrFY3r+fd3RsbZyrIyOJd50dXXlflMyMjJQVFT8Y8jFFy+eYd/GDShISUVBp26YI9keeaJyXNewpzfq163uzOKVmKOmhxntVJEtIo1JijoYJCqPBEV1TAgKxqkjh/HqKYXevN82X0BXTfv+5XOD9RU5xO3B4u1fz51VF0103ot3b+rvTBZkjkGcXVfe3Hfq4gZgBF3Oa7t4C75T1QFkTWn7Dwd5C75TB64As/cAZ79voOUtW7ZwP87i4mLuBv9XNTp9+jSaNPkNsu1aw6BHXxiauUBauxfOn7/IW+P79NOC7lol7hS0w5vVUniwJw2Xl7jiQZEsXqyzI1A8JMf27eYlzL2xcJU5O5ZlmA1iraCg8N/En/S7ukdAWzt/PmYlJiOvYzdMb6dEoaYChbPKmKPYAbsSUnH/1Bku/9znek+Rx+MLl1E5uwjze/fHXBVNzCbnNlFIFhkSyhjdvgOcmrZFkpI2Ivv0w9YVq/Dgxk0u/VPtb5ovoHvznaCruvIUXYIreHP11/HNd1EQ+u3OzF/T3HGhSHQz5c19p14/BkbSJd0ax1vwnfp4DXhG279qQO6zVSeBIrLTj2vKJuqqf4H3/4srpxMXgGQ7eZja+0FezwIz6Warj35O0L3Dg6sHcGWyDO7NlceDfRNwZaETLk1Uxf0FA/D88f1vgo7VurKxIlj2EpauiXXqZ7WuDHSfDrn4/t1bXD51GsvnFKAkOwfJLMOIii6mS7THFDF5zFTQQJGqNoo1dDFfRQfF9N5cei1ik5ou5ml1Rr6SDrKEFJAsKINkMSVESMrBjgAX2LYdRsgqIVS7Ixbkz8TlM2dR/ewFl7euVnwB3Xu6T36haOp7JOuyplEKKPP8DuFKZcNaYE8Z7oGJAfXv14gUQWCOCW+mHnplWQM8Br766AmFw/PJGa4m6H0ntDZv3swBbz49ff/pIa20tDS5k5Zo27YNBngGQqlzf1g7DuS9+336GUHHdPfKPpwp7oprK01xfU8WqspccCRfB4fnOuP5o7sEuv/mlPszMee2bNkyLtMwy1rC3J28vDyeUuj4qd7SNTh38iRWzi3EwpmzMD1gOEZJyiNNQR1T5NW5QXHSyaWlEMiS6DWhrTTiW0shrpUUYlu3w6g2cghpLQGn5kKwaiKAQS1EMVRIHFbN2iBCVgVFk6fi7PETePboMd7x2s/Vii+g+1AP0PllHkLeivqFBZ/q5ZO3mOS6lzdXf6X72iA/2pc3Vw/N7QUktuTN1EMfyBIz2FWH8hbUQ6duUzhL1+LI95eDbNq0iQNeSUnJP9bhjRw5Cm2EhSErKwlTx0FQM7KCrFpNreH36mcEHctUc/vyPpxf1BfXVvTDzf35OL3EA8cKOmLvXFe8ev6YXNHXQcfK6K5du4ZLly5x5XKsdwQrr2Oge/z4/+8J8ZYc4OWzZ7GhfAGWzpqDFfOLURo3FgkduyC4uTCBTAwhItIYLiKDYUJS8BKQhH0zQfT7jwAsfmkFy19+g5eQNOZFjUGUjhG8W4hgtLQiiqZOw7ljJ/Hs3gO8r37DNXv5VHwBHdMv38ma8zeeQ3/YZt5cw7Qyiy7ktIaPNp/g3BPzU0by5uqhHclAFF3iFyxjbz3FKime/Uq/yue8BfXQlrPkMOkLufn9lSXM4bGO2v9E4J2qqoKgiDhklVXQ09IeeqYuEFX4+4DuI0Hs+vlduLbaHNfX9seDQzNxZW0AThbr48bBOby1vi7WhIRpzJgxXNu5vn37cqCTk5P7IuiYPhAcH92+g71bt2D1vCIsmzsPq8vKULFqFXYuX4l1k6ahJDASswf6YYabN0qCwrAiNQsnt2zF8zv3cPXcBcQraiNWWBqJ0qoomjQJl86cxpP7D/H+9Ruuz+vn+mlAxyRD4evrBlQmfCpWMfHm1derxuuiWGsDLJuWxpurh26SM2OVFGdX8BbUQ+8W1bi7NxN5C+qhavryFx6h6Sjt5/uvC3N4DHilpaX/KOA1b9kW7TV1YNTHAsZWA6GgY4ZTp07x3q27fsoyOgLd7Us74NJBFLn9FbB/XBSK/Lsjx6MDUoeakftiEPv6d81qVlkjYZamidW+mpmZcZlMWM3r1zIcszTor148x7WLF7Frwwaspgfp0nnzsIpe1y5YwE0bFy/GpiVLsGnRIqwtL8eGRQuxnpZNFFdEprAcMqSUkD8mDvdv3cKLR4/wlmu3x9Kz//8M4R/o9vD++Q5F5x/H5MXf10ziz3R2zwPMCjzMm2uYovpqYkvpTN5cPfTuFTCaLvX6EbwF9dSLdjVTQ3TtEVCwj9xm/RwvAx7LO1ZGT+B/AvDUdTpCRkkPegZdYebsA8XOFhgzjpz6d+pnBN2799W4cm474my1kWYmh4roQEzz6ILZ4z0w078nnj5/9M3KCOboWK1rsxYtoKmlBXNzc66MTlZWFvfvf7sXBGvn9ur5M9y5cQNVhw5i57p12LRsGdYQ2Bj8Vs6fXwO9ZUuxdelyTBaWRZaIArLbKWJK1Cg8ffIY1U+fc07uPevr+iflyj8V6O48pIvmuY4313DNCjiMc3u/nje/rgrtrox9axfz5uqpDElgej3b6tXqTUaNu3u3hLegntrLa47CjQ/x/dq4ceMfwPs7a1x8AoQlZaGqroFeNm5QMeoP494DeO/WXT+no3uDq+crMD3QnFycKk6tTsGMAAMsyBuLBcN74MXrF5zr+5peV7+GvIICmrZsAW0dLVhZWXGgYxU5Dx484K31DdEDkzmxN69e4eXTp3hM2z28exf3yKmx6cHNW7hReQxTWkshR0QeWbIamBwxEtUvX5KLq+bKCT8vk/tcPxXomFS91uPB08bpjlT94j0muX5nrchXFNJVASd2beHN1VNl9kAcu+wNcEN/NDLW4y2op5gjW3Gipob26fc1R6kVAx4Laf+uwDt//hyaN/kP5KQF0bO/M7R72EFS6fsbd/+cju4VrlZtxuIJfihPdMKB4igsjuuDXTvXYPWoXvjw+wduXImv6fmrl5BRkEeLFi2h30kXdnY2aN6iOdq1k8KdO99fNv07ObIPBK231W+4iQHsxt4DyGklSW5OHplympgcNRJvCLDMDTIX96VQ9XP9dKAbM/sExs45yZtruDZMO481k+qfMPFTserxAIN2uHTyCG9JPXVgKhBJl/5xA2uZq4fzGhl/R6PFL+nhy5q2d+u+v+ypVmw8BQa8cgo5/m4SEJREe3UdGPbqCyMLT4grG+Dtm283u/hUPyfoXuPymUPYu6EUOxdmYWuSDlZGa+PUuTPYUzyGa+711eIJeuvB6+cc6JoJtESnzrpwcbQld9cE7aTFcZdcWUO1MWcqpreVQaaQLNIIcjkjR5KLe8WlZPqeopOfDnQvXr+HciOGr0yTXPZxzU4aQ9UvXyCgsxRuX25gWeI9clIRdPmPz+ctqKc+3qoJZV9Z8xY0QCdoX6w5ytH691L5Ozo8Na2OkFFWRSfjHuhp6w05XVMcOPAdfRxJPyPomArmFHDGnpVssU4JDB3MIZ2sS9pzHuik5WW5Tv2dOulgsIcbfmvRFGKSkrh7p56gYydBzm6oqzNu3r+J8a3bIUlRGxNHjcKr5y85x/e94h/o6lHrWqsO3htw73Hj/TAuHX7UaBUTTI/u3IA/we7p/QY+sVia6rH0FSyrXyPU/6NXtjXA+1j//r5/aNNZYC65xNv/bdn+vaotw1uwYAFvyf+uxowZC2EpBahpaBLoPNDe0ALjklJ479ZNPyvodu7cyfvv/+rmzZu8/74iAtK9l08hywtdDQz04O3pit+aN+HSqV+/TQ/Oeujpg/sYHToce3ZuRf8B5hhpboEZSUl4yfV2qLuTYxUTtev+lKCbsuQ8giY1MDz8THPDjqJqe+Plwrp18Szn7F49r0dH/s81WYVspyJvpgH6sK8GdiykbahekQNeQN/BkmM1j/p6av369RzwFi5cyFvyv6eLFy+irYgI5FVUYWTpjA7drCGuoMx7t276WUHXIPFAJ6Mgx4GuM4HOx8eba0cnKipaL9CxWtdJEzOQS5PPYHdMSB6PeTmTUf2ipkzua2JQq611rYVcbfndTwk61pZO3m0Nb65xxComchqxYoLp/NF9CDKSIWNWfxD8oWWDyDrQ1/GN6vw66aU+8Pw3+ubr78j+0OWHNY2Nd13iLaif/teBx/q9SrYThmZnY+j3cUGbdu1579RNf2fQScvJolnLFjDorA//IT5oQo5OhB4MV2/VwRV+oqkpKVi7djnyp+VgePAwJCbEYfac2Xj56vU3w1UGtdqJwY2Bjr2yGlkm/oGugUzR9duE01cb4Ub9RFtmXcKqbArLGlGV29Yj2Fieqy1qsFh5HWtcfIdcVEPFmp+wioqGNDL+VHsoJGbldxca5or/V4EnKNiKG+dVREoG3ft7Qkat03eNCvZ3Bd19BjpZWTRv2RLGXQwwPHAYfmvWhBvb9cbdO9i4fi3XOPhrYnAaETAUR4/sQ+zoSIyKCqPXkVi+YjnefNZn9Wti+6l1dKy2lkHupwfd3PWX4ZdxiDfXeJrsvh/P7jduNt1dy0sR3lOVN9dAPbkCrtvY/im8BQ3UC2maJLkfZYPFEnUuPw6U0PfyvGE37joKURjwFi1axFvyc8vF1QESIm0gKSGMfo4+UNTtidyp03jvflt/W0f3/AlkCHQsdO1i1AmhgYH4rXlTLlXTNQpdN2/aiLv3/rws+9qlCwjz98PZM8cRNMwHqSkJ8B3qi517dv1ps5FamH2uWtCx1FG1kOM/6BrY4oFJynE177/GE8tsMsO/8QG6ft7U+ifu/JLimwBltryZBuptDq+RcSNVDNx7DhTSF7yx4QMS1wLvZ3d4K1YugVDrlpBt1xZdze2g3Lk7li1fyXv32/pbgo5059ljtKPQlTUSNuish/CQQDQl0ImJi+PStau8tb6s7RWbMCtvKtavWQY3ZztMmZwFz4EeOHPuDD1T61YcVBuusqk2VP18YuIr6Fi6poaoZ/g2HD7X+GNBFkZU4mRFw9v4fK4lOYkYY1P/dNv/n/J0gQwJ3kwD9ftrcmHNgZe0z8bSsZvArD01rw0UA154ePhP6/DYjdSiyX8gKyUIFT1DmNq48d6pm/6uju4ugU5auh1atGzC1bpGhAznekmISkrg4tUrOHToMKqqqngb/F+lpiWicHYeBro7YlLWBASHhnDu78+c3Of6M7B9PjH91KBjWYftxu7mzTWe3lZ/4Dr980MscWeyR1/eXCNoXXhNmvY3jVReydI+cY2M69nQ8Utizm4efeHM6TVQa9eu5YC3eHEDu9vxSQsWFKGiomaMk+/R3xV0t54+hLiUJNeOzqSLAYWf/lzFhISEBM5d/koFFm27fsMa2Nr0Q1L8WGRkZeD5i+d/GpbWir3PHjqflsF9a2LiH+gOAK8aoXy+nVPjh69MFQWXsXxCw0OvL2l6hDcy/Rop7GQ6T9eAVVJc/XKbp+/WR3JgjdXIuFYv3lCofRhYdoyecA3/4muB979Shvct1d5wfysRrG4/qwEdG+Kwq7EBgocN40AnKCSIs5e+fn8tWb4MIyJHYPnK5X/6IKgNS2v/r3VxfzvQ9Yncga2V9et4/i1N8diPp/f486TN8LNBXlQDEnd+rhcUakfT17UjibegEfTarvEaGdfq4oOa5iislrYRxIDHyvB+Vof3jxbx5+aThxCVEONA162bIcICg9C0RXOuMuLc+S+HrLV6R7B69PgxB6NamH0u5uAY3FgFw/fA7dOJiX+gY/3EG6F52fbK++g3spGczGe6fuoppvvWczCaOijJvQ/mJYTx5hpJya0oPu7Jm2kEfaAnEtfIOIi3oJG062IN8Fg7vEZQLfCWLGlg1pavqDaJZO3NwfTp///qMxGbakPXZgS6nj2MER4aynXqFxYWwtlzp/8UYD9aPz3omPhR+1qroshjOLruNm+u8cUSdy6d8v35y74qlqY9uTVvppH00gB4/h/68TZi20U2OMlSCmVZSPuycZr0rFmzhgPe0qVLeUvqL5Zdg432tXLlSgQEBHDLJk6cyI11wAZ2YeBbsWIFN8/GRFi9ejV33F27dnHvz549G2fPnuWW/1N1/eE9iElKoIVAK/To3gWBrIyueXMIClLoStfm7w+6Q8CDhif45eQwbg8WbWv4cIhf0od3H5HttJe+EN4CPii6nw7X/KRRtXVczYhjrxqvWxveLa9xd2/SeQsaSXcInqyygvWhbSQx4LEyvIY4PAa6HTt24NixY9wo87dv3+ZSxrOmLgxkjx49wpUrVzi4sSk9PR2pqamYMWMGpk2bhgsXLnBZW/6xonvmxuP7HOhasTK6rgYYFRmJZq2ao2mT31B1svGyEDVUfAXdw0YC3b5TD7mmJvzSzpKrWDT+6+UJDVV4TxXsWdXIbcWu7qippGCVFY2p53I1jYzZL7kxVUkPK9YchWVJaSQxN8WAxxzXv/rxuvX4AaSkJCAi3BqmpoYYPyYSQsItINbsN1RW8qdlQ33EN9D9h6KVK42TGYkTC18/8tF2TfHcj0e36pd8si5iZ84Sd7IuY42qty+AGPoaN0TwFjSS3kyqcXfv+ZB9ZN1poPAAWf6akdwbQ6tWreLGLmiMkPZf1VH0o777+C4SQvShId8GDpZdMDllBLroiENN5BecOXGk0Z+V9RX/HB2B7lojgs434xCKN329pXVDdPfiC+R6fV+Ose8VG8Q30EgGF47xoQIkXQLI//7Mt18Vl8m4GfBSh7egEcUyGpeS7WcZjlnXskZSrcP7F3g/QASxm+ToRETF0bRVS+joaWLQ4EFo2qwJRGn+xPGGDSbfmOIb6FrRZzzZiAbpzNVn0PHbyJvjj0pijmP/Uv6UBdaKpXUK6NwOty6e4S1pRJUMAMYTmBpb1eQWmbv70PiNt7kxK1iygH2N2MSF9G9I+wNEoLv+4C7ExcXRvLUAdLS14OnqhibNm6FNmzY4To7ub18Z0ZJAd6qRI0EF97WNNhzil8S+FFYxwW89fXCPy2X36E7Du079f9qXU5Om/UnjggO/366B3avvHximTmKjkrHmKFcf8RY0jlhIy4C3fPly3pJ/1Wgihl25fwdCoiJcI+EOGqqwsuqPJk1+RbNmzXHmwjmuIfDRo3+9s+Mb6EQrgf0veTONpICJh5HTSMMh/pkOkKMrHU3hFJ9169JZbvyJl8+e8JY0ou7QxWdp2k+U8BY0ol451QDvYwPHu/iS3r4HltC5s4Sfrxux3IP0L/D4o/sUoQTFjoKFlxt62dqgv6c7nIb6IXHyRDIljZslqCHiK+gONDLo7jyqhpYvf8NXplyv/VyZHb91+eQRBBpI490bPvTO+ECgiKWvd0Uj9s6o1YfDNbCr9uctaGTdegoulXtF4wxq9Klqgcfax/2rhmvV6tU4c/M6Nh7YjxW7d2Dl7l3YceIYHlW/RulPNG4I30And5x+p42bN5OTosc6vKpupHYrf6JHN17xvWKiVse2b+BqY/mmifI1qdr5oZdGvEbGfHClTIev14w9e+r7h837llgjYVZL+y/wGqbr169zFauv377Dy7dv8YqNz8rrmH/pUsOyUjem+AY6WQLdVj6ALq7gJMbO4X9ouSixCrtK+VfL+6n2rVmE0O5KvDk+aCkvTfs3xuisl96trMmG8mYCbwEftPZUzXCMjxo5RCAx4P3r8P7+4hvo1E7Sj6gRxo35XGxwa+WBjTsc4pfEKosmOu3lek78CG0szkO0WSMm7vxclQU15Xb36z9261f1QpamRsqd9yU9eVUz0PYq+mGxAUcbWazs7l/g/X3FN9Cp0u9xFR9Ax6RCoLv9kH+Ne2t1ZO1tzB9F1vQHadnUFIwe0Ik3xwc9ulADu4N1TwH+XXo7tcbdveNDJUitzt6tCWcPXOEtaFzVAo85vX/19xHfQKdLxqG8cVsK/KGsBWcRnd8IA8jUQXm+B3HzNB9i8D9RUVIkxrv24s3xSePoay934M00sn6vBp63AF5q8hbwSdvPAwX7gOuNn4Ga6V/g/b3EN9DpEejK+AS66rcfIOvSuMMh/pke336N3IH7eXM/RiyPXYZvIybF/JKm6QCZUrwZPqh6JK8L2XbeAj6o+h2w6GjNxP7ng1goy4DHamv/1f+u+Aa6LmeAOQ94M3xQJ//NuHCT/01AmJalncb2Iv6ESn+mbH9HTA1rhBH8v6Y1wcBoBiM+tXf6eIvXyLg/bwGfdONJjbvbxr82lrUO71/g/W+Kb6AzJtDN4iPo8ldehG8G/5Jmfq5JLnvxrpp/vTK+JJa4c+64Rhh1/2s6s7wmA8oNPvYIeeXMa2TM5+YGB6/WdCc70/gDH9WKdSljwPsn56D7XxTfQNf7HDCFPxnQOb3/8DvkXH9M+Mp0fNNdFEf9mHLBTxVnZ4wFWXG8OT7pxe2asWR3pPAW8EEfjtTA7vUQ3gI+idXIrj5ZU0PLamr5pH+B978lvoGuD4FuEv8erJwMA7fg+CU+Ve1+QTOGHca1kz/ueLWKMtPGuoLJvDk+KrEFUNiHN8MnvTQGntPP7nc+X0fW5o61vVtTxfXJ5JdYlhSW8fhf4P3c4hvoLC8AqfzLUM5pyY4bcBm/jzfHfz27V43JHj/ueJ9qRC81bF9cyJvjo2YRiFIEeTN80vt1vEbGjZxi/ks6faemOcqha7wF/BED3r8O7+cV30BnTaBLbLxEsl8UyzYiycfxJL6klZlnUDHnr+naEmwsj6MVa3lzfFQFhcosTfvLRkzT/iW9UCB3J8qb4bNYv1nWf/Ymn7qr8cRSu/8LvJ9PfAOd80Uglg9ZiD6XacR2bD3K5xvyM0102Ys3r35sxQTTh/fvEWQkizMHdvGW8FGXK2oqKS5t4i3gk97m1ZTdvSviLeCjXr0Fyo/UZEh5y9/vrxZ4bPSyf/XXi2+g8yDTE83fHJac1u67DevYH3Djf6KqrfcwN+yvybFV/fI5/DtL4dbFxhto5k9V/bhmLNmNUbwFfNLvr8nZNScHqcFbwGddo8/Fct/xsTlKrWqBxwbz+Vd/nfgGOp8rQOh13gyfJeHw49s2zfQ/jCuV/GmV/y3VJu68f+PHJB1AmjAww4A3w0dVx9S4u/c7eAv4rAN0/RjwzvGxeQBPbABuVmnxr8P7a8Q30A2j31DAD7oP7eP2YOOhxk/l8zW9fPKWa1v3V+nO1Ytc4k6Wmv2HaH5/YDy5Ln7rI32PXCNjc94CPouNV8HGrSg5RMflQ17Az7Ro0aJ/gfcXiG+gG05uzu8HdSbYc/IBugRV8OZ+nFZNPIsN0y/w5n68Llcd5V/izi9pT2ZNe7vnfK5OZ3rtXgM8fmQy/pLYiGSF+2tSQv0A1QJv3Tr+Z+L5V3wEXSSBbmAjD1vwNcm4rKGHMx8bTP2JmKv7KyomanVq7zauNvYjL9kh33WLnA+rpKhq5DFqv6QPx2tg99qHt+AHqIogzpqjHPkx5S5ssOx/gcd/8Q10o28Arj+wFYZzwl7M5+NwiH+mc/seYlbAYd7cX6N9axcjrAefsgh/SaxvLOsju4LPvRxq9bIrr5Exf5uG/B9tOlPj8O78mMw1CxYs+Bd4fBTfQJdwE7D9QVEH04Wbz/+S8JWJge7sXj527K2DKspmI8L0B9Va1ipTGsj9Qcd8t4HXyDiRt+AH6CUBvYweYksrWZ9D3kL+qhZ469c38kDn/3DxDXQpFAEM+MHFVyx8/fgXhK9vX3/AROe/rmKiVsunpWG0VWfe3A/SQhcgjm8/o/9fP7KRca2uPqxJFsCGZPxBKi8vR0RExL/AayTx7ReafRfo8wOaen2qoJwjmMTn4RD/TBvzLnKVE3+1SlJHIs6hG2/uB+nI7JrMxQ9O8xbwWW9n8DIZF/MW/CDtvVzTHOXCj3Pv/wKvccQ30E0m0PX6wff9pVsv+T6a/9fEKiZePuFPAsjvUV60L9K9+TTQ9J/pAX3ZDHYMej9Cv1NYyTUyVuMt+EFiIeyyYzUh7YsfN25pWVkZB7wNGyiE/1ffLb6BbuZ9wPAHPeA/Fcs8/PzVXwObK8eeYMbQQ7y5v1aTAp2RE0Rh5Y/Ux/c1Y8kudOYt+AF6M5bXyHgbb8EP0v0XNX1n1/+Y5ihMrG93rcP7F3jfJ76BjmUX7vwXgG7M7JNILzvDm/vxmhtWyXUR+xmU4mGG2WOCeHM/UFPIZWXJ8GZ+gD7S9eYaGZvyFvxAnbhVU35X+QP6O/LEgFfr8DZu/OsimP8l8Q10bLwInSrezA/Uw2dvoOz511XRcxUTf2GPic811q4ryiaM5s39QK0aVuPu3v+gxsxMrz1/bCPjT8WcXeEBcnrPeQt+jEpKSjjgbdrE5+QL/+PiG+gWEOi0/wLQMWkM3oD7T35c+cnn2jr3MpZP+Otc5eeK7qeDVTOzeXM/UKcW15Tb3fmBCRD+aGTsxVvwA8XK7EoOAkuP1XQt+4GaP38+IiMj/3V4fyK+gW7lE0DlJG/mByup6BSi8n582vNPNdljP57e+4Fu5hsK76WGrQsLeHM/UE+vAZH0M9udzlvwg/RHI+Mf67A4XeY1R9n1453lv8D7svgGulV/IeheVr+H0l8YvjLdOPX0p6mYqNXwbu1xaNNfNE5pQlMK7fryZn6Q3tPNzjUyHs9b8IPFQMdGJ2Pg+4FiZXjFxcUc8DZv3sxb+s8W30C35Rkg++MGuf//pOmzETfu8W9wlLqoOPo4Ktf/2KwqX9P7d+8QaCiD0wd28pb8YOV3BFJFeDM/UFwjYz6nh/8zvfsALK4Eyg/XJP78gfoUeFu2bOEt/Wfqbwu6GasuInDSEd7cX6N3bz7+VBUTTG+rXyPAQBrXzpzgLfnB2hgNjGIu6weHlO8obGfu7u1c3oIfrLt0Q8wld7fxx5fdMuAVFRVxwKuo+Gu6Sf7V4hvodr8ARP/CYrI3bz9A2vmvz+q6q+QaNwD2z6RnD1niznZ4eOsHZUb9XBcppBxOP713P9hx/15Nzq4lObwfmADhcx29UVN+d5LPA6p8QSzDTWFhIQe8rVu38pb+M8Q30L36CCT/gLRlX5NBwGZUXvhrsgB/qtyBB/Do5mveXOPow4cPuHPnDje9f/+et7Tuun/jCpeSnWUr/sepOramZvav1NqqmrD2LxAD3rx58xAVFfWPAd5f/G3zVxVH7mHt/r+YtqT7V17i0KqGPcH37t0LV1dXGBgYQE9PD7q6uujWrRu6d+/OLevYsSN69OiB3Nxc3hbf1tVTx7BqRhZv7l/90/Qp8P7uIe3fGnR/B128eBE6Ojro2rUr+vTpA1NTUw5uDGrs/759+3LzPXv2hImJCbdcVVUV2dl/Qbu5f/U/KQa8uXPnIjQ0lPv/76h/QfcT68iRIxAXF8eQIUM4F8cm5ty0tLSwY8cOXLp0CZWVlRg0aBDn8DQ1NdG5c2cYGhpCW1sb5ub8G3fhxIH9yJ+UhfEjI5E9Ph7LF5TixdMfkxjz6oVLWL64HMtKirF3RwVev6op6/s0QdfvfBqe//2bt9i2bh0mp6ciKz4OJXNm4ExVTTuq/3tE/hz/wa07WLdyKRYVzcOWDWvw8EHjD/XJYFddXY03b9788fq16dGjh9i+fRsuXrqIN2/Zsmpuuy9Nb9++5aYfDdR/QfcTiwEtMDAQKioq3MQgx1zc8+dfrrHs378/ZGRkoKioCAUFBSgpKaG0tJT3bv31/v1bHN67h/v/5cvnyBo3GqOCh2GYhzv8XF3gZW8HDxtrBA0ehKVlZdx6c6blIz93Cvd/Q/T+/X8TNFy5dAEJkcMR7usFf3d3DHN3hY+jPYK8vVCYP7NmJbp/1q1aiQ8sC3Ij6MbVK3j18gX3/9GDBxETNAThQwZjiKsrfXZnDLSzhS+9Jo6MwZPHj/Hs8RNkpqTh7q2G9339FAbPnj1Hbko8wnwHItDDEwF07b0d7BHg5YGs8Yl4Qe8zVWzYiCcP73L/11efgu5LEysTZrB68uQJQe4RevbqCTk5WURGjsD58+dw5cpl3Lx5E6/oAcTW/XxfbP6nBR2romYnx14/nWrf+56J/nDbAR/+v/fY9KXjsInpS8saKrafo0eP4sjhYzh88BiOHDqOE8dP41TVOZw6dYpzTuxL5deXw45vZ2fHQcrHp2Z8hBcvXqBDhw5QV1fHqFGjYGlpyb1+Tbdu3eKAyJxdp06dOFA6Ojry3q2/1ixbjJ49zODvORhjwkcgLWYcJsTFI2HkSAT5DIIH3ezeLs4Y7OyE2PAwDPcdguFDguHp7sbbQ/309u07BJGb9XYbiNWLFiNueBiSokdjTEQ4RvgPg6+bM7wcHbjjj/AfgrjIaIwODUPfPv2xdGE5by/114f3HxAaEABHK3vkpmdidNBwJI0cg/jokYgJC6XP7MQdn33uIO9BiAgIpAdAKMzp+AvLSnh7qb9Sxo2Fo7U9SmYVYHxkJFJjxtJnjMDIkGD40Gcf5OTIffaAQQMRQ2Fn+FB/WFvaYfzYWN4e6qevge7ly5dYvnw5V7a3b99+7N17AKPHxGOAjSPixiXhwP5K7N69H+ULFiI/fwZSU1O5/X26j/8J0NVOn89/Pn36Pqsh/P3jB+710MkqnL7xDFNmLcDjx8/w8fd3/9/63zM1VOzJtKNiKwHuKPbtPUSwO45DByu51+PHTuFYZdUf0769hzkgNrbYU5GFm4KCgjAyMsKDBzWJHWVlZTlgsZBVSkoKu3Z9faBuFqqy/bB9sNBVTk4OY8eO5b1bf7158wrjIsOROnYcIoYFEeTGY1rGJExKTsP4UTEY6ukJFytLhA8bitAhfogODkJEUAge3m94Y+m8Sdm0f3Ixg3wRHxWD6ZmTkJuWSecyBhGBAXCwMOdgE0hucjTBJ3RoAOKiR+H9h4Y3zmWP0Yp1qxEwcCC5VV+CaATysnLoHHLo+HF0vDC4kZNlwGGfmwEodOhQzJ42jbZs2G+THXvt8sUY5OxCEA+i6z8KU+hz507IpuvPjh0K5wGW3PHZZ48KCkQkuf+QIf64e+9mzU7qKXZf/Rnotm/fDklJSa6IxN7eCTbWDuhm0gu6HTtBX9+Afnd6cHZ0g5vrQPr9ysHNreZh9+k+fnrQsYnBqnaqhQ2zp7XL2P9sGfu/ZpuPePbyNU7deIxjVx7hOEGu8uZDZBUsRdbMhVi+Ziv3pdZu/2fAY+996f+GiAFm66bNHNB8ff0493b16lUOKNHRUVx/wdOnzuPc2Us4fOgYKrZs555mrHysMcXcIgNTy5YtubI21op96tSpOHz4MFavXs2Fr/r6+tw6rEIiJycHx44d46bJkyfDxcWF245VSjDnx9Zlro5Br6HX6FNNTk2D/8DBnHOaN2028rOnIXk0c3dJGBsRg7iIKHqNIKc3CjMmNzxsrVXVkSNIHTMWIwiyMyfl0nGnIzsxEwnk7kYFs+ORk6Mbn7nJUcHD2Y+Vt2Xj6MbFi0gcNRrB3r6cs5s5KY+uxSQ6fgx9/kQkxsSSoxqOMSNGIDY0HE+fNN5Yuw/v3EVSTAyGkZuenJaBWTn5yEnJxviRdMzhUfQ6ivvsY0aEc277Hq3fUH0kJ/um+g3e0sTA9P59NU5WkQE4dIjLh8cewCz6UFZWhayMHCTEJSApQZOkBL0nQ5GIJlRV1SAvrwBnZ2funv4UdGxi9/CP1HeX0bGTZvr0Bqp1DSwuv3LlCu7fv08O7iPWrV2LU7cJcNef4cT1Jzh29Sm9PkPVzefImD0fufOWYHrhKuQXLsHt2zXtuT4H2qfg+3Se/d+Qi3Xt2jVUbNzEuTgGOmsKHUfRDyqOnpbOFIZ5errj0sVr3HT0yAlUbN6BZcuXYWFpGdetpiHH/lwsHKgFHSuHY/0TGWzZ05NVNhw8eBAnT57kAMhcG4Mac3rsqcrcG6tt7d27N1fzypaxfXXp0oUrI2ksvacwsmx2AYVrrnC2tMDCuSWYO3UWFs9biMyEdLrxszExKZNuvhE0hSM5Noa3ZcPEfm1VBw8RWOfAxbo/OchRdOwyZMRPwMyJ+cgaP4FAm0KQHUU3ehTGjYjArRvXajZuBLHjX6RrXzKzkI5vSTANx9LixfRZ01E2q4yOnUxTKgFnDGLDIjE+aiSuXmycsSXYsR/dvoPFheXk3Kw417akaCF3nedNm0vwT+Q+e/LoeIwdEY2EqFHYtqHhA2NXf3hPoc5HvKbXD3Sv7dhRQdCSoQhBnnNzrEilfXsFKCq25yINUVFRSBDo2MQAyIpMWJFL+/btuaITdr/+z4CuFjafT0zR0dHc6+OnT/Gy+i28/fwxa04R1m7bhWM3n6Dq1lOcvvMM+09dQmpSMnYe2oPJBXMRMS4TecVLkFe2Bvnla7B8fU1bni8dh03s4ny+rD6qqqrC8sULsH71Gmxev56c2hbs23eQC09PV53D5UvXuenqlZuoOnmWvug9WLFiBRaVlmNBSSnK55dwBc+Noce0Hw8PD+7H06JFC86JhYSE4MKFC5xzZKHy8ePHsXv3bm5izU1YWR1bn5XnMRfHflAMeOyBw0IFa2tr3t4bT+8oxC/Kmw5fN1fY9zOj0HUigW4msgk0mQkT6EaPI9cTR84mjHM3GfEJ3MOkMcRqeLMTk+Fpb0uhqhlWlC7DRAqb8zKnI31czc3ObvQwChuT6docpvVr1DjO7uqZM5iWmY2BDvZwsuzHwSYnheCeMpE+ezIHnLiIkRju54skcn4LS+Zz29EjmXttiO7fuEnXOos7tmWv7li7aBWFsBnIz8qjzz6eIDeeg3xUUDASydkuKqkdR6P+n/0t3VfLJmRiIT2wVqZnYGnJTHJmXnBycOKaLmlq62DNhk04cOQYdu7ZjyHD/P8AnbS0NPfbZLBjlWG2trZclPcp5P4nQld2grX///77e67sbVvFNrrpfHH18XvsO3MTF+69xcl7L2h6jSMXbiE1dQJ2nzyM6XlTKOzKQuGsGbh5/Qbu3LuLrLzZiKdQpHBZBQqXbMSc8hW4eL2mbKf2eLXH/L/Hrpn/Xh2lMKh8fiGWLCjFiiULsWbFEqxbtRwbyX0yh8fK63bv3Im9e/dRKHsee/ccxAYC4uLyBRzkSouKsbisHI8ePuLtsX5i587cGWvsKy8vz/1IBAQEuCeksrIyBzwvLy/O1THgMUfHhsFjy1kDz5EjR3JOjsGNhb7h5DSYG+RHw89njx+iavtKgksyFyaGDxuC8jlzMJvCqNy0KZiUlI1QvwAE+/hhKDnhcVHRFF5Oho+LLeYW5PP2Uj/dv3ERGxaWYVJKMt3sdhS+JaNw+my6+adw4WPW+HQCXABXORE42IsLpRns0lLG0dYNv5munDqCtaXzkJEQz5XFTc2YgPl5c3jHn4y0sUl0XF+EDhmCIR5uXEiZGhuLYb7uePO2Yb1hnj15hL1rl3Llkb70AIuPjsD8mQVc6J6TPPEPBx02ZChXGZIUE4e8rIkIDfTB23f1r3X+8PY93r9mZeds7j3WludBRUMduhQpaGhooHuv3li3qQIVZAAqduymSCiW+92yiYW1DHIs6mBQtLKy4srBPwUdm35aR/d/oMNeaf7hq2qcv/UIu49fwJjMWUjNXYaVOyuxt+o8cqbk4lDlUcxfWIKs1PGYNWUSzlKc//jZI5QuLMa8ghkEmjLcvnMLV2/cwoTJs5AzZwGKlm/AvEXrsGJNxX+PxZs+d3TsnL5HJ0+cIFgVYtniUixbVM65ulXLFhPslvJgt5Ic3hps3bQeu7ZuwYE9e7Ft8xY6z6W0XRHn5BYvWIi0tDQ8JffaELFyN/YjYFBjPxD29GOga9OmDWf/GdBYI2EWorJXForGx8dzQGONhBnkmJszNjbmgMhcH7+0f9NCXNi3mW7qWIwMDqEbLBnF0/Mxc9JUcjSpCCFnqaeiBivTXvBzd6fw7v+x9xVgWWXb+4R0t0GKnaSEtIgtISGSKqIIglJ2F3YRAtIWNnZ3jN3d3SKgYIy+/7UOfl7GOzN37gxzf/e5/2/5LHevvfbmfOu8Z+dQDAoJw+Vzp/Dw/p8/k+3Rtcu4dHAj8ufPQAL1F092ZM6bi8JFiwnVzMUUnu1zor4wN4NP547CZ+UEQlQThichddZkvCn9a8cjPbl1BZePbELevOkYMWQIRsTGIX32bOQvSqf65wiTM12cXNGuVUt4d3bH2PgEjE9MxhwyyieP7Edl5btvkv59qip9g9O7irFtWRYZuARh/HFhynQsTctE2syFhJinIMTHD1bNWxDK7ITovuEYPSweyTGxSJs9FadOiVDtv0/Vhql6MqKSuKziJaZNnyA8s/wV4UR/50PHjpKx24GiFcsxZ+5c4ZOW0Rwva+KhE35u+RnmZ/zHiY3/akT35Wu1Yrym6v6LMly8W4oLD99i6/ErSJhZgD3Hr6KQYPPI5OF4XfoCWzaVIGXKRKwk9FTx9g1u3r6JrMwMpKXOw+lTx1BRWYmSrVtQsGIZNm3ciNevX+LqvQeYTEggc2kJIbzdyFm6ATduVI931DRwIv53DN2jB/exanmRYNS2lKwTXJGBY962aQO2b642dHt2bCVkt1NYkLl14yah3HIycsWE5Pis/un0wPHD8GepktrOy0n4QeC3Hxs7flBkZWUFo8eTCGzAGKF5eHhg7NixwgPGBo5RIBs4fpD4geKxuf8U9e3VA0nRQzAgsA+mjRlNRm4iEgcPFpBWry6dMSAoCGH+PvRjG4KkQVF/+dNNVH4pvRRHRMciMihMQExps2Zg7uTp9KkYDs+O7nCztSF/fzKG0YQqg7F9Y+2eRbhmeT6GEmqKCAzCmKHDCFVOpc/liYSiQoWxs64uzoQqI4VZz5h+odi8dsO3kn+e6JtF+Hfh3BnE9e2LgcF9MSFxBH1C83goGf6ogfDr1hWuNu0woE8wGbp+FBcljB3+VfonBFb1GZ8+faTf/gfhd2fZzhpmVpbw8fdDVOwQdOvRXTByjOZ4GIU/XfkZ5tUCXbt2FZ73X8gj/q9FdGTpcO7GPZx/UI6LD9/h5osqXLn3Cpv2HsS8uTMwfmQSHt69Q3wL+dnpyFuchls3rwoLKLdt2oh0QnQnT5wUBt55UH0Jffrs27cP7yl88sI5FK9bi+27duLV21JcunYN42fNR+7qbcgt3oyla7cTFK/+TOYOEjF3+h8lNriH9u0m47UFC2bPE4zbkQP7hDg2amzcOE3EHN60fg1K1q4SPnWX5hVg9erVSEociaX0CftXaObMmcLsKb/9+IHgWVNmjmODx8aNP2l57JPjRNu92M9jcbwljFn0ift308ePVXj18gmigsMwe8J4ZM+Zj0nJI+mHFUOoojdi+g7C4LABmDRyFIYOiBZ2SsyfNAlL6W+8aMGib1L+PK0qXIJZ4yaSYR2HcUP50zmCPpUjyfD1pfpiyAAFEtqKJ7QZh9njx2LzqmIcPXyQfph//Ta4jx8qsXZZAeZMmIw5EydiwZTpiB9In+lh/dHXP4g+G6MxMCQUsydOQeKgIULbly5ejMz0NNy5ffublD9PN6+ew9i4YYQeR2La8NECchsWORhRoRHU/7H02RxGn+2DEB85hBD3COTMnyeMUZbS7+7P0q99aoqYf3P8omUjxs8gGzX+GuFnmZmfSY7jmX9mXgVQVlb2T3L+ew0dvV0uPqzEzWcVKC7ZjKiYGJw7exrFK4uQm5ONGzdv4s6dm1hGqC4/L19YZPv86RMBrS0rLMJjQlTPnj0TlmdspDiemX3w4AHWryN0Rcju+cuXuH3/HjZs24Lt+3ejorwCx86cxeT5qcgu3oqFOcX46Uz1VhuRkfujho5n4Y7s34fL9HkXSW9cFwd7dKdPnU5uHRAR3hexg2OwcO4c7Nq+DT/RD4QNH3++8hje6hVLkb8kh1DdCkyiB52XdvwVNMfEqIzffjyGwYYrNDRUMGKM0Phh4YeD/WzgGNnxZyp/uvK4By8IZhTILj9U7P6dVFlViUF9+yM8MJh+0GHInDUTGTNmCGmzpqWgf+9gJA0Zhi1rqk8uHj0kjj6v0rF4+nRkpaYjtE8flNOD/mfop927EOIXQChpAGaOm4CZY8bgGr0UXzx9jtBeAfB07yQsM+HlHD/RC4sX1C6kz8aC1DT0C++PmdOnfpP05+gwfZp17dQFg/tGYAoZ8dnjxuDiqRP8U4Bvlx4I7OlNyHImvbzf4/zxo5iSNBoZ1O7c+QsxkBDetMl//mTjh/QFNCA4FIPC+mFUXDy9OCZgV8l6fKysQphfIHq4edBn+licP3MOr58+JkMXTX+X6fQSmoPRI0ZhUET/b5L+ffrRKNVkJp7d52eRDR2/aPk55OeWd+QIkxUUJ9quyC/tV69fU1n+fK3+hP0vn4wA8leuox9ke+EHf+LkMVy7fgmbt2zAjp1bhNnA02dOkREroTfKCTx5+Ag//fSTMFt58fwFvHr2XEBwjObY4LGR43VqPKv4puwtjp8+hc07tuP+vXt4SUZw16H92HtgP95WvsfOfUcxM60IqQUlSM9eRSjwvTB2x/xH6NqVSzhLD+j169dx+8Z1XL98BcePHMGcWVOxrCAXM6ZOQlePDvDt1QtXLl3AmRPHBKTHExbLC3OxNL8AhUVFGEWf5bVxrA2jNn4wmjRpIjww7DJiY/jPDwl/1vJDwkaOkR0vGeFBYP5M5YepXr16wmJg9vNExt9NK4qWYc7U6VgwIwXbipfh0Lcbpz4Tyh5An5PjEod/34L06MFdHN6+DneuXcKbl6/xruLPGTmmw3v2oD8ZrGGEWBalTEPW7JlkAG4IaRFBocIi3sWz5wvhZ88eEJqZiw1Lc3Bo+w56Ue0gA/vXZsbv0ct78oRJwlhc7qIFWJGZTs9x9URZGhmzMN/eWJlfPcv58eN77Nlcgn2bVuPhrdvUDw/w9ec/jygf0dfRAEKt8ZFR9LmeiDz6IvppX/Wzt3D2XPQLCCLDPxE/C9uxKpExZyY2rcjD/i2bcXD3Xtz/1k9/hn4cU6vJTPziZUPGz67opcvPosjQ8Uua41u1ao3OnbvgY9UnlL4iY1dD7n8tomMLXHNM7NWrV9i6ZSvmz1+A4uJiYfHqzZs3cPTYAcHPSwvYPXjwoLC27saNG8Ls4dWrV4WV/6L1YWzU7ty5g0NkeO4+fIBHz5+RYduLMxfO4zUZwKMnjmM/oazX799hzZYdmE0Gb0ZqPhnJA6TTH+us0tdvcICMLNfLSPL58+d48fIFteG14OetUzdvXSM9buMafTbfvH4Nu7Ztwvo1K5BLD/caal+Pnj0wnx6wv0o8e8oPBBs3NniamprCxn1ed8QPDLO7u7vwScvQn9+abPg4nfPzg8Tl2c+GkY3ef4p4zKj0/lV6YH9/kP3W+eN486J2D5asePUYT2//8rLoH8donz++j+un9n8L1S69f/sMT2/+/qnMr58/wTWu/48PHf8h+lhVhmc3fn+y6f27cqHt/+b83K/SPxk6MlQfPnwkPd7h/QcCF1TH1MlR6OPXHVbmLdCskSlMGxqjiakxrMyaoIubJYYO7o3dW1bg4umd2LhqDgb17467Ny+j6sNnYTHyf62hEz1UrKCIa8LPKlKedxZsp8+/3bsPCJMIbODY2PFnLBu+K1euCH4+LPIyGZOrZBifksFh98KVy3jy4jmuEOI6ff4cnr16iXOXLpKhO4lXb8txhpDW/sNHUVpWQchyDRm7POze+8d2KPBgaE5OjrCym2dL+Y/HcTxeyHtKeQyBDTcbQtbtFBlgnpUtXlaI5UX5GD9+PGbNmiWsefurxH3EqI0XWWpoaAjM6+d4EoJRm7a2toDm+G3J+fjtyGls9Diey3GYl6Owy58N/yliQ1fx5Bbel//+bOZDMggvH939FvrrxE9ZFRmaVw+uVUf8Br0ve407F4/VuqFhcVXlr/H6/u/XX1nxFvcv/4QvtXjVIdf96UMFvWCukf+3jcMXQo/3Lv1Eef/6uOSPho7XUJ48dRQl2zdh16ZZWDTOAmnjojAxthtCuzRBSU5vjIi0xtAgC/y0NQ6JEZaYNqInMmf1xY7VE7FwYjgCujdDSfEsfKK++a83dGzYWEH2ixQVGUB2RX4mXiTIaImPGmLkxp+2jJz4k5V3UDx4+gQ3793BI/oUuE/hG4SmHtMn7d37d3GNDN8zQl5nL5zFrfsPcPink9hx6CR2HT2OLQcOYU52EY4cP4vrN//40oWlRUsRTJ9ZOUsKcYRkXLt0GU/p85rXoPEOAuaXL14Kn9Orildg4/rV2FyyTjByvDGZJyJqg/jzmVEaGyx1dXXBsLGh432uPGPFCI0Hc9noMepjQ8YzrCIDx8aPy4iYDeB/kt49u4uyl7+/h/Xlo5t4fu/3jcK/Sx/fleH1vzB0Hz+8w7Prp/6W8Z9PhGZKH7Kx+W0r+vlTFZ7eOC18TtYmsbzyRzfI/b2x4S94dussqt5Xn7TyV+iXhu4TPpNxOniAfheFi7BoWjhSZ0YgaaA9Jid1xJSkbhgabofBgXaIC3PFvPH+GJsYgKFRAZg/JQSFC2OQmhKMratSsHfrQlR9/ip8wv4Xj9H9Yx2dCM39FtfMW9P48fFCbPAY5bExYwT3kAze89evBIPHxu78zds4evYyjp+/hmPnruHyzXt48rKUENhH4RETvQeEMboasv8Vbd++HRMnTkBe5hwE9uoBZ2cn9O4Titmz5mPt2vVYR7ye3eI1yMnKQfTgIejVyxd5ubmYO7P2DrHkh4fRmsjQ8Zo5Xj+nqqoqhNnIMVrjmSw2fKJxOJ6YEH3qMgrk8mwgR478aydV/LtU8eoRXj++8y3061T69D595tXuhSFsRMoeX/u+zOnXiPdoPrt1nhBI7RzRVJMYMZU/uUF6/Lax4efxxZ0L+PAX1s/9GrHcsqc3UFX5+0bs2Z1LqHjz18+n+4eh+4gPH8tx8/JOlBRFYEvRQGzKi8TytHBkzvQnxBaE6aO8MTyqIwYFtkd/n/aIC++AtPkJ2LdrG5ZmJWNFZjTW5g7DnrVjce5ArrBE5VNl9eztf5L+rTG6X+M/YvSYRflqGqdPHz/j9au39Nl6DS9Ly/CBHlQy+N9XX4kWC4tQpEgmh0X8R+nLl69Yu245OjpbYPyIeBw8eIj4ALZt34iVRYWYO2sccpdkIys7ndBfnrC0hPe1ZqalC0i0Nok/QdmI8dgc729lI8cLhRnVMZJjQ8ezsmzgeNKCDRwbNkZwXIaZ8/Mn93+a3r99jteP/sUn5NuXeHqrdg3dV/pblz+5Scjqty8F5wMkXpGheUefkLVOJLv86S1UEbL8PXp59yIq/uJC5V+j8qd38O53jBj/qt7cv4pXT+9VR/wF+o7mKj8TivyKTUuDsHt5BI6UDCaOxoFVA3BodSR2Lu2LjTlB2JAVTByG9ZnBKFkSho0Fg5A6tSd2rU3A4jmdsGlFMjYU9MX+ktE4vHkWSt88wkdUViv9H6I/bOj+fuJWf+MaxpCppnH8q1RVWYUdO7di9+49wgwwT5bkZmWgV3cHzJo2SVg3t35NsXCeWW52Nu7e++sPzo/En5u8rIQ/SyUkJIRJBTZ2jNQY0bFRE000sCv6TGWj2Lt3b0KmE4XJnf8L+vC+VEAXv0n0t/pIyOM5GTo2PLVHX1H+7BYqK357fRg/JaUPr+DN0792TNGvE9dPxoaM+O/RG3oJvHpce+OTIip7cQ9vX/zeYZ5f8fbZXXrB/PXrFL8buqoPeHz/MI6sGoKjJbE4tCESRzcNwKnt0Ti1ZRB+2jQIRzdG4cC6vtizKoS4H3at6IftRaFYkdoTP20ehgvbg5GR0gmJ4c2wOjsCY0OM8dO2aQLwEP5g/yH6LzJ0/3liA8oTEFcuX8T2rZuxY8d2bNmyVTg9hCcN/k7ibWQ8Bc+GjhEcGz0efxNNSDBq43hGc8rKyt8P5Py/pi/06VHx9DZ+/vTbg978mffi7gV8os9Nptp6Ub178QClz37/isY3j2/geQ3EWZsvyXevHuPtk99/8ZWSsXly99K3UO3VX1X6HKWPf3tMmmt59/oJnt4+Wx1B9GfrFhm6ik8fcONSMS7vH42ze+KRO7kJdizvjZWLuuPolqG4sH8Mjm9Pwr61A7B9WSAZuXDsKe6P/cUDsGGxJ3YWdUPBDEtkjG2C8ZEtkTfVCVOCdbA5P1Sop/b+Mv+a/r82dP8NxAuoeU0Sj8mJJh7Y0PFYnKKiovA5m56e/i33/z0xSivnmdey3z/UgGco31fU7lWT7988w9uHv49kqype4end2n9J8Y+yqvzVt/p/+yf6+UMFHt+u/cvBP1WVCxMSv0dffv6AJ7d5GcpfMyH/GKP7GRePz8T5nfE4sTUGi6d0xKJxhrh5eh72rYvCMUJzJzcPwj4ybFsLwrF9abiA6C7sTMbmnF7IHW+A7OFayJvcCDnT3TA9ygDz++tiR1GYUI/Y0P1/SLyImi/B4XVybNwY8fHyl/824lnHMmHm9fePYHr94CZKX9beBdn8o/hEn81sZH/vk5g/m5/c5s/mbxG1RCzu50+VKH98kz67fntW9fOHSkJVVD9/mtUifflCCIva/vnDbz8TX7/+LEyGfP4LJ5cwiQxd1YcvZOjmkDEbgrO74rF7eR/sXuGLC7uHUzgO++lz9aeNkdizMgxbC4Oxc3k49q6KIEOXgN3rBuLQ6iCc2joQp7dG4cH5eRjhq44xwXpYl92HaqH+qeW/0e+R2NCJ6d+m92+ekrG78bvP6evHt/H0X6w7+3eJf8gVVG9V1W/PPn7+8B4v757/3U/rv0IVT28SUv3tcUK+lOf1g4uEwGr3wnKm8mc3UUZ9/9v0Ba/uXRIO0fgrJDJ0vP3vxrnlOLk1Eie2DcGOpb7Yv9oLW/K6YnehF85sjsKWXB/sXBqKzXm9ydgFYf+agTheEoMDJYNwdutgHFrbB0dW+eLYhkhM7GuEYQGGuHQqp/pFVNtvo98hsaET079NPxOqKHt8/Xef07IXD/Dy0Z8/ounX6auAqMpKq0+j/jXiz7dnZOg+/g2Ghuntk9uEVH97soPPaHxx7wI+1OLpziKqeH4fpc9+b2nPVzy/e5H0++3++VfE43qiMTrmN2/uYkW6D/JmdUDWZFv6fG2F9HGWmBvfGrlTLLB8rg1WpTpg/eIe2Jrnjz0r+uDUliE4vK4vflofjsOrAwjZkYFcHoDx/dtiUqQF7t0/xpPY/1ESGzox/Qn6ivelL4QfxX+a3j5/gHdvfvtehOrfz9+36r6i9CU+viv9TTT7d/ZIZflrVLy4/y/q/mttr2noPhI6rvrwM+7e2IWcuX7InOyClCRTRPhbovJtBV49u4ebV4/i5MFC7Fw/DmtyBqBwQXcsn98Bq+a7Y21aJ+zN9cTuoh44UByCiRHGyJpkg1cv7tALifT8Dz4+YkMnJjGJ6Rf0y50RH/DuUyU+feH1sGRGv/DlVzWWoBBz/o9kED98/kL5wNdN4BM+4uTxIiyZZIWCFGusXOCBtPGOWJEWjs98F8W/sQa2Nkhs6MQkJjH9gj59+iSw6Fw6Pn3k44fqjf28JaymkavOwwdrMlfn/yQcAMDuV1y5tBMly8dgWUZ/rMwZjI8Vz4V8vPD/P0liQycmMYnpbyKCgD9+nv4HP1drUq0Yutocq6l5Rd9flct7a8X0/zfxZ9VvkWhLoZj+PIkOof2t3+p/S//+YUPHRyzxuXMPHz4UDtRk4qO++SimhQsXCufMHT16VFgPxsx+4USQly+FwzW5wbyZny+IZgN07NgxYfsVH4/EYT4HjolPPOGbr7gcX968detWwc/X//1REl33x9ca8tFMDMP5BJLjx49j8eLFwh+H6+Y6+ZJo1pePa2Id+YLekJAQ4ZQV1pX1ZL05vbYuruYDBvgUE5bJOvGBpMuWLRNgP5/Tx2fWsU5r1qwR9OT+4/7nPmA/M58Kw30vpn8QP4d8oTcTP6f8t+NnQPT88JY/7ms+WIL7W7SHmfuYadiwYcLZf7wrhk/cEfU7X3TOzzOPK/Hf53+dRowYITyj3F7+fcyePVs4jYifSf49cfzOnTsF48a/LV70zs8uH4HGv6ns7Gyh3/j3n5aWJhzNxiyyG/8X9G8hui1bqi/H5U5g4ktbuGG8cn/VqlVISUkRFrpyPMfx/aR8vFFERIRwRR93EPvZkPFezSNHjghxbHjYsPCPn08k5rPf+IBM7hw+NoldlvlHiM+94wumV65cKVwPOGFC9XHW/AdiY8eGLDMzUzASfHcD/yHi4+MFo8o0cOBAwWU9uD2sE/+x2bDwH7I2zqRj4usKRQaZj4IqKSkR+or7UXQiCT9MbOwuXLgg9D33KevEP2be7yq6OFxM1ZSVlSU8L3zvLffjlClTBOPHz6tw0jW9QLhv2QjyC5TPHly06B93WgwYMEB4qYluW+Nj86dPny7k4R8zy+Nj7//XiV++w4cPR1RUlNDugoICoU+5z/g6Tb7knUEBX7LOl0XxUWf8MmGKjY0VznrkMvyc5ufnC79d7nN+vmvz6+/foT9s6LhhIhbR7yktSmNXVIbfCiJiA8fE6SJjx8R52Sjx21SU59+hmnX8SPz2ERHL5rprtqGmriKX8zHzW57/oH8H1WynqB+YWIea+tTUlVGnmH5JNftI1G8/Eve16BkR5WE0wlSzf5lqhufMmSO4P+b5X6Wav6OafSrqs5rPaU3/j1Szv0T9/H9B4skIMYlJTP/zJDZ0YhKTmP7nSWzoxCQmMf3Pk9jQiUlMYvqfJ7GhE5OYxPQ/T2JDJyYxiUlMYhKTmMT0P0BiUCcmMYlJTGISk5jE9D9A/xFQxzcgLFmyRNg0IlojzTeT8iaTvXv3CrsQeZMJ70icMWOGsLswLy9P2PwkWl/NLufjDVu8G5E3dG3btg25ubnCvgVRPt6dKFqvzS7vKuU18byzVrTmm3fY8m481oV14E1nnIfLMrEs1lm0LZw3sfAGN9aVNxRxW3hDGKdzPpYrOkaAy/KGMeGkLqqfdwvy5jQOcxleX876ct2sW82jDMQkJjGJSUxiEpOY/iz9x0bqGBAxWGNigMPHSPDO9ZrEx0swSBMR77IWHW/Cu64nT54s+EXER1OsXbsWT548EYAWH1mxefNmYdc+797PyckR6uJNtFwX7/jndN6pz7uReXc3H83CG1q5Xt6tzMCSAaPouAYRicAjE8vhehlk8kkFXI5BKNefmpoqHPfAu/W5Hq7v/PnzOHz4sHDqAOfnozAYTHK9NTfiiklMYhKTmMQkJjH9WfqPgDoejWJQxmCGwdKdO9W3GpVXlAvHIfFROnzMCx/NxCeYcJwIzP1InJfTy96WCSNsfJwRgzsGVAzk2GWwxMxpLJfPIGNgxWV5dIxl89lZTI8ePRLAHY/SicDe5ctXfnHuG4PG09/PhDvzfcSP5fCRTo8fPxHk8egbHwHFo4mi0T9uN4/UXb9xg/Q5L+jKo3m7du0SRg/FJCYxiUlMYhKTmGqD/jZQx5erf/nCR8AxAOLRKHaZefTrC2eoZvBV8NX/2P/HmI/IEvGPVCMPgSrW4zPV+UWI+0Zcr3DMVo04gThcU08OV+eh1nz/91VI4zw8zcv8meK+4ovQnn/krdbvH1zdRlaLy/yjLlEt1ek183+m/z99Y85bTUIuqutnYnYZJNZkoX0Ck5zvTDoLriheFBaxqIyoXfw3Yxa1kVgoU12uulc/Cvzl6yeKor7+LRbKUDu/VOHDFy5HYTGJSUxiEpOYxFSr9DeO1H3Ciw/vkJB1GJ1H74fHmF3wTTlA/j2wH7YJrsM3o9PonXAfvgMe5O8yguLiN6ND/Gp4jt1K7kY4D1mPbskbEThxM7rGrYX74PXonLAJ/WbuQNi0zfAfvx79Z29Bn8nrMGjBNgRMWAvPMZvgNX4zvMn1HV2CkAkbETF5M0ImbYDf2DXoM34tBqSsQdSsdQiduA4BY1YhZPJ69B65Bj2GrkDneOLEFeietBK9RhWTjJXwSiiA78giyrsCfuyOKETvEcvRK3EpvIYuRa+kYviPWArf5AL0HFYI76Qi9KZy3qOWwXPkcnJXoNfIFfAdsZrctfAZRXqOWAuv0RvQa/R6BIxeh8CxaxE4hvyUFjB2HXqP24KA8dQ2coOYJ25D70mbEchtmbgRfadsRd+p29Fv+jYEU18ETd2K4MlbETp1M0JnbEZwynbinQidvYt4N8Ln7EbEgsPoO+8A+s3bjYFp+9Fv7kGEzdyJvpQ2YP4hDFxwCJHz9yNy7j4kZO/HiJy9SM7ei5H5BxHJZRYdwaDUoyRnP/X3fsQs2oeoRfuRnHMMEwpOYejCw0jIOIpx+ccxtuA4knNPIXnpWYxacwWjNlxF6r5beFD6jgAeg0UCkGISk5jEJCYxianW6G8EdZ/x4n0VbJO2ouO8g2idsAp+806g15ydCMk+APvJOyDXZz0keq2HaeQGRKQdgMvYDZi2+SIGLCCQkb4LcTmHYT6wEEFUxnL4Tkj23QaTiE2UvgnRC3diwJytiJhdglEEPhZsOIw+BHSknRbB1Hc2BqdsgnfCMii3n4X6brPQb2wxQgmUaTmORV3nEfDsNxH+g2fAtEsKVGwno3XILHQbvQS6XeZAwnEebAdkYejMVTDznw2p9vPRxH8uwicWwqLPLEjbTYOO+1R0GZIGy74zIes4BQ0D5sEzMRPOMUsg23EBNLvOoPQsAqH50Oo+F1LOs9AsZD6c4wuh7ZUKiU6ZkOicC4mOi1C/+1T0HDofrtFLINcpDcrdFpHu8+EzPBea3dKh1DGDQO1y9EspgYFfEep0WgLHqGUYOH07moUug6xHFlr1yUTXobloFJAGafcs2A7ORu/kfDQOpbo6L4FhrwwCt+vQM2kVZDrkQ6VnHnqOXoyuI4oh51UEiW7LYDVkI9rHrEaT8Hx0nbIGLcOL0WX8NngS+LWOXQkJhwyoeqYhIfcAhtLfoM/UlfCdRH/XSRvRZ9IaTCk8guE5O9CFQGzXCTsQOKsEYWm7oRJWAolBpyE57BjyT9+jZ0MM6MQkJjGJSUxiqm3620Bd/v4zsBi+FvIhq9Aseil6TlyJrqPzYBqaQS/5fOgmb4ZuwmZoxG2AZkwRfMdnYVnJVpRs3o5xs9LhEBSJUeOnYXFOHuYtL0H7iAlImjEPxcVLsXTdNnToPwV9E6ejKC0NS7Iy0H/sAngPm4WFBbnYuHUN1m/ejcETZqKgeAO2btuONWvzMHj4eOQs34xt23fh+OGdGD55AkYtyMSqTdtx+NAWZGTnIDx+PCZNnIzCxanIKShE8PBpWLJyDfbt2IAdO9YjbPgUjJuzENnp87BxwwrETViAhCkLsLSoEBvXFmNWRi4ip6ShYPVKbN+4DLnFyxE0eiEyV27Bni2rsXPHVsTNLsCiom0oWrUa6YuXoM/AeEyZMQMl+TOwePZMhE9IR9OE6eg6czXaTyhGy2E5aD5gKrpPzEGP6cVoPiwXRuFT4ZgwB50nr4BFcg4aRkyHNZVxHV0Ei/hlaNZ/JtoPSUHncbmwjM9Bo8iFsB06i/JnwmrUUrSJy6H8MxGRswV9lxxCJwLHbvM3olPqZnRbtA2d529G10Ub0W1hCboSdyHusXADvNO3wCt9M7os2EhxlG/hVvJvQfdFW4m3oWvaNnRK2wkXAnn+M9ej/+Jt8J1LwH7RYbRKO4zJh659n6YWk5jEJCYxiUlMtUd/G6ibsuIwrKOzkZJRhBY9xkLdZjAUDZvAzaktFqfPRrO+syE/oADKg3Mg5z8dFp5DkFewCof3bMbAqEi07dADu48dwPM3t3Fs/yY0a9YcizLyUV7xDlcvX0EraxcMSpqGF2/eo7TiGUaMjEW/AVE4feY08KkSGTn5aN0xBAeOnUNZ6VMc3LER0f0HYTsBusrPVXh4+yLaObTD4Pgkyv8Bnyoew9vLG249vHD11g2UlT3FgnkpMG1rjX18Bze+YCuBRR2D+sjOSMWbJ89w8vg+NGpijAEDBuN92Xu8f1+Kfn17wcKqJc6cPo7PnytRVLwWFq49cObyBaFftu7ehQZNW2DOnFl49PQert99BIfO/giMHIyyt2/x4uljREzOgnxkAdSS10AjdjnUhhRDJXYVVIaugTKBYK1ha6GRsA5qceuhPGglWgzOQLuB06ERXgjF+BJoDiuG1tBiaMSvgnr8aqgRawxbA9UheVAZUgDNqJXQHFxcLTduBdRiyU9h9ehV0IimvDFUhtNjVlJ9y6AUt5TqYx2KoTh4OZSpnAbpo8r+6BVQjSuGasJaKFB+uX5L4D10ChaMiEQX57Zw8XRHxPjJWLhuC9wXbULvFSfw4WdetycGdmISk5jEJCYx1Sb9baBu+vJD8BqbirGzcqDsOBNadgFo3bwV0jMXYsfmxXAfkAzZwHSoDciEctgiNOoeA6eOXeHoag99245QNPdG63Zu6N07AGadAyBjbAsF7Qbw6tkNZg5dINO2C5Qa26JLd0909vGFookFpLUMYW/WCsHeDjCw6AQ1615oatkOYaF+MG1nD0WzjtBrZolAfx84uXZGIw9fNKK6enl1R+dOHaHW0hkqzd1hbe+I4BBvNHHsCOlGdmjeyhxxA8LQ0rwdFJu6QUu/McICAuHS2QuyrVyhbGyObl3c0dWzJ5Sb2EKqkQXaWpkhiOoxMneDfIsesHTogEERgWhmbYc6zZ2g16IVtY109w+FRgsnaOgT4HVxRvTQMXCKXQjlxOXQHL0WmiMIdCWuIiYgl7QW2onroJ3AYG8p1MIzodYnHRr9lkEzgfIMWwb1uOUE4FaQS3GxxDGFFE+yYnLRImY22iTmon5kLvQG5KHewCLUiyyENgFIjQH50IzMg1ZkPrQGFkJn8DJoDSqAVnQ+dGIpT3QBdGKWQ5tYJ5rc6GUCa1Berf5UhuQoEkhvGJ6K6TNGw8GmOQz1WqChXn009YtA9xnrMLdkB4aX/ITKnyvpCRGDOjGJSUxiEpOYapP+NlA3d+VBKAUvRrPoeYiekYa4SbMxcc4sJE4cBf3eE6EwgAFCIdRjVkF9yFLUjc+HXgKBhPjl0CIQoh6/EjrJa6ETtxTaUXnQDEmDrv9MaPtOhkXIJPRMmI1Wo9dDNXkDtIauRr2kDdAbsRZqcSugGl2IekNzoRW/VJCnNpQAUBIBHQJKWhTWJOCjNZTqJ+CjFbcSarEroBK7EqoUVokhEEqARmkQj0QVQZXqViNAoxBVANVhpGsCj3oVUz7KG18M1eGroZywnMoWQpNk8qiYWvwKaFBYkeSpUpjzKg1Zjgbxy9BwBJUnkKaXRG4Utb//EtQbkI0GkVnQCl0Io8gcNBqyDI1IVsNhS9EwvhAmxMYJRTCKy0NDck2TlkOfZKtHFVF7CPgN3wCdkSXQIN1UiLWGraH2raG6Sd+hxVAnvTWGkp/AmDKBMkUCe0pDiqBC/a5OAFCT8mjFraJ+oXwEGNUTqTz5tRPWVfcvhXUTVkIzqRiayauhPXwNgU3m1dActYb+TlQnAUC1/gVQCStC3Q6JiBw0FMmjhmHo9PEYk52LhPSlMKL+D1p3Fp/FeE5MYhKTmMQkplqnvw3UzVh1AIr9Mgk8rIb6YAJMDJSiCWBEEQCKzoM2TwPGb4RaRCF0+1OYAI52TAGlZ0ElMgNqgxdDceB8KEUshGJEJtQIVGiP3QKtMRuhTUBCfdQmqCWWQCVpJdSTKcxAYxQBjkQCSwnroTF8HXQJdDBrJ6+C1vBV0B21Fg0ICGqTy2BEACUj10B7DAEXAoQMtuqR3AajN0KP5OmOWkd1EOAjMKY1cj0BJwJPw9dXj4oxyKGwFpUVgA2Bu3qjKT2J6iXwpD6wCGrE6lFLqb3LoEagTpXarBZXRCCKgCcDxJGbqd510GCgRyBJe+RaagvVSXKVSZYqM7VDiUCTErVRefhaqBBznCq1U511ICCsRkBVPbEYGkk8okd9EUegLGEDga8Ngp7qBMY4XTOR/g4MQKlN6qSnOvWTMuVVG7qSwOFKAsArBFlqDN64DNWrOYLAIgFHZQJ7iiRTKWmjwMrEKkmboJJI/vj1BGAJFBII1BpcCNUBudTuNZDuuQQSLumQ8FkOichtkEzagcHbzuDrV75VRIzsxCQmMYlJTGKqTfrbQF30lAxIe08mUJYOtfBUqIctgmrwfKgEzYdy8FyohC+GVsBUqLd2RlsLG9hb28DWxgaOLg5wdHaAg5MD2jtZw8HFCi4u9nC0s4VTexc4O9nBwdkedg4usHdyhJMb57VDe0c7ODvaw82pPdycHdHBxQlurs5wbG+P9va2xHZwcmwPO5JjR3ntSEZ7l/ZUntjFBs6udnBxtYezM4WdqL5v7OTqAGc3R5JP9VO4k4szPNyd4dKB0qkO5vakn1CO6nJobwtne3M421rB3oHqoLa4uLvCuYOL4Lq6u8HVzYna5EzlXIm5vCMcWdcOrrB36wgH9y5w6tQdLp17kNsN9u6dYefmAXsXD9g6u8POtSNs3TvAmsrYuJGMDp3h0slTYKeOVKZDd5LVAy4exJ26krxOcO3cjfwUT7IdSJ5j585w8KA0D084dOwm5HFwpzqo/nYuJNvJhdgNVu2pDhsH2No5wsrGEe1snWHX3g3tHDjNpZqt6W/VwRtWQxZAlwCpBgFg9YQVUB6yFGqjtkAxch0kB2yExNg9iNtzjfCceE2dmMQkJjGJSUy1TX8bqBs8exnq+M+AYtg8KIUsgFrwIuKFBOxSodRnNpT7TIeugz/0GxijkakpAQNzGBs2QEODBjA1MkBDYwMYExsa1ocRcUMjfRjr14d+PT3Ur1cX9evXh4G+PqUbwsCgmvUNDIirXQP2Uzrn029Qnc+Q4owMjWBMeUz0iQ2MYFi/AQzq1xNYn+Qa1iduQGGuR0+b4nRRT08L9XW10KCujhCnp6sJLW116Olpoh7l09OrC11dPejqsZ9cwa9L+bTJrwUdHS2KJz/J0aUyenUpXJfkEAvpurqUh1mb/GrQ0FKEuoYCsRKxCoVVoUWsq6kGbXUVaGuoUTzHsasCNXU1gbW0tEgvbWhoakKTWEtLG9o6OtUuxbOfXV2qj7laV/JrkU6aGoJcHW1ydapZl/TT1qluK7OonA61S4/9JK9u3bqktw6k5SXg6uqObhOXQH38GihOLoHCqLVQHbcVykmbITV1HyRGbkfsrqv0dIjPqROTmMQkJjGJqbbpbwN1ueu2QLHPJMiFL4JK6Byoh86GWsgMqATNhLL/VKj6jENDtyACRQ2gLCMPVTUN6NXTgT4BjXoMmHSUiFUJUKkRmNKAPnEDAjz1tFXQQEsZ9TUUUV9dETpq8tAhAKSrqUh5tAmoGcKoQQMqU5fK6goA0FCfgZsOgTViduuTLD1l6GkpCKxLsnQJQNXVYsCkCg1VZWgS66irQlNNSfBrCawkxGkT6xL4Ya5LQM1An+owqAdjo/owbWhAINUIjU2N0bhhQzQhwNq0USM0aWSMpk2N0KJ5Q4FbtjRFixbsNkKrFk3QpmUztCJu0bIFWrRqiZatW6F1mxaU1ojym6IVcetmjdCW8pq1agZL81awMGsJc4Fbw8ysDVq3Jn+b1rA2M4OVmTmszNvC2rIN2lmbUf7WsLSgeAuKJ7a1toI1uZZt28LGmrhdG4Hbtq2WbWXR5pvbkuppgdatGqNVqyYwt6A4q7awMKf62G9rQW0zgryKIjo4dkZW/gZk7vgJc3ccw4SSY7BM3QOpEdugNPUIZCbtRvIevp5NPFInJjGJqXbpxo0bwr3dfBc338vNzHdv1wbxvd98TzjL5Osd+e7ujRs34u3btzhw4AAOHjwoXCfJzPeM8zWQfNc5M19TKSK+rpLvPS8rKxPCb968Ee4Sv3qVP3b/mbhell3zHnImvkuc6xCTmH6kvw3ULVm5EYqBE6EYkgrVPnOhETgLagEpUPNLgXKv8VDulADrruFo3qoF5FQUoKWnAy2vEdCiF7/C9CNQmHoYigQElKb9g5WnHSX3KKUdg+L041BKOQ7lKaegPOk0lCaehNL4k1AeS+6YE1AaRenDT0JxBIWJFRNPQzHhDJSTzgkus1Li2W8ucTLHEw+lOBEPY/cM5GOp7BAqU4OVhlDcYJIbfQqKMaehQK7Ag09BnuJFrECsFMN5OC+Fv+VVjKbygnuC0qg9MUcFVoihtn9j+ejDxOz/ieo8QnwAirEHoMBM/mreD/mhe6AwdDe5xPF7iMlN2AuFJOJkSmMeSf5RO6k/tkNx+DaKI07cCqWkbdTujVAaVkLt3QCloeugGrsGqnFridcIx5gox64kXgGl6DwoRi2B0uAcqETlQSt8LjTbOkFTUxmqqorw8/TF9YtXUFX1Dh+qPuDThy/Al494VPoGg9YfheyoNYjedfnbEyIGdWISk5hqjz5+/IjJkyejpKQEP/30k3Avd3Z2Nnbs2IEtW7bg1q1b2Lp1qwCIGJwxmGIAduLECQEgcRrfK759+3Zs2LBBSOP7w0XE94bPnTtXAI98D/jChQuFu7yfP38ugC+W9+XLFxQUFGDatGlCHXzf+OrVq79J4Csif8bOnTsxduxYoSzXO3/+fAHkcX4GiAwYuQ7WhwFdfn6+cG86hxkUikDgnj17cOTIESxYsEAAs3z3uJjE9LeBuuw1m6EQOgXy/dII2M2DahCBuj4zoELATt1rAoG6JDTvGIrmjZtBRU4K5kFRaLD/PSR2klLbiLcCkt9YYgu7XyC19TOkN32l8BdIbP6EOhs/QmrzR0hs/BmS675Ceu1XSBVT2rKvkFzObhUkiii94Askc0kGsUQO5cn5DKklnyGRxUxpgv8DJDNIfgbJWYzvLCWESR6xFLsUlswkziJZmcQUJ5FOMtJ+Rp1UkptGstKZf4ZEGqWlUb3fWCqdZBJLZXyBNNfLMhaTnpnEFBbcTGpL1s+QyqZ0rofCdbKqUCf7IyRJd4k8ihNcqoOZ2iZRRGWovVIryOX2ryK5xcTUJxKrP0GihOSVUDliiY3kEstspL7ZXElM/bOZym2k+kqoLPUl55egvpXY+AmSm0gO9zmX21zNEuxuo37ZC2iUvIBO+15QrCMFb29PMmJXBeNSVVUlGFn2M//8+RPeffyAh0+f413F+29PiZjEJCYx1Q4xiGPQxaNjovC6desEMLd8+XLcvn1bAELMDLY4ncHeuXPnsHfvXmzbtg137twR/AwK2WUAVpN4ZI7LMz148ADHjh0T/AzqVq1aJcjNzc0VACEDPK6DR+bev6+2eadPnxaA25UrV4S8DA7nzZsn5GMAyQCU5fNoIIM81qGoqEgAeRxmEMgjhuwy+OQy7F6+fFmwt2ISU62DuodPnuDBwweYm1sM5T5ToBySCpWguVDxnw5l32lQ6EVxnmOh0nko1Fu2h7aaBlQVZNDMLxL19hCo20UAaAeBhu3MDOSICcTJlnxE4y1liDtThsnEET+VwrDkOeqsJ3CygYDLOgI4qz7CYN0LBFNa/ZVvIVFIwCSfARA1NJ/yFVZBsugzZLPKYL7sFaJPlSF0+yvo5b6ERO4HSGUSZ1GZTJK1mPJmE+jJJj+DtywCkZlVBMooTH6pHMq7qApma96iy45SyGdyXgZln+BQUo6OW8oFGRLZBBazCRwtoTROZ8BGeaQyP6LO4nfouvkNxp+qxJij5Rh9ohwdSl5BMascsjnv0Gn7O4w88w4dNryivG8hV1AG7/1v0G7jK0jlvocktc+D6nYjllz6gdpP8tcQIFvD7hcorn8H76OlaL6T+qLkMwG0b4CMQJzaJpJ14i2Gn32H2AvlaLnzFVQ3laLf6XeYdK0cgy+Vock2kltCum4h8LyF5BK4lqC/icROasOuz5A5+BVaW9+irmswFGWk4dmjB65euk7G5ZMA6kSATsRsdMrfvUPp2+qpBzGJSUxiqg1iUPXo0SM8ffpUYJ7yfML+58/x5NkzwX1Mbk0/8/d4cgU/lWG/KMwux9VkliH4uVwNvyg/u9/lfotnv1D2W5pQjtN/CH/3f6uHw6K4mrKFOOKa9Qp6iPk3+SE9E2/oOflfp1oHdY/oi+HxyeOYkpoD+aCpUAlZCKWgWVANnAnlgBQo+E2FYo9JUOs2HM08eqGuhi5U5eXQ0HsAdHcTqNtNoG4nA4cvgiu1jcDEpk+w3fMOwy+WQ3UdAZR1QH0CJYlnK2CylcDd5qeIOlWK3kcq0H7DI4wkcKRTTMBuQznCD5Zh+OEK+O18A/VlryFdUImOG98h/kAp1Ja8geySd9BZWo52217DffdrWC5/SvlLEbDrFZRzXsN6EwE0AlqSDNpyvqDV2nfwPPgGSkvKYbGuDKOPvIHPllLUyaD0JRWwW/8ciwgYpZ4thyuVk8oi8FUA1CkgMJhHgFFgAqH55Oa8h/++Unhveg6ZJaWQzShD992v0G9vKUJ2v4Trjhdw2PgIXXeR7ksrUaeoEtHHK+CxpwzSeeWQKXqL4ANv4XfgHSQY1K2lOtYTeFvLwO5nKBPgjT5ZBrtd1GcbCJgJo3BfobipAoNOl8JyNwHPjQQ6N7xD/R1v0WzHcwwnwNx8G/0dNrxHk13P4XvsOZoeJNk7CJgyoNtNwPAg/W0Of4XUcUBt31vU6xIGJTlpdOvWGTeu3sLnT5//Ccx9+vRJcN8RqBN9tYpJTGISU20QAzke/eIRLxHfOH0atw4fxq0jR37Bd44d+93w7aNHBf6tMPOPZX7kX5Pxr+rl8I9laoZ/jWtD9x/DP/IflfF79bL/X9Xzr2SI8vxe+NfKiPj6gQN4duPGtyfmf5dqHdTxkPSDO7fQd8ICSPlPgVzYfCgE8OaI6VDxnQY1r0lQ6jICah5D0dTJC5pa6lBTlEGTXoNRdweBEwINPFInsZ1Hhb65277CjIBM9qUKjD9dhmEE4EacfYMJZ8vge/Q1Yk6WQmZ1BSTXfUCHrc8x8VwZ6q4ug/H6CoQfLsNAAj5jjr3GhJPlMFz+Er4EYCYcKUer1a8hVVgFidyP6LL9LcYdfQOTFW8IcH2Bem4ZDJe9gueeFwjfVQ7JbAJhSz7AedVLDPupDAoEBCUorsOWjxhwoBzSBA4llhFoyvsAr+3vELiLwlkfIJVfBaX8MqqHwRylk2yJfAJf+Z8gnVOJoL1vMZCAXevVr2BOOvfYVgrXLe/QngBWt52v0ZXSbDa8RtuNb2G9/TmGHH2FjqRPPwJTnQns9dpfhpD9FZBa+Q6S63mqlfqMp1E3fIEyAbMYarPVHmojx2+i+jd+hMaGCgw5VUagjoEgldn6BXUIANfb9hYjL76H2U7Sff1HqBBojTn3Ci4nCBTu/QDpPT9Dch/9fQ4AUj8R4D4LqB+pRP3uEVBRkEUvby/cuHLrF4CuJrBjl0fwGOCJSUxiElNt0a+Buh/57r17WLtuHaKjo4Vp0Lt37+IUuXFxccI07D1K53zjx48X1uJxfs6zePFiYQ0cT4Fynm3bt2PgoEHCNC9P6dasg/PwdO+MGTOEqWBO5zKFhYVISkrCpUuXhPC+/fsxcOBAYaqVw7xGbuTIkcjLzxfq5GlgXrM3ddo0QSavv6tZD8vlKWJuC+vOZTjPhAkTkJGRIZRnXrJkiRDH8gXdt23D0KFDhbLcPl6jx2Fe98cyatbBzHE8fTxq1Chhuphl8JQwl+H1fiyD28RtW7p0qZCfeQ61ndcVsk5chqfBk5OThbWB3D816+A8/LfjOnjqmvOz3LS0NEyaNEnIw3Fbtm5FQmIijh8/LoRPnDyJRApv/tZ+zjdx4sTv7b9O/VazHq6DN7L8r9PfAuruE6iLnJyBOn7TIRcyB4o89eo3DYo+PPU6AcrdJ0C10wg0se0BLQ11qCvIo0VgPOruIpCxk6dfGdARMOFRuh3kbv0M831liLv4DuobXxPg+ASj9W8wjEBd2+2vYL37BYYde4u4M+8whgDIxDMVaLrhBRy3v8SA/QSAjnzA6KMVGHO6AirL38C2pBL9CQyqLH0PKWKJgkp02fMOEQT05HIpjtfgFXwm/oR6y96h89aHiDz8Fj67XyF0z2MMOV4OhfzXaLHhLaYTaEq/UAW3TW8gU1gBiSIu8xY9djzDoGMV6L3rOZqVvKB6CFQVUtsKvhLQ+0T8M3Eleu9/halnyhG77x0GHX2PrntK0XjNGxisew2vveWIPPgObnueUvwTtN5ZiebrShG4/yU89j6H98FSdDv0EtoEBIXp1Q2fIb2eARrVsR5QKqlCwqlyjCMA15va25+AbcDxMjTcVYbmO16h17FSRFBbQqjP3Pa9RIttzzDpcjnGXHiHPqfewOnEMyjvpDYRmJPaT2COAJ3EYXKPk/wzFHf1CzTOVaKBz0Aoycqgl5cXrl++ScCtGrz9GqgrLy8XDDCvNxGTmMQkptqgPwLqmBlA/AheOFwTNDEgYOBx7do1gdkvgIRv6b8m40dm0CUCfL8mg4Eay2BXFFezXg7XlPFb/Fu6i8J/pN4fZdRk1oXTfk1GzTIcFtXLZVjvmmX+SJ/9Wvt/T8av6cH5f6vPxKDuT9LDhw/w4O4txM0sgKxfChRDZkOjzwzohcyDVuAsaPZOgRbFqXuPR9P23aCjxWvq5NHEdwh0t/M0XzWoE9bV8TTsjp/JT+COAJ7U5g9ouO0tTDeXw3hzJfRKKqBGrsYWAjWbqOz6z5BY87GaeWRq3WfIrKQ8K3kUrQoSxZ8gvYpkFVO+FZ8gWfwRMssoTzGBOGKZlVXQXVMB1eJ3kFpJeYpJxiripaRHbhWk86pQZ+UHyBWXQprKSSzldXpUFwE5iaUfUWfZF0gvJ8BD+aUJtPFoHG9i4Dhp3ryxlNrFvAyQzaf6ln6g+kkuA8sVpP/ynyFLuiqVlKMOr4tbTuWXU/xqkrWayq8lwMZtXPsRkmsojVyJDbzJger8xsKmBt7MIGwwoTIbSfYmyruB+4R4UxUkt30U1ipKbOIw9Q25atR/sjspvI3yUrrS5reQ207gcz/pe4hkHSb3IPERkn2c+us8ybj9ASpXK6DXK4JAXR307NEd1y8xqKsSplhFwE40/SoCdaLt/GISk5jEVBv0R0Adj+6sWLEcYWFhwo5XDvOIVf/+/YWRJA4zoOBRJx4lY4DAzLtT4+PjhbT79+8LR5kEBwcLI1U1QQczAw3mCRPGY+rUqQJIYeDBI388qsYbG+7fvydsdAgJCRE2OXCYR7tiY2OFUcG7d6uBCY/28QihCFjVrIfr5V284eHh/6S7aISQ6120aJEwmiUaIeRdvREREVT2kJDOu305zJsxfmyLqJ6cnCWCbjzKxjJ4Mwf32e7du4UwbzQZNGhQ9egmyeQyPMI2evRoQSfOs3z5MkRFRQn9XhN0MnOYRwGHDBkijM5xeeaZM2cKuvPflfuddwVHRkYK7WaZPFLKo51r164VwpyP88+ePVtof03gyiwGdX+STpx4gr27HiB0Uj5k/adBsfdMqPLNEb0mQtVzElQ8J0Cjxxio90hAcydP1OXDcpXl0SooAfUFUAFICUwghViSgcnWn9Fibzn6nn2DJttewGBTJYw3laHBmrdw312BIT+9herat9Ap+QC1de8JuFVCeWUllIqroL+yFEbFFZAp/ABJAm0SxT9DZnkVNFa8h86y91AlllhBQIlAl+KS9/Dc+BhRB8qhSABOGFkrIiC1rBJqRe8gk1MOO5I35DCVKyqHRAEBQ0qXLCQdeQSOwJzisndQySdQKOxK/QIF8isue0vgjOQRwJMgsKeQ/xEO68vguOsJQvY+RZctryCVVw7HrS/gtvMp6q55A6lVnyFPIFRzRSXUiysJ7BFoJN2VCHDKM+gkYCq19ivkNpRDbn05FFZXQX1dOdQ2ECjdWA7ZkkpIE5iTIbCmRH5NAsDqG6kfSqogRXHSnG/DWyhvfAulbRWIOl8Ft+OVwqio5vYqJJ6thMVRAny7qW8OVAM6CQZ3x4hPUXsvEFi99TM0LlVC1zsCClIS8OzSFdeu3sJHAnAM6ESjc9XM4Uq8fVOO+/ce/tO5S2ISk5jE9GepJqi7ceM6Ll++TqDrFvbtu439+//BBw/eJVBwHwcOcPgWuQyOOHzne55Dh+4J+WqW4bjq8K0aMv5R5h98S3A5/z/KiOr9h4xf1vuPMtX1/pqM6riaXC3jl7pWl6kZrqm7qMw/dOd++FHGL7lme6vjftS9Wsb9X9Hjx/aLZPzYlurwr7elpowf660Oc/wvy/x6W3btuoGrV59/e2L+d6nWQZ3wlXH9CqLm5EHWbzqUCNQp+UyDmud0qPRkYDcKSp2SoNYxFi0cPaGrow1NFQWYBScSqBON1BFQ2v4F0gTuJHnH5eavBEw+wmbnG8Sce4tJ5yoRd6QMShuewmL7G2SeeIvIIy/RYstT2FJc30Nl0FpTAaWiMvTc/BjDj5VCLZcASt5nmJeUInDvS1gVPkXbwsfwKHmMYJKlzBsNMqvQvvgF+u18C8VsAns5VWi3oQz+m5+jScFLOK9/i2lUV/wBSs97C0kCZ5L5BOx4RI6PF1lSCd/dbxGwiwBgRhmkF5fBdUsVBh7mTQ5VkCZQ6LDlDXz2lkEnv0LYKBGypxRzzr9Ht60PoV5YSkDxK2SKPqLrnjfosf01Wqx8CzMCeZ57XsF592sMOvUK3faXQoHAo/LyUvTd+xqBJCP28Ev03f8czTa9gN2Gl+h58BUsD5IO6yrRcGspLKle3jXrf6gUtrtfoteBUnQkXVtufoOQ42+x+MonuByiPtpGgHfre8ScLUPrY9QHez9D8hCB0cM/Q/IIg7qvkDhBf5+zP6PO9a/QPFcO3Z5hwmYXPy9v3Lh6mwDcx98AdVXCkQAcLyYxiUlMtUUiUCfwZXYv49q1ywTyxCzmar5y5QKePHn07Yn536W/bU3doNkE6nx5pG4GFH2nQs1nKlS9x0PVayQUuyRD3WMozDv4CVdOqSrUgVlgPPR3faw+0oR3vgrHmTCo45E6Ajqbf4bS+veQLyagsfwDTNe+RNzJMvgRgOt34hXkeOPCqk9ouv41Rp2pQP3ickguqYLV6nKMOkrAI+ctga6PsN1YhpFH3qJ94Su0KX4G8xXPYLT0rbALViL9HZwoHLnzNZRTyyj8AW7b3iB462soLKyAJMU5FRKwOlAOpWwCZXxEyRLSj8+NyybO/IgeBOi6bXyJDhuew3PXK7iue47++9/BYTuBqB0voZtfLpxBJ5X7FXVyPqDP7jJ4bHgN7dwyeBFwsyh5gzpZZQjYX4aIPWWwWfkKttSGdtSeusVUZ+EnGBe/Qru1b+Cw6jkBzCfotfs5Ig8SwNtdinYE6qy3VUB1FfXV2vfofOglgTcCsZtfwY0AXMJRqo/AYb+fKtBuxxtIra6CysZy6sv36HSM+mDHZ0jziOmOSgJ0lZDaT6CVQd0RAnVH6YH56RuoO/MzpK8AaideQ697MJTlZeDn44O7N+8LIK7m9KuIGczx0QPsF5OYxCSm2qLfmn7lKTg+w+3C+fO4eOGCsHj+CoXPnzsnhHl6kFkU5rw81clhnirlaUsOcxrLuPTtfDuuSyhD4e8yKJ3LiGTwtCSX4zIc5jRRGZbBmxdEedjPcSIZrCPrznK5LpYpmk4Uha+RXyTnMunJeTksKsPxNWWIZIpkcNs4jeNEMmqW4TquUr6aMjiOy/9CD0rjMOcT8R8J89/iF+E/IeMX4V+Lo7CIWV/x9OufIBGom7ZiN5QDZ0MuYDoUfCdBxWsilHqOg1L3cVDtnAhV58EwNO8Ig7o60FZWgHloEurvISCxiwAD734VNkt8FdZ+SW75ArXt72FHIMd273u0o3wtt76F1CoCVxs+ofH6N5DhtWdLP0C5iADfyreQz3sLzbxyAm2vYUmAqNGyCtRZTPJTP0At6z0sVlbAcdlbNKY8ddKo7MIv0EyrhGX+a9gQcGuSV4k6BOQk0qqgubgCZisIMC0rh31hGRrnVEA67SMkF/0MmUVUNoP0TSOAl/mJ3A+oRwDSIKcMukveo0Hhc0gspjzZPBJIYGkJgST2LyFQlPMRBgQodbMJkOZ+Fs7KMyh6h0akr0R2FUyXVsB57Tu03/BO2HzB5+xJ5X1E85XlcCp5C+eNb1F/+XvUofhma15Ch9otsYzkL/8EKWLJlT+TW4mmm97DeQsB1m3vYLX1FbQ3lEF65Tu02kzgdmcZnPdWwW5fBTS3ExDe8RFyBK5bHC6FzkHSd9+3kbqj9HcgFkDdSQLbp6ntFwH1Q6+g2cEXCnXkEOgfhId3HgqgrbKy8jdBnXikTkxiElNt0u+BOgZNJ0+cEAAVxzFwOXPqFE4TMyBhPnP6tJBHBJ5YFoMrBl0CqCMgJsigOE5nGVye5YiA0LmzZwU5ojDXx2EGgzVBHYdF9bKf465RGdbt3JkzOMV6EMBiGZx+4qefhDwicMl6iHTnMqzzWSon6E5h9nO6qC0sg3f7ssthbtupkyeF8Pf+oHReMyfqQ24LMwM/oQzJ4vB3GRRmGTX1YBknjh//Xi/nZ9253RxmgCjqU84v6EFt4Xyi/uA07gNO4zLc7yyXgTGH2WU9RbpzvvMU5v4R6c5lOA/rwWERc7oY1P0JYlB39dJ5JKevhqL/TCj4p0DZbwpUvXk93XgCduOh0iUJSm7RsOgSghbNm0FBRhJmvWOht5en/75AajOBiC0EJhjQkV96E/EG5uqNAnXWEVhZ8xnSaz4JLLH6M6RWfoAUA5qlxAUfIJlD5ZcQZ5G8xVSOQJcMgTCp1M+QIQAns+ArpInrzCf//J/JJbkLyWWgRq7MQg4TU7jOApK/iGSlkl7EkiSDb4/gg4il0lkm8xdIE7N8IS6DDzMmXTKpnkwK8+0QfEtENrlZ1JZskpFN4ItAnnQOhQnkSWUTk18qh/Rl0JdL8vJIXh7lySN/PpXndXyFFCes46O4IsrP/qWAFPMy0o9vllhB+hCok15FelNf8Y5hCeo76bWUn/pRcj398UuIqW95JFSY9t5F5XdTuW9Hl0gdID0Okf6HKf4IpR8lPkZ8HKhzkmRdAlT3P4OaY3coEqjr0zsE9+4+EMAcc2VVJSo/VOLzh4/4/PMnVH79gvtPX+HEsUOofP/u2xMjJjGJSUx/jUSgjl/8PNrFQEEAVwSEGAzl5eWBF9jzAnxeRM83PvC9sKKF/bzoX3QkBy/cZ3DBR2OwLM7PXFBYKNzqICrD15HxJgXRwn7RlV5cH+dnQMQyeDMChzkPHw/CmyPYz3L46i++IYLr5Dy8+D8nJ0fQncMMTHjzBF8HJpLBV4LxZg1RvXzrBesuqpc3I/BRJgxuOMxgicN8k4WoXm4/bzAQyeQ0PnaF83IcgyLWg8Egh7lf+foz7ieRDNaBryxj3TmOdecjSbjdXIbrZxm8GYXTWT/WU3Rzh6j9vEmD0zjuJAHFHJIh6nf+m3KfHv7WfmY+fmXTpk3fZfCxMKwbAzdO578d68G6s27chwx0GVDyc/K/Tn8LqHt49zYGzsiFpNdkyBOoU+o1ERo9x0Ct20iodB0J1Q7DoGg3AGYde6NV0yZQlpWBsp4BDOKWwHDlM+itegWdpU+hXvgUGoXPobXsFTSXvYZa4QuoFbyEZv5b6BRUQKfwHbQK3kMr9x10lpA/s1wYVdNJq4TOAuKFVdBaQDy/CprzPkB9dhXU53yAxqyP0JjxEeozKG4mMbka5KrNqITyrPfElVCZUwVVKqM6l9y5/3DV532E6vyPUJ7/QWAlyiPyC2FKU5xL6fM+QWnhJygsovAictM+QZ5AoAKxfAZx5mfIEeiTzyI/AU85An6yzFmfIEtgT44AqSwBPzkCd3IE7uRyKS2f/ATsBC74GfKFFGZeSuFlXyG/HNW8AlBcCSgxFwMKawC5ddWsQGBOkVhhA+Xb9BVy236GIgE6pd0U3kdph8hPAE7xJ+IT3/gUxZ3+5p4h9yygdg6of+ErtGcVQkmrLpTklBAW2q8a1FV+QNX7Snyqqj6P7sqDR+gzMRuSzkMRV0SVCfe+iu9+FZOYxFQ79E8jdQRCGIiwn0EGgwXRCBEDJn7h8xVdohEiBjGc5/voFgEABkeiUSaWzeCMZYjKcHmWw/JY7q/J4PCPMjjfjzJEujOY4TyiETKR7hz/a7qL6uU40cgU18cyGFSxDI6vqTvL4PLMIt05TSRDpDuXEenO8Zwu0l0kg+NEMlhHDtfUnWWIdOc2crpId2aR7pxWs17WncvU1J3DovaL6mUZnMZ5RLpzWVG/cxkRX6H84pG6P0EPHtzH1YvnETB+PiR8JkOJQJ2azySoeo6Hck/iHqOg0jEecg790NrDB20I1Mkr1oGSgiyUZKUgKyWBOhISkJUklpaAXB1iiuOwPLkKFMd+Gc7DzGmidEqTl5Ki/JK/YFlmSpeTloRiHaqrjjSUpKWhIsN+KSGsSKxAfnkZykN6KMhKUpjqk5EgvcgvS7LJryBXnaZIbjVTGjPnIVfpezzLlYQy1aEsQ6CVWU5GOM9NWVZWYPbXDKvIyVWzrByFv/mJ1eQViBUpXgmqzPLKUFZUpT5TgaK8EpQorCirSG51mpqcCtSJ2RXKyCmTHM4nT6xAZRUonwzF1xFcJQXmOlBUoD4gHRWoTiV5OZJJrpy8EJbnOFlpaockyaT+I30VZKgNClSvqgbkqR0hoSEoWrMBc5bkYc7yjRgybzl0uyZCotMUeg7SIBmWgbjNhBYFEoM6MYlJTLVDDOq+AxQCCjztxy93HgFiwJCSkiKMkPHIDsfxCJroGA9mHrUSHQXCzCNj48aNE4Adh1kuH7HBo1Msg+N49I9HotjPMvgQ4FmzZglAg+O4LB/8yyOEHGbAwcej8CgZ5+c4vpOWR+JEI1V81AkfZcKAhNMZ9EyePFkYjeJ0HnniYz94xE9UL8tLTU39Xu/+/fsFXRk8cTr3A4d5hIx15zjWm/VneaIRswULFgjAiNN5dI2PBuG7bTnMfcvpfCQK52dmHbgfuV0c5kOJ58yZI+jMZbh+liEa3eQ+ZN15ZJLTOY7vy+XjY1h3DnNfcR8yKOM8rDvfjcvHqHA668ujjjyqyG3lOB4x5XpFunO/c3tFo5sicMngTzxS9ydINFLXNyULkj5ToOA7HUoE6hS9x0Op+xjhNgmlDtGQtQ9HS1dvNG5oiIZNm6Nr956wb2eNdhZWsGhrDrM2bWBh3gZWluYwb9sabVu3JLeN4Ddv24rSW8LKoi0srYitKa81xVu0hhkxuxaWXL415SEZlMfCnMq0bYG2bZrDvE0LWLZtSdwK5q3JT7LMWzWHWatmsKB0G0uSQX6OE7EZcdsWTdG6eRO0bNoYrZs1QatmjYkboVVzdhtTejOYNWuONk2aoVXjJmhL7WrViFyKa928OVo0a4ZmTZqQS0xlmjUxReNGxgI3MjWCibE+TEz0YWpiAFPqF2OjBjA2qA9j4wbVcYYNYEJhowZ1oV9fDw3q6cKE8phQuoE+xTXQgwGlGxgbQN9QH4YGlGbEcgxhZKAPI/36aGhoAlPjJjAyNoGhsRGMTIxJPrMR1dmQ2ASNGlW7hlSmQV09GNavT/UaUL2sjwHJMIQJcUMDZn0YNDCCsoIq+vaPhu/gSZBu04v+vv2h7zUCznELYNB/ARQGLYdE7DpEbz797UkRgzoxiUlMtUP8suaXOr/EKyoqhDW9vFnrXUU53paWCmdjlpa+EXbfv3nzBuXlFah4915I43g+P/Pd+0phzS+nM3M653vz5rXAZeR/T3lev36NVy+e4w25lVUf8Jr9QpnXqPrA64ar63j9+pWQXyTj9atXQv1cT3U6y32D95VVQr0c5jx8eDvne/2K6nn5UpDBunDelxTm9nFcKYU5HxOvUxa1mZe+8HuY+4OBFAMyBrbMDJ6Y2c/p7L9OfJnyXbp7B1eo3LVHj3D5wX1cJMB0hdxrt28J6+E4/48yRGFhJOxbWASua9bL4R/LXLt5g+q8i0v37+HKw4ff673EZ84ReGO9/qWMb2HWjfMywBSFRWWYRfHikbo/QXxI4I0rl9BvehZk/KZDodc0yBOok/eZCPkeY6HaZRw0OsRAwa0f5Fp7QdXYHA0MjAmg1EP9uvUEAFFfVxd1dfSgq1MP9fT0Ua+ePvSI6zUwRN36BgLX0zcUwg0IUNSvRyCGXEPDhtDXN4a+AQMSAirkb2jQkEAIMYUbUryxvokQZ9zAmEBKdR6OYzaqTyCnvj75DarBC+VrZNSYypuS35RAlSmFG5HbCI3JZXkm+iSb2JTKm7BcAkgmJgTQmAkomQhhqoPYqOE316QhcSNiUwJW1X59IxMCYsYwMCIZDanORs0ozVTwMxuxX8SUh/PVJ92FviOu/60/BJeY+0iX+ky3XgPo1q0PXb360CPW0dGGto46dLS1oK1FrK0NPR0d6GpqQU+L0tTUoa2uAR11TWipq0NDQwOaWprQ1NSEGoXV1NQE1lBVhaaqCjRUlKtH91Q1oGvZHdrdR0DFeyJUAmZDOSwTcoOKoBizHEpxxZActgZJuy7RU0KA7qsY1IlJTGKqHRKBOh6pEZ2BefbMOVi2c4ZpY3M0aWaFxsTGDc0Q2ccH+5fNwO6imfDv2RU21rYonJWMfUUzMDUxEo0at0bKiCjsWz4HS+eORDtLW4T5eWFP4XRszZ4Mn66d0K1fLLatSse2JZMwa+FcNDezR9oEilsyEQUzE9GmjSXiIoKwM28a1qaOQZeOHeDh6oaSzInYuHgChoT7o1lzc2RNTSSZk5AxaSiaN2uDxIGh2JAxHqsWjqb8LvDq2hnrUsdizYLRGBwagFatLFA4ZzTWpk/AgvGxaNrCHM1aW8M/sC/y8pfh+YuXQtt51JDXyfFIFo+YjRgxQhjRE4128agkj7zdIP8NAsJPIqPxRtsAb7QaoFRVF6UqxEraKK2jgiexCbhAecZPmCCsieM+ZvDMo3Q8AsrAig//5Tr5wGG+xovr4dE+vvqLRwE5nUEXXx2WtWQJbj18gIejx1Od+ihV1kGpohbVx6yNt5KKeBLcDzdZ93PnhBFTHkllmQzOWHc+VFk0yshrDMeMGSNM83KYR/u4vTxyyHryphMepePNFGJQ9yeIvxAe3L6B0OmrIeGXheb9ZyBx0jSMHp+I4aNj0aNvDFQ7joW852wodBkFWYdBkGgbAIlGnSBh7AoJAwdIGNoQW0NS3wIS+uaQaGBJri0k6tsRs0vp9b6xPseRq2MFCV3iuq0gWbctZLStIK1rRvFmFCZXrzlxa2JLyNS1hLQex5NsXRFTXXptKb4lpDm9nj0k9awpvi3JJ6Y0SZ025JKsuhaQJr+kzrd43ZYkk+JZlwYulL89uVRW4Hbf/VL6NtSmdpBsQPpyOxpwfmIqJ2lAZfTtv7OkYXvKS/m4TTqUV9cGUvXbkV6kW11qWwNbyJAcGZIvRfnljdtDycAadTgPpUnpWUCqLoUb2ENG35rymVO8FfnbQZb6U9qQ4hu6QNrYCVJUVx0jB9Khul6phk6QNHaEdENnSJtSeyhNgtKk9duTDHtIEUsb2AnlJE1cINvcG8o2AyHnlgil7lMh4zkLDfvNQOTY2Rg+ZRa6Js6Fer8lkEgqwai9V+kpYUAnBnViEpOYaod+DdStXbMWbczsYEPALio8BAmD+sHdrQtcO3tj2qSRmDQ6Hi6dvGDj5onEhDjMnTYK/QYNRmsbd4QNGIi5M8YjJjYG5o7d0KmHH6ZPpDKjhsGtizd6xE/D1PQMpGfMxeAZaWhl0wHhAwdj4YLpGDQ4Cq3b2KGHdwDmzp6CiVMmwNGxIxzcumP8+NGYSu/Czl16oHlrO/QfHIPUjHnoR27TFtbwDAjF7JmTkDQ8EebWLrB18MCEqZMxZfpEOLl2QhtLZwwbN1Eo4xMcBhPTljA0MqUPexM0btoS+ibNMWdeKqoqK7+PmDFzvzAgEo1uMSBi5lG46wR6nju547lpKzxImYd7W3bh5tYtuL5xHW4cPYqLF67h6qlLuHX5Iq6duYCrZ6/ixrlrOH30JE4c+gnH9x7D6QOncPHkWeJTuHr8Au6eu4lb56jMxSu4dfYG7l6+hZtU/y0CWTfv3Ma1mzfx1Kc3SmXV8HDUOAJwt3H70gXc+Ok4Lp86jRv37uLOg7u4SfrduEm6cvq924J7i+Lu3LuDuw/vURy1i2Td5vNx79/BLcpzncK3qA7Oe/3mP445EY/U/UliUHf9ymX4TVyFsClTEDtkJAESJ5h37oH581KQt2gUcmdEoKnbYMh1nAYF93jIO0ZC1jYUdcz8IN3SEzItukKmqQekG3ck9kAd9jdzh0wTd8g2IrexG+o0dqWwK+o0coJsYyfIE8s2dCVw4wJFY3vImbpBxtQVyqZtoWpCAKhhRyrbgfIQMDFxgIKpI7RN20HZ2A4yBCblDB1Qh4CKpJBmA9VGBIgorY5JO6g0NIecEYEhAkDKxmZQMCbgR34FqkfZuC3kCfTIUN11TJ0hwyDHhOomPaQpTpKAkySBozrEnFbHmIASxUszoDIhQEVyROBJil3OY1KdV76+FRQJDMqYdIC8iTsU9R0gbeQM2aZUh4EVATHSr5ErZEk3Box1SKZyQwuoGplRPipPdSnoW0KS8kmbOlA/mJMcChu7k/7Uh5Qu6MMu1cl+1keK/FIcTzpIU5sEbsRuB6qP+5/+Ls26QLqFF2Ra9YaSeT8oO8RB3m009JyjER8VBmczE0hISAhsaueAyVmL0D9nG8bsYVAnJjGJSUy1R78G6g4ePIx2dm5o184F/YMCEd0/FJ08usOuoy/s3HvB1q0n2nv4wLGzD5y6B8Khiy9sHDrDvJ0r2nfuhXYdvdG4taWwPKhuo5Zo2Moazcxs0cbOA16jFyBq6X7ErjiAqKI96OoVAPeuXujmFwI7j16wtHSEJQEyK5fusHTqitYWDrCy7wCnrv5w7OiD9s7dYN3OCS5d/OBGdTuRHlZWDnAmHVx6BMG+cwDMrJxhaeMGz97hCAvyhYODE+liBmt3L1i5Eii0ckLXTt2wYfVK7Ny6GSVrVsG9YxfMWZAujI7x+jweIeM1ZnyNF68h5JEsXr/H13hNoffzdR6pI9Dzyr0Ljtm6Iyc5C0lmEViXuhIfK9+hKC0PkRbhmNx3Au7cvokN+SUYYhWNMe5JOH34OHas2YphtkMQ0zoUezdtxU+HjmOM7wj0bRSAVVnLceHsCST2TEZK3/m4dfUWRowagXkLFhCIu4NnvQJRrqSJIyFxyBm2BClew3Hn7AWUPnmAtOFzEUPvlfULlqPqxVOsSFmBEbYJWD4qE89u3aT4pYhuGoo5wePx/MYtHCjehtEu8ZjYJQ6Pz5/B8S37MKLzWOwo3EXAjgDo6VPCSJ14Td2fIAZ1d6gT+8zcCpeENAwdMwKqpt0godMeEmqm6OBkg3HD+qNBj2TI+iyCsvcMKHtOhXK3cVDsNpF4MhQ9RkGhQxKBhCTIEcvTAyRHLE9xCq7kdx1G8UMh4xpL4QQouFA8s2s85FxiqtmN2DUaspRP1m0Y5CmvnFMc5BwTyI2FvPMQyDrGQcYuFjJWUZBrHw1FhyiokqtgT+lO8ZQeBQUO2w2Dkv1QKFBYzoVlxFI4isDoUMg5DIMKhRVJpqJzHJRIpjIz1aXoTPU6D4W8C7vDoEDAR9GRdCdX1olcyqPgRDIoTZb9VE6R4jkPswLJkyM9FZxjKBwDJcqnTPkVHKmd7RNJt6GkRyxk7eKhSGFVCiuSDHnOQ6zomAil9glQofqUHKkvBH2ThTQl8is5EHN931jZJQGK9MNQJH0VqV8VqT+VXEn/75wAJbdkKLknQ7HLcCh0GQmVbhOg2pP+fr4zIe81ByY9RmLihCS0NDdHnbqtoWIVCNkOcxCSvBgJK1dh6tGL354UMYlJTGKqHfo1UHf8xClYEHBq3sIKLVvboEWrdmhJ3KqNHVqb2VNcO7Rua4OePbzRoUMnBPUJgZW1I8wt2yPArzesLdohNKQvRg4fhd5+gYgaOBjJScMJsNnDY9gMZOw9jtNnjyJ66W6YESDyDg1E34QodO7tjXZdnWFNbNvDDW072sPIphVM7FrDxLYVjJntWsHQriUM7FvC2KYF6tk2RWsPK3j06oh23ezg7N8NnaP6wLFbN/Tv2x9TR8UjZWQsZkydDAvSsUUbGxg3bg3fXv54eO8unj97irvU9u6evpgxax4+fvzwfWSOXb6T/c7t6uNNeOSK75tlwMegjteuvfbohoOtnJA5IgvT+oxDYud4jAkah/F9RmNS51gMa9QH4XV7I9EuBlO9RyKl11gkuQzFyE6JmOyRhDjjYAyz6o+RzlGI1g1EpKY/BjcJRUrQRES3DMcY//G4ff02Hj16iLv37wv1Pu3VG++UtbC1Wwhm9J2JBHrXJnsnI9qH6us+FMPtB2KgTRiCLPqhb+PeiDUOQn+S2btVEPo074OY+kGIMQ1BP6tg9GvdB4PqByOsQSACLAIRYRaIYJNArFhUjPsP7wlAlkcuxSN1f4IY1N27cQ29l2xEndhV0B26Hu7TVyMmfRkGTctE2wFp0AkphO6AldCLyIVuJOWJLEa9iKXQ65sPvbB81A0vIM4jXgLd0GzoEdcLXQK9oCzo9lmMuuTWpzBz3WCKC86EHjGn6fbJhE5gBnE6+atdvSB2q1m7dzq0/FOJ06BNzK6WfwY0fNOh6ZdGnAr1Xguh5jMfqszec6FKYEXVawFUPBcKrOq9CCq9UqHiS9wrjYBpOrmZUCZW8suCkn82FNn1WUzxzBmUxm4m1P2yoeKTBkWSp+iVASWvLCj7kEsyFIkF15PSPdOhQOly3pmQ8yH2Soe8ZyoUvLMIPOVA3jsD8j4kg+TK+6RD1msh5UklTqM8i6nsYsj2TBPKKZAecpRHhvSWISAtR22VoTrlSB8F0lXON0dgGdKzDpWXpzqUfJdAvlcWpEm+tH8W5AJzoRCQC6XeuVDpkw+FkHzIBhdANnAZ5IKWQjowDxJ9CiERspHyLkaHmBQkzkrH2JxcJGbmwGzmekjMPY4pZ/lHxUedfBGeFzGJSUxi+qtUE9R9/vyZgN1n7N9/ADq6daGgoAIVFQ0oKatBTkEJsgqKUNPQgUnDFmjV2o6Ani2aNLNEsxbWMG3cBo2bW8B90Bi4hQ1FdGw8+oYPQDfvIHj7hiA6Og62tk6w7haEwVnrMWXjEfiPTxemebtHhmLh4jRkzF+EtPmpSFuQhrSF6eSmIzMtA9mp6cRpyFqUhsyFqcicvxCLFyxEBjG7aXPnY9GcOUidNxcpE8aj75A4WHd0R4uWVjBt1JL0s0TzljYCIG1tbkc6m2HMiOF49OA+Xjx7jrsElLx8AjCH6l6/oQRbt23DfQJuvIO1T3AYlizJqV6Xdv0GkpJHYtSoMcI0KIM8Hqnb26o9UvqnYFbPsRjnEI0JBLBG9R6OER6xiGrYBwOMfRHrEIExPiMR2ykaYe3DMcQtBgnOQxDZLAQjOsQi0SUWgwjE9TcOQFzbfhjTJRkhxoEY4zcRl85dRnTcMEybMRM36e/EI3UM6ko6hSB9TB6KR+dizsDJWDA5FenD52KiM8k2CMLYFv2wJCENS6fmIXdMGhbGzsTixAWY6jdaqKNw8hJM9BqOcK0eCFbuhAUhU5A/PQcBpn4omrUUt27fFA4r5oObxSN1f4JEu26Yjp24DMVmvSFRtyMkdB0goW0DCc0WkNBoAwm1lpBQaQwJBUNISOtCU7MehvT2Q3S/fmjTvDFUVNXQspkJnMxN4WTZCI7E9m0bwbZNEzTQ04aCihpcXV2QEBuKHraNoSyrBgkJDWJFYgViDrMrYvlvrgzUVDTR0d0FjU2bQllRCzIyyjA2aoJ2luawNGsDc3MLWJm1hE07SxgZN4YS1WVo0pj0aQ1zIx2ok5GQkFAlVoKEpCLU1XRh0MAEWppkQOSUUE+vARo3agYDgwaQl6sDff16ZECMhJ2pCvIy0NLSgKGhARo2NKGyqlBX10CD+g1IhgHppgENdR0Y6BvBxLAxtDXqQ02Z5Nc3JH2NUV+Hwko6aNBAHw0bGcDYuCEZLB1oaDeAtoEp6po0haqOPrTrm8C4WRsYN20DZc360G7QEE3aWqEhxWnoGUCF+ltd11CI19Qm1uDdrfowqKcPdVVdqCiSHuTWrUvt0jGBvDK1Rc0A8lqGkFOqT31kB88uHeDvYof0mM7Yld4PezdkYtfOVVi3fg1mz0vHqHFTETlyNjolZ6LThDWwT16Js49e05MhXlMnJjGJqfZIBOp4ox7vJN27azc2lWxAQU42Aay5WJKZgR3btuIQAb2D+/YhLzsLXbp0h7EJAbs2thjQry+ypycic8pQhIb2hVv/ZHSOnYSgflGYnTIDWRmLsYhA2LChCbCwdBDA07j4KIzo64OEIYNhbeOILv36YO6i+chYmIb0RQTmyE0lAJe2KIPKpmLRvEVYSG522gIU5WYje/FipJLM3OxsZKVnYMGc+VhIwC51wQLMnp4Cr9BQtGpvD0srB3h4dIOza1cB0LU1Z1DXHk2bm2PCqFF4dO8unj68j7s3rsKnVwBmzV6Iysr339fT8Ugdg11eQyeK4w0EzLz+7PrtW3jj2Qu7mthgWv+pSGoTgf5anhii5YNhRoGINg1AUCM/9LTpha7Onmit7wAHc1f084jEbK8xSNTrhaEaPRGv6yOUidP2QaymNyZ7jcKJfScx2D0eQ7uOEKZf75Kut0iX6pG6QLxX0caaDr6YEj4Z/VsEYyCVTTIMQr9mgQhvGYSA1r3h5eGHru380MPRG306h2JIxzhMsh+GxAbBGGkQimRDYqMg4mDENQzGlF5jMS9iLoKa9kP+zGW496D6OBXxmro/SQ8fPhS+DgL8faCk0xByxt3RLzgUOeMD0NnOAlLabSGh04rAXRMCdUZoYdoYw73s4W3ZGLqqepBX1EZPFzOEe7tjcHgAbNo0I8ChDlUNTbRo1hh+3TvC18MByQODYWXVDqrqdWFMYMrSwAg9W+jDSE0RktKKkK2jAKk6cpCUUYQMgTBZ+kKTkiVgJyML6TqKqCOtTl9wanC0M4Ndi4YIIbkDfDuhXetGaN7YGK42LRHm0wnuNpaIDPKCh6MdVOgLz1BLjYCaIqRllUiuMlTUNSEnJ4s6daQhKysj+KWlpSAlJSWEZWU5rQ7FSQssIyNDYRlyZYnlIEuunJw05OQ5vzTqUDqXkZOrdmVlKY8QVoKcrCqxPOWVgby8IgFIDZJBYQV5KJJuKqSXPMmUJplcTp7iFJWUKb8C9asi9RV/rapAhmXIKUBJUUUAlMokS15OHnXk5amfKC/lF/STJj2l6lA+dQLZdaFI4FFCnsAs9V/0wEHYODoUe0KVsC9AF8f7q+H1XEncTZLBs7naqDjWC0/Pr0Dpk0eYtXwnIguOwGvOPpy8X707SwzqxCQmMdUWiUAdDyo8evQIK5evwJPHj4V1VPm5uSgqKBDOfuN0vuw/Zdp0uDg6oa2ZNZo2Mye2FFxbCytYWraDR8wE+E3MhJ29OyzN2wmjehaW9nBw6EAftO3RuIm5MHIW6NMT3t27CNO43SLDMDdtIdIXpmORAOgI2BGnsn8hgboFCwV/wZJMrF5KbnYq8rOXCLwkMx0L580lYDcPC+bOw5yZsxCZPAKWbq7CCGLnTl0QHhQIG1tntKH6za0c0aipGQIiYnBlz2rc3rUCFzYXokenrvRBnSYce1Jzo8Rv8jdQ95pA3YFmjpgdMgPJBuGY1D4eswNGY17QFMwNn4nILmFwsnaARStztLe1hZujM9wdnNDRyRkezq5wtrWHl3MXjPVNxPywOYhzHYoeFp6YPXUcerX1RmIPAnVXbuDmLaqP6xRNv6pooaRjMMZ1H4fERv2Ql5COxHYRGKTlj2jjIHRv5AEPOw+427qho00n9HTtgeCuvdG/UyCCbLvBz9wDwYadEaUbgEjNAPirdsaw4IGYPioBnfQ7o2BGEYG6e0Jbfw/U8Zl2rVq1EnbZMvHxMQMHDhTOB/yReJdtr1698OnTJ6GPeRr7v4n+FlDHP5we3bsTgNKCegtfBIaHw8WyBfS1ddDSzAEtbVzQ2toJpk3M0KJJUzSup4nGempQV1GHmrohhkX5Y0KMPxoZaJMMAhYEYhggqSgTsGvRAv0DO2L80FDYWjpCVlGNwJosGujro55eXWipEgCRU4WSjAqBGXlIyUhDQ0sV2uoqkCagJSkAPSVISBNoUVRCxw5WSIjsCss2BhRP4IrAjRwBImmhnCb69HTCzDF94eHSXhjlk5ZRpfoY1CmSbNKJ5KqrU50qKlBSUoKyMgE98jOzv2a4ZpyIVVVVBRbSVDivOpSVSJ6yBsWrEat8T/8HqxFrCnlUlKvrVuXyJE9JTY3AlxLUVeWhpUFAT1WJylO/0o9HlcrwKKCaKvvpb6OqTUwuH1WiTv3/7cgSZWUCkARO5eTkBJfrUFbSgoKSLrVfmfqhDuIjffGm2BE3pqvi9swGuJKkhTM95HGhgwyeJyrj005JVN3yx6unNzEufzucxpagXfKmbyN1RGJMJyYxiamWqCaoe0zvoILcPOFF/uDBQ9y+eUtgXlPGo1M86HDl0kVMGZ0MJwdnGBg2hrGRCRwJ5Lm5ucO2nS2MGhgKR45YdQ+Bn39vFCychhFRoWhh5wYzh67oHRiKtKnDMWf4APTv1w+t2tiga0Qo5qUvQuqCVCxOz0BediYBtlTkZi9GZnom0lIzkJG2GEXZaSjKWYTsjHQUZC0h/xIszc9FjjAauEAAfzOmTUXHnj1g6eqGVm3t0D80GFlzpsDDvSuBOgeYEahr2dYWocHhOLBrKw7v3YntJevg7tEDCxZm/tug7pWnD461dEGKTwrmxkxCdJf+6G/eH9kp+Zg9fg5iIqJga90OFuZmsCPX0c4e7i6u6EDsRsDOrl07+PT0xvjkqUidkon4kDHo3iYAI4PHolervkjyGo/rl/4Z1FXQe2hn5whM6z0LqaFTkdi2H0Z4jsSscfMxaeRkRISGo3nT5mjSqDFsrKzgYGuHjtQnrg6OcLJvD3sbW0QPGoKRcRMwZfhs9LTpg+SwMShcuAoBrP/UvD8E6ph4lLdbt2549uzZ90OWGc/w8Si8FpGPTeFjYPjMQwZ8DPxCQ0OFQ515NJSPjOnfv7+Qh49T4YOn+RBlHx8f4dDqhIQEYXMKh1+8ePGt1tqnv2ekjjqnZ89ukFPQhm2HHmhmYgrfLm5YkzsTMyZEY0xCGFKnDUP2zHiYNzOBc3sndOpoD21lRdRV18KAoK6YN2YQAro6Q1mWgJmkJCSI68gpoTuBq7TxMZiU2B+NG+rDqL4OOtu2QutmDWBn0QoLJ8Uhc+JgZE5PRlZKPBZPjoabdXO4O1nDq3tnyMoQGKujjAY6WjA1NkQvj3aYPTwI4T0doaLAoI1H05QgRaDPsJ4ehoV7I336MPTwcIK0dB1oqCpDVk4Zmhp6BP6qXV3d+tDVrgddnfrQIVdbq67g6uk2EM7aq6unD20CtPIEMqtZkUCSmlCubl196Ok1oDwNUK+ugZC32iX+HtZH/Xr10aCBHgyNGsCI2MCoPrn6ZJDqfYurD0Pj+tA3qgd9/QZo2dQYNq0N0L5tIzSkdF29esI5czwKxzooKMpBS1sb9epV18F6cD3MHOa2aGpqQ0mRgKEagUHt+lCoQ4BWmqedZTF9xFBcy/PA/WwJfDgljfdHZfFwkTQq1yvh02EpVJ1zwNPb63H/6QMkp2+BY/Jq2CVtxpWnpdUPipjEJCYx1RL9AtQ9fowVy5YTiLuDx/QSv0cv59u3qm9fuHvnLu7fvYdb169hzuQx6NHdE5paemhv54DEoQkYNmQoBkYMRJvW5mjeygrOXiHo6ekL7x6eCPDzh0tnb1jbe6BZCyvY2nfEoPBQ+Ht5wtyiPdzC/DBtwRykL8zAksVZWLU8F5vWrcC6lYUE4DKxcvlybFi3FpmLs1GYT2AuP5uAXzby85agsCAHeUuysXDeAqQuXIAZU6fCtE1TNLW2wMA+Pujg5AQHBze0MbMnvazRrKUVWhKQbMqbQNrYwdzSCc1atRM2UGRk5f1xUMebKeh9/ap3H+xvaIOZXtMwvEMiYtvHYGSHJGRNzcGssXMRPzheGKHz6OgmjNIxuHJu7wAXAlcdnF1gbW4OHwKGMybOQv6CAswaNgcD3PsiZcgkDGgdiXFeY3H1/HXcvP0N1BGQfNI7BBWqWtjuFo5x3tMwasAo+LT1RXyPeMwePQ9jho5FoE8AbG2s4UrtZxDHzCDSlQA4+y3NzBERNgATh0/B/LHzEek+CLG+gzG6dxLCmvRF7tSCPwzqmHiK2tnZWeg7Jn6WfH19BVDGN3/wfcEsx9XVVXjmoqOjkZmZKZy/x6CPb/bgncb8LPbu3Vvw805kvtWia9euwm0Z69evF/4+fxf9LWvqrly+hC4E4qRltNGR0PjSrLGIjfCFtl5dAkFaUNVQg6qaGgz0DelhCcXKxZMw2NcTXjbGaGNoBBv6I3YmEJWSHIXMCZGYNzUSiyYPRs60GEQHdYdTO2v06NQFOlo6MNXTwRACZLOG98HA3u5QVyNAVkdOuBJMRk4WmnXr0g/PFzlzE+mPHwApeQMCdIbo18UMrRvVRdvmjdC0UX2E9PbAvHEhmDS4O8ZE9MTkaC/EhndF08ZG8Pf1Iu6Mnp0dMMTbFc0MTaBZrxnk1RpAW9cY+g2M0aC+0XdXxBxmgNagniEBLUMCb3WhpaVFOmqiri4BMn2TX+RtaNIYjZuYwoTAqoFhXeGWBwMDY2IjAm0N6WuykZCPwwYG9YQ8Jg0NBDbiWyUI0BkRUDU0MEUj44ZoYkp+I0qjPjUwMBSAoZaWNtWvLqzr09fnWydMSI+Ggi7MhgYNKb/pN7+RoIOmjh5UCOQZNreGhKwelGS1UZS7BO8+PsHlMyeRMT4eJxb1wNMcC5Ru74Tre8fi5JG9qHj5FG/K6UsnYxeckvLhMWkbLj4SgzoxiUlMtUsiUMcDCuzfsG49zp4+LWw8mDcjRVhDd+7MGTx/9gznz57D0KGJwhQm74g1t3RA50490DdiMAbGxCMspD/cO3RB8xYWaNSoJdq0MaMPYD00Mm0M87bmaNHSAlbWTgRwugnToh07doaNvSu6RfbBosx5yExbjCwCbhkZWchIz8CiBWnC6B2vq5s3LxXZBPhWLs9HEQG55UV5BOjysTQ/B0V5BOooz4L5i5A5fy7iBoXA3NkVHTp6wpX06dmzl6BrVFgwovr2hb9nTwwICkRg72AM6OOHPt5eaGvhiIzFOcLuV97xySNM7PKUNINa0e5Xfk9zXzHAYlD3NjgUa5UaY1DnYThx7CBmx0xGjN0ALByXhqnDp2NU/AgCvnZwcnAlQOUojNQxqGJwxeDOvE0bBHj5YvbYGcialY/pcQvQs0kQOjfvjdBGYRjbbSSuXrxBIPsxgawHuHb7Np4EheODhh7mNbBHSlwqLu06jxFusYh1i8b42KkYHz8JEaH9YNPOBh5uHQUAKaqTgR2H7Skthv5uc8bOwZwJGQjtEI0ujQLRo3Egwo2CkTMhG/ce/nFQV1vEI31TCZivXLlSOAyZR/X+U/S3Tb969fSGpLwmHHv4oWjBGAJjXSEvLUVgi0eqVCEjqwQVJQ2E9e6M3EXJGBrojZjuVvCwaAgzs5ZoZ2NJ6NwCnVws0NOlPRwtmqJlY0PYtjOHQ3tbNCfwo6mqjEb69TColwtmJBLw6mQGFb6zVEkNSgoKUOB1Zuoq8Otmi4yUWMyePQMNWneBhJ6jwBpNOsN/0FR0DaSvkI5BUNZuBAkpFUjw9KysLLlykFRUhTJvOmjjABl1U0jImUBWrSnaOgbA0sUbRg2bVgMtAkEMhpgZpNUjICcCSdXAzVjwM3/PT+CLgRrH1ac8XNakoSkBMc5bDcSMCFQZGTFQMxLyMQAzMW4EY76VgvI1bNhQYGNjE5hQnGkjEwKG5CdAZ2pihGaUp5EJ1WFYXQ/XZ2Lc+JssaheFq/Vmt5o5vTqedKTyFlYOcOvaGz16eKNNk6aQV6pHoLQBgnz9EUlGxcnaEi1bNIetbXu0adsG7m4uCA8MxKJ5KfCNGgkz/wmwHbwBbQauwfXnZd+eFDGJSUxiqh0Sgbo7d+/i06ePePH8GR7Se+jsmbM4cugIDh88jCPERw8fwdFDh1BUWARPvzA0bmZBIK0t+ArHJo2bks0zhBkBNxufvnAcNAYR0cMwImkE/Hr1RuSAKIwZMw6uLh2FkTlnl85wde0Cj049YWvnho7h/pi1YDbZvYVwd3XHoIiByM7MQdqixUjldXbz07BoYQays5Zg1YoCAnSFWFaYjxXLcrG0YAmBuiVUNhVpCxdh1owZaGzREq3tbeBIgNG1ewCsXLqgjZU9XHzC4N/LD87OHWFs2hZGpm1Qt0ETGBi3gkmjNsjKzsfevXuwc+dOYQpRdLMD37zA0888CsV3svLNDFcJ5F29dxcvA/pgrUozhDvHYF3xckT7D0KwVTAyU3IxfewsJMeOgF07e3r3EpgjQMcjdQzsmNlv1qo1AklGyqTZSJuxGCnD5iG8Q3/MipuKkIb9MKLzGFw4eQHTZ0xHRmYmrt26hWch/QRQN7eBI2LDkgiAj0WAmSei3QcjedBoqnM0+gX3h5WlFZwdqkcFGUAysOM6eRqYp4ST44cjcVAyRsdMRG+7UCSGxGFCxHiE6vdH7vg83H1wVwB0/Hz8Fqjj69U+fPgguF++/P7JDAyQeVr163/prUh/00jdZXTrTiBOVRfmLl6wNmsF3+5uWDAlGkNDO6JvL2cMCe+O4VG+sLdoQn+4AAT5d4a6iiLatmyDcP9u6OHanv5QwfDraoVOHpYIDeqJkfGDkTC4D0K93BEc6AdDAjj1Neuji5szunXqgMhgX8waGYlBAR7w97BGhK8Dxsf5IKBnB0L8vRAVNRiaxt0gUd8bUsY+qGPSCxotAyHfpCdkjDrD0MwfY+dko61HCBQbd4MigT6Nxl0ha+iGOgYukKpLYLCuAzG5Wu0godQMSqoEbjw7Y/roRDRt0pwAVhPMGJOM1Onj4ebaAZradREbNwyLs9Lg39sfapqaCA/2Q+rMsRjYLwDaGtrw8w/AvEUzkDgiCvoG9eFMX0JjRyZh8OBI4aTwtmZWGD0qAePHJMDaui0BLkOMShiGGRPHwcPJgwChMUaMHEoGZBa8vLpBTUsF/eircf78aYjsGwIdNXUyAr2wYNFcDBw0AOrqWgSanTB92lSMTk4mnRujUZPGGD92JKaMH4V2FvZoaNAcw+OHINinJ/Q0DQnsaqN+PSMMDgtFn4AQ+Pp5oaObFTrY2WDB9ESkzUpA6owkTB4RiZRxEQjobo3ObvaYPC0DI1MKMGXZaTgO3YhrD/9zXyxiEpOY/v+g76Duzj/Oqbt46QocCXgZGzeBlYU17Gzs6YO3NTq4dUJS3GA42zugYeNWsGzvDg83D7i7dEAHF3cBLDkFRcPGfwASRozGkJih6NDZB527+yIpIQldu3iS/XQhINcBNjYdYGHhSB+0bggbGYfFRdnIWZyO9EULkZIyE3PnzMesWXMxefJ0zJgxm2zuTIonl9KmTZ2GSRMnYczoMZg0eTJmzJpFcdMxZ/oUpBE4TEqZAg9/fziSfnxosUuPQHTw8ISbV6hw+0QHN3fkzB6D3AmDsGJ2Aooy58HG3h3pGUuE+1+FGyMItLHLi/m5b3jEitd/MdgTjjfhkbrHj/Gm3wBsqdcWSe7DMaLtQIxsHIlRraKQ0mMMhtpGwLWpIxrXN4S+dj0Y1zcQTkmoq1Of3r91UU9dDyb0HrZraIaeZt7CurZ+3YfAtW5P9LWMQEjrgYjtNAI3r9zC/Yf3cef+PVwnXXikrlJDF4ubeGBA9wSMChuFSKtIjPRJxtyx8+ndPQZ+Pb3QqmULtG3bFmbCyRTmsGpjBguztmjdpoXAUf2jMCJqLEYOmgBv2zB0MvSDl0FvdNTwRvbkPOGcOtHdtfyc/BbxdCmvj+M7eHmETbRJ4tWrV8LBzfv37xfC3IexsbECCOSr2DiNp2n5Orb27dsLMpj48Ge+Vo3X4DFY5PI89cobdlj26tWrBdm1TX8LqONh3cT4YdCq3xoqBJgCQgbAj4CYGwE1vXqmMGrYEiZNWkGvgTGc21kgpJMLrBvqQk1VD4YGrZAyqj/i+3WFnrYmZGRVoCovD0U5Wagpa9BXgjUmJ/dHdHAv4Qer19QWkkrasKI/+uj4eIybMBEmbR3QwqE7TM3tUa+uKRqZmKJveASWrtwEQ+sQSBgFQKJxcDWbhsBz0Fxcf/oa56/fxalzF3H55l3sOX4JLoFjIdFsICTbREO6zSBINo+CjHFfNGjbF5otfQVgKGnsCaVGHaCi7wiZegQATX2hUN8ZivVsIaFnTwDQGVI67aBY3w5S2o6Q1O0MCXUbKGqZo46mGeroukNC0x7SDBLViOt2IO4ICW0XSOhS2bqUX8MZ0prtIKdjD0kdStd2I78NVBrYQFrDEXU0XCGhwlehtYeEjisk63Ui0GlLsvl6MaqT9JLQckKdunZUlq8Qc6Y6rSChagIJRWNym0JC2QTyWo1g1Ko9mli4wNTMGTqNLNHYqiNaWneHVaf+aOTYDzYdwmDv2hsBAeGYPy4Sif296G+mAwUFJSgpqUJNSYWAqgYC/Xti6cJRiJswFxIu8yDReTVM47bjyiu+gFq8S0JMYhJT7dGvgbrLl6/SO6ITAS9nuNK7wsmpI9wIvA2O6IcNOXMwMNgfXTy6IDJysAC2LNt3RsfOXpg3dwF6DZ0A1/AEBAT1w9x5C7By2QoUZGXSx/Yo2LfvIByDwuDPob0rOnboDAcHdzgQoDJv2w5dBiQhcEo6rKjeps3bopVZO1jSR7SZtQNaUnrMwDDh+KdJI2Kwd121e2r3UgwID0ZDAp28k5ZBIx+d0qqtLVq1bgdfLx/4+/gJQNK/lz+CegdjQ2E6dmSOQsncWGyePwT7spIxPDIQWbnLcPToUQE48MgcjyrNnDkT69atEwAej9TxOrCsrCxcIf+VRw/xMrw/Viubwr9xCPoah8PTwBMD/aMQ6BKGfl37oXdPf3Ro2BWerr6wNGxPaUmYnbIA81OmYkHKBOQuzsWw3gnw0euKHo06YdywifA280F0QAwCHSMx2DURF09eRFpGGgoJ6FwlPZ4G90WVhh6y6P0ZYhyKMJWeCDXujsQO0QhrFoRY7yHobuMDO2NndLLqimbaFrBsZo9ujp1Ir64IcOkGv3Y90NXAA13rd0GIexBCO4fBs0VPxITFokvD3lg8Nhe37tzExYsXhHVtvzf9GhERgd27dwv5eJMDj2wyCIuKihLS+W5bXiPHfTh8+HBB1qpVqwRQFxMTI2x+CAoKQnl5OYKDg4VZSyY/Pz8B/LEc3jHLR+7MmzdP2DTBz2tt098C6k6dOoWKqjKs3nkc8uaRUG/WCa3MHaFqZA5JvtdUuK+VAYwNVOtZoGWb1oTGrYVrUBytbDF1WCjmjwiDc+uGkJWsAwk5eUjKyUFZWQ09u7oQmBiMScP6w7q9Cxzpq6l9h24wadkRNhYdoGXkCmkDbwJunpAw7kKgqxsU6EugqWMvNGkfgTqN+0OiyUBINE+AZMtESLQYiAbuY7H15E1sPngGx67dwoYDp1GnzWBItI6Fon085G3iKF8/KLQIh5lbX+Tm5WH7wcMwtAxGgza9MHV2Jg4dPAgr10AoGzthwvSFOHnqLLr6RUNK1QpJoybi9q0bCBs8msCXDXoGxWDLjn0YO2sJATEHdPaLxZHDJ1G89SjqWUdBwiQCkiahkDTyhUS9nnDxH47lK9egaNUaNLYLReN2vZGRnYecnGxYuwRAxcQFoyam4NC+fejdLxHSOrYYPTkFm9atReDAJAKSToimr57jB3Ziypw0AnV28AlLwuatW5EyJx31WxMIpDiVhtSP1qFoZB8G844x0DfvDWvvJLT3H4m2HgOhyFeY6bdHXVMbBPv5YOHEKCRE9kCDehqQV1QQdv8qKSrTF5wWgn3dUTh/OMJiJ0DCaj4k3Neg2ZDtuPtcDOrEJCYx1S79Gqg7feYc7B1c4ejohh49fNGBwFdonz4YMGk+OkRPQsfIUXD1H4Ru0WPRedh09Bo1D74T0uEaMBDuIUPhEz8dHXsPhpWFI+w9/OA5ehF6Js2Ca+BguPeOQg8q4zsuDb6Ts+HgGYaO/ZMQND0HfmMWoOewKXAnW+w/PhVeCdPh6NYDHbyC4T1iDjwTU+DQM4xAnxs8osbBa/gsOAVGw8LMHp37J6PPhEXwGT4bdo5d4NYzGL7JMxEwcjZs23eBU0cfqjMVgRNS0Zts+rb1xXh45TgeX/0Jxw7tJ9DaFXm5hSgreyuMyPGoEn7tNcUAAP/0SURBVK+pY6DCYWbR7QrMN3k0j8BJ6YBBWK/eFOHN+2CImj/iG4RhQtfRGG4ejbi2gzHCPg5BDQIQ4RIF3+bUF4oe8FXqjO5qXdBBywOeDXtigH4AopS8MVjHH4HGARio44sAje7opx+MoW7DcOMy6XPjOq6xHnfvVo/Uqesit4UHIptGIE4tEEPa9kdSWAIirAdgaGASwt37oWubAPTzGYQedTshziIKg6wj4KhF782WXTGg40AMbR2JoWpe6NuIQF3rcIRreSG8cTh8Sd9Fo9OE6Vd+Nn4P1PHo2eTJk7Fs2TKUlJSguLhYAMZMjGdycnKEHa08NbuP3rO84eH06dMoKCgQprl5ZO/ly5fC6Btfy8bAjUfpeEcs76a9ePGiABRZBx49zc/Px44dO4QytU1/C6i7Rg/Lh8pyzFm5lV7o4yHRdiYxvdzbJkOiTQwkWkYSSIqARDNym/YlkBUIpea94UNfHyOTJ8Ktoxuat2qJ+JhATB7midEDPTFqYHdMSghAWK+OaNqsEXr08kXKwhysoD/C6NggGDoS8Go1BhLm0yFhmUI8FRLtJkHCdjIk7CjOmrjtdDT0TMWUpYeQsGgTuibmoNe4DYhO34r+8zbCZ9xy+I1fAZsQ+pEOyEXbPrMQNGY5rPqno8PwZWjWJ5tkkeyWIwgUjqU6FkLCPovaSHW1HEn1ZUDCJpN0oDxtx1GdsylMgMZmBrWbdGk3h/zzKJ7SzSZSPopvl0px6ZCwoD6yXgQplwJIuORDwpnYiUCfM9XpSDJtKZ9tGqQdsyDVnsL2M1HHZSLkXNOgYDcX0k0DSIcwSDlnQNZtJWTtUiFlPRlyDulQdM5DHXuuazrq2KVByakAkizPajak7BdCwT4VijYzoWQ9HrKW1I62IyFlRm7LBEiY0t/JOIzAJRkTz544nhGOB8c2InX+DNi3aw0Xm7ZIGd0fYwZ3w5DATkju1wvzJw5CkC8vqHUmYLkJT+8cR17hYvhOWY87r6vEmE5MYhJTrdKvgbozZ8/ByzcE8WOmYPLsVIxPmY/52UXIz1qEE1vycGr7UmTPHo8A7144sSkHxzbk4MDaxfDz9sXq7Jk4tjEPR0pyEREWjmljEnBx93Ic3pCPicmx8O7RE6e25uLQumysWzIDXTt1xY7lC3GU8h9Ykw7fnt2xaEoyzmwrpLgcjIwdgAGhAbi4Mx9HNixB3pzRwnEg+1ctwFGqd1/xfHTv1AlZM0bip025+Gn9YsRGhGJEdATO7SjAkXVZSJ2WTDbYE+d3L8XhknzspPp4R2zz1rawbOcKL58+WJyVhxcvXgqA49ChQ8KoEvtFIIIBHa8vY/DBzCN1Vx89xLPIQVil2AjJ/qNRMHwJJtknYJTDEMwMnYj4nsPgpdkNAYZeyBqdiWUphcgZmY79ebuJdyE1bAZi1P2RNWA+8hMWI9SoN7zrdsfM/lNROKMQEaZ9EOM4BOdOnsfKVStRsmkTrt66KYzUMahLN3HF9Pg0zOg2FrN7TsDaiUVYP3kZ4trFwEeuIxJcBmHBmEWYNmI6inOLsW3lDqxKX40oh/4YUNcfq6Yvx/iuw9FLoydCTf2wJ38Llk0uhL+6FxaOSMWd+3eE8woZuP2nNkr8X1KtgzqeeuXh3relvCD+C16Xl+I6xd188JD4MfET3Hr0DLceErP7+AVuP2R+SmkviV/g1oP7uHP3IW7fe4wbxHfuUtrNh8KOmSu3eT7+MW7df4q7D5+TnOeUr4xkvcA9knGHZN4mvvvkJe4+fYO7z97g/tO3ePCYws9J/pPXVOdL3KD8d55S3EMK33+CG+TefFqGG09e4AalX33wDNcfPiH3CW4+fo4b91nH1ySL5ZVWyyS+94y5DI+ev8X9l6/w8NVbPHpdjkevyvHgRRnuE997TuVevCG39FvcGzx4TvyCZLx8R+UqcO9VKelXTrLI//wdscglfvGeXJZXgfvPy6gspT0l/7N35Cd+Sekvq0hOJXGZIOfui3fELKOC+qBa7n3Ke5/C94X0CtwR8rzDbQrf4bRnXA+HKY2Z0u68qCR55KfyNx+XC3+f6/R3vEPg/dHjZ3jy6DkeUP/dp7gHDx/TV9Ej6qf7uP/4HvEDXH9CeZ/S3+jxK2pHBX7+9AH4WYzqxCQmMdUe1QR1ogXsvGFizdq1SJk5H/Pmp2PevDTMnrMIqakZeP7gOr5WvsTSwgJMnTYHZ346SCUqcfzQXkybPheb1vMhtGRbb1zE7FkLkLooAxWvHuLz+1dYWlAk3Npw5fxJocz+Xdsxk8J7d2wVwnevn8eiRYuxcsVKfKl8jXdvnmDFimIsWVKAJ3ev0UdtJfbt2oXFmbk4efQQlfmAaxfPIC9/GbbzeqzP71D+6gnWrFmHdWvX433ZS7KZlTi4dx9WrlyL2zf4xqYvuHrpAg4cPIqysn8+HoP7gcGbaGSOp2L50Fz285Qsj0Ix3ybQxza6NHYo1qo1Qz+DQAxU90P+1Gw8v3Yb88fOQKBuD4xyj8NPu/ajYGoW/DU8EWM5CIfW78CGzCKEGvohUMsHxQuKcGLnIQy2H4hAlS4ompCBq8fOIblHEvrZDcGtK3dw5OgRnCSQeevePTzpE4YqTT2kGjsjuF4fhGr3QhwBtXE9kxHSNghxxiGIauiHobZ9EdMwBAOVfBGi6YsR7aPRz9gX/ZV7YYCuHwZbh2GgdQQC6vmTrt6ItAxBtP0AeGv7IG1MtnCjBI+O8fMhBnV/gnikThjWpYeHmR8qXqTJCwn5QeMwuxwWFmpSmL8meEcJ5xM9hKJdtIKMmzcEsMh5OC/n4bIsgx9QDrP76NE/6hDJ5HI1ZTKLdPsjMn9NT74MWSRDkMl6sgzKd2/ZSjycOQe3eLibyvMlyyKZnJ/14yFYdjkskslt/TU9OY77paaeov77V3o+YDBNMpgf3b2DJ7epzdSXvDj2HoUf3ONzm25ROsn8se0kg8M1/yYiPUUy2f+jnlyG6xflqck8FfB3DDeLSUxi+v+bGNQxiGEbw+8f9ovC586dE6bU+GgJDvPLnc8O42kzzstxvIh906ZNwmgO27Ljx48LtwvwVBqHOZ5lcD5RHTzyxYviRfXwuinOw+CJy/DgBq9j492nHGa7z+edMcDi8gw0eDE968LTcyyDdeR1XDy6xmV46o/1qKk7n5XG5bhelsHyOI7r5TwM1rgelsF2l9vPdbAMlsl1c3lePyYaqXsyYBCONLHDJK8kTO0+GgWTC7EqvRjpIzKQ3G0ChnYZjinDZmFk+AQkuCdhiGsSpkTPJ56L4V1HI7nTKEyNmYW5w9MwJXgGpnilYGrUXGRNycWkgGkoGF2IG5duYOeundh3YL+wpu5JRBSBurpIN3RGgIo3hrYaiINbD+PA9v0Y1i0JPoo9MS92DvZs2Y8kv+Hwku+JSb1TcHTfKcyOnw1fZW8MbheFvRv2onD2UvhqdEN/An+71uzHxvxN8DIMRNrILGGjBPcL95cY1P0J4hc9P3i824SZHyqen46Pjxceen7x88OUmJgoPHgMUPgHNHo0PUgFBQIg4Iefz3iZP3++8NCyjPT0dOFwP35AuQz/WFjGwYMHBTDDP7bk5GThR8Xp/GMYO3YscnNzBaDCOqWkpGD69OnCQ8318EJRPi2af3wsg39MSUlJwpw5h9llmaLTpTkfbw1nmVye5fChgyz3Mul44/gJvGhlide6hrixJBc3Hz8SDAXryW3nvvHy8oKEhISw04YXVp49e1aQye1jmdxe3m7O8/vcD6w798vIkSOFfmI9uN9YJs/xc3+ybD6tmn/83HbuI25XRkaG8CO+d/k8HPfchsRxIORCKZ7duYKJGbuh5bkJ/uMPCgBu27YtggyWyTL4Euhhw4YJawVYB9Zl/PjxWLhwoSCTmf2sJxskzsNrCLhe1lPUFu4jkfFh/995kraYxCSm/z+JQZ3I1rA9YnvFYbZT/P5gO8Y2je0U3z26f8sWnCCgc4fsJ8fxLQB9+/YVQBx/7DNA4ilLlsW2jPPwe4ynNNnPNpIBHS+eZz/HMZjiejg/18nvHJbBuyJFZdhGMwhjPzO/C/n9IqqD61++fLlgL0U2lO0/21SRDM6/ffv27/Xyu4/lcp1chutjGVw/hxnQ8FoxYWTumwwGgcwc5t2vj5JHo1RKEU/iEnD92VPcK9mE2+Mn4QbJukkf/7fv3Bamaw8dPiScNbd121YEBQche0k27j+4L9zpevL0KawsXomr164K+S9fuYwV1B+nz5wWwqwfrzHbQ+/V2w8f4nH/QSiVV8e9wUNw++VT3H/+BHePHMHN1DR6Z13Eg2ePcPvebaxbvxZnz5/FIwo/efYYS3KyMXb8GFy9eRXPXj7D0WNHsG7DOtx/dF/Ic/X6VaxZtwbXbl7Dnbt3hL+hiMWg7k8QAxf+MfGDJOLL9AO7RB3KPzjhS4FcDl+gHw4/tMz8AIp+iDXLiGTwnPhF+lrivEI65T9NwE2Uh8Ncho9T4TDXdZYeSGZRHQx2+Mcq0oPrq1knxwthcr+HSb4ozPn4wRDVwTJF4Wv0Q7lJX2Qvm5vhdQNT3F5RjOvfAC7rzfXxD8jT01MAdXwS9fPnz/9JJjOHuS0128p6MLMc1ovTWa5IL6EeShe1VaT7w2uXkXX5ESROAlqnPuHAtVu4fP4yOgzbi2ZhO7By6xncv3ujuo5vMrkODrNO3O/f5XE6yWS/oNe3MOflMOcXyeHwj8x6ikGdmMQkptqmmiN1bL+YRX62R0cJ0DHYYTt9jT7OX9o4oUyjHh6sXY9zBDaaNm0q2GX+oGZZ/J5gECQauWO7xqCQR79Etuw4ATAGYeznOE7jUTnOy2W4LMs4R7I4zPodo3QecBDZaR4oYMAm0p0/8rketqtchl2WcZbs8Pd6Kb9IBsexn+NE9fJ7jmWIdOf2s17cfpEM1pvrZj+P1N2LH45SGVU8JPcavbee9vRFqZw67sycg2uPHgmyWQa3kd/xQ4YMEfqLb19gPRg8su6cR6Q7189h1kfUftbzBOl7ld6FjyOiCNRp4M6gGFwi0HeNgB7fMlEmpYQHo8ZRvQ9/oTsPaPBoo7GxsVA3A3GeGfqx389Tvdx+0cglx4nqF4O6P0G/BupEncr8Y9xfDYvibvxOnt8qw6DyHD2IAliiHzaDEn4Q2eU8/BBwmB8O0Y+QwzXBpSCDHtqrZCxuHT6CVybN8MqwCW6tLxFO6uaHkoEly+IvFQ8PD+GB5BFB3hXDfSWAT3owRTL5xyEqw3pwnXwaOsviMD+8XK9IT5bBOtUEyVzm6sXzOHPlOpqdqRJAXfKZR3hz9yom5ZyAfsB29J26H9euXsGtm/TDpz44QzqwHNZT1C6RDgxsOZ314vo4jvuO9RaFuSzryWCPw6J+FzHnE4M6MYlJTLVNNUFdTWY7xLbtJIEY4QOVQd3xE3jWzhFvdA3xYMNGnL91E82bNxfsMh/Iy7IuUF5hcT3ZQcEekm3jQQQRUOC62BayDWS7xjaXbR+HRXZZSK8h4/w3uy7IoPxcjvNzmP0sl9O5HgGgUBm2+Wx3OY/oHfVdBuUX2XqWLbSf6hV0pTIikMMyuB6O5zJcF8sQ3hfcFgJTd+OT8VZWDY8GxxKou4+nXv4C4Lo7Z4EA6lg218mAjZfc8Dlt3F8uLi5C24T2UVtZd9HfgfOfobDovcX18jvi/EV6f9YAdfejh+Lq/Xu4StjhcWAo3tZRwYOxE4V6L1JZ1pXbIoC6Q4fQ0MREqJuv5OKlT9wO4X33rQ+5Pq6b9aj5HuKwGNT9CbpFD9lZQuMX6I/538znRX56+H8R/pN8nh72yxtK8MqgMQG75rhCX4AcJ0q/zD9e+jJqb28vPJCjR4zAXXrQaspg/k29voX/Hb516gRiTz2CxCmg5ckKXD13Gnv2HIfd4N1o238nVmw4hhvnyWD8UO6P9MUf0ZMNDRs1/pGJjIkY1IlJTGKqbfoR1Akvc2J2GfgIa8f4pU/A4CYvk7G0xxs9IzzcuBnHCTCYmpoKdjk7OxvPnj8XygpnuBELB/SyDJLPLqcxX6awCEgI4InksK1joMRl+LYGBiPsCnpQvEimSAaX5XhRWJT+CxlcD9f7TQ8OM4vKiOJEcn4hg8JcVtD9W5hdYYblm4xrjx/h/pgJwsicAOp4jZ3//2PvLOC6uv7/72bQ3R2CYICiogICUoISAtJdkgIKgiCIgpjYgGJ31+zWOWe3zu7uXtfr/34fwKHzG9t/+/7c9nn7eHvvOff0vXzO877viaha4Bo1VnyeFeHq0r9NsJWVnS3ay9XVFVcI0Fi5vKwchpXzEn517jf+FPYC3Ye7ibVQdyc7R1jpGOJ4mZMXjeVxq6RMlEukURfv+o0bwtJZf6+qqqvF3r71eTXM433KbXKPnpO/u/zxlrqbN2s/V/JD2EDZksbXeOJAvR9vtMx+fI3dPLZLTDrgm0A3gI/sFjN0/kUa7ypfa5jmNXqA6tPkpVau0EPGbj7W58HhORyHr8+Dy9Yw3Yb6VjnJLdIgWLmxeSue6JriSQsr3P18H67xH0NdnDv00HK8jh07igdy/LhxeP7s2ZtyvqtcPi7HVS4nuevLVV9O1pv0kLPWuxvW/eaFc9h+/hqUj/0orHRLzt7Ek2vnkV91AEbhW5Ay5nNcu3IJd+it7MY794TTvFSfJuXHaYq6Uns1rDu3Jx8b3qO3lOvWQCVQJxGJSOTPkIZQx0cGlnMHDuDy2rW4vG7dG720aROuLFqER9adxDCZ29Om48jKlTAzMBC/y9NLSvBw505cahinTt91N/R7V/9VnHfd9X7vut8X5139b+L8N+6L27bhNsHcc3kNYSm7uHUr7vsGCvdtHmO3fdubeFfWr8ddCp8dEVELdZ064SqPzSN9N933uYUfpXFp00bcCw4XedyJjqcybBV636+3AL3baZnC3TCNG3TvDi1Y8OZeVRcW4v6OHe/Np97dUC/Qfb5/7FjdE/P3lf/J51c2zfKbAU9SqB+8z8qTA3iiAV/j8Wa8OjOv1MxjCNjUygNA2c0DOnlwJ5uUS0tLxQrOnKag87o8+JzfWHjyAw/e50+YnCYP7uSJCPwtntPkgans5gGu7OaxBTyhon5fPH7T4okP1fQWwOm9mweH4YGqXC4eNMtp8GSNwrIybBkzFq+NLPHAwhoj0zMwe/FiEZ5/ZHjSB9e/TZs24oGMjY0VCxjyeAiuS30erDw+gSdp8OSR+rrXT/zgAa98nduYyyn272PYonzmzJkjJjOcOH4Mdy5dgM+xZwLoIk88wWMCum17z6BL2g5YJWzDlr30Bnn2lAjPq4vXD6jlcQpi4ge9YXKaPPmBw9RPJuHycPvxveFJGtwGPDmCJ29wGg3b612VQJ1EJCKRP0Pe+/mVf4sa6GX6PTtBv0GbGeqsOuKZgTlub9+JRZ+sgbq6uvhdXkS/2bzkxsFDh8SEClY+30W/d1fp9+8S/cadod9GXrhdWOD4d/OdfNhqtZf6m33Uj9VbsY5SmjsIFrkMHIetRhs3bxbwyW7OZ+euXThMv7MiDrl5HOBn9PvKcd7Ng+Ow5WzTli04Tf0nr75wleLspnKyNas+jYPUv7Efp8HKX4+2bt+O8xRXlJ100+d7cX5AAV7KquFuXB8xpo6XG2G4ujtqLI5QPXlygygnpcEWsz7JyaK97OzsRN5cN7FUCV3nduL676F+kfNkv+PUH2+nvleUn8LXWurS6yx1ubh09y62U7kvEtS9aqqIe2Uj8PmpU6LdOT6nw+29lBjBpO7z6+TKStFGPIauvn67qJyi/lT3d9tMYqn7nfI+qGPlzp6v8cyiej+GAvarBwGGBv5ez3DAQMVQwW4+8nWGH3ZzuPo03lVOn9OsByUOW78cSH2a7GZQ4uvvptmwnP8KUDhufTnZLcr59Clurf5EzHx90q4z7hw5iutsGqbrnA5/y+dzMzMz8UDOnz9frDr9LtDVK6f9vnJym7Gb06yvK59z3UR7UpgHVy5i2he3BdDpnfoZBy/fwJ0rF5AzeT/0QzYjd/IB3L5ROw7i3TQ5vYb3hK9xmPpycnm4XFxnzrO+nP/untSrBOokIhGJ/Bnyr8bUvauHT57EZytX4WErGzw3aIFLn6zDcnpR1dbWFr/LvLIBD8pnwwL/vnEcPueXWH7R5d9BfsHmGaz1EwDezYPLwS/6bEio7wt5ID+nwQYMToPz4DTYUMFuNibwizwP8OfwnDfH53TeVy/Ol/Pn1Qr4hZvdXD5eCWHfvn0iPiunx36cPodpWHbOl8ei7Tx0EGeLSvBSTh33GOpu33oz3u1W4WAcOHNa5MNpcBxOl7e8qoc69uc86svOdeaX/fqyc75sPOH6iXF9nAb1I28+v2bl4Az1J7sOE0gHhAiou1U8FJ8TCHK6XC9Og8fJ8aoXRkZGIm+e1FI/4YOvc17cxtxu9feuofJ1yZi63yH37t2kDv8cdfIX3uiNG/zgn8a8edOxYsVC4Xft2nlxPnv2VHHt1q3L2Lp1Paqrx+PEiYMEEldw6NBnqKoaRw/HduH+4otjmD69Eps2raE0GTgY2urzYOA4j5UrF2HWrCl0U0+JNLdv3yDSOHbsAMHHVZEm59EwzWnTJos0b97k6e9fiHIuXTpP1KNhHqwcZteuzSKNo0f3iTSOHPkcVXNqsH/0CLzSNsG9DnaYPaYc67euo/A8zfwsliyZK8qup6crHsghQwqxcOFMyv845cFr5L2dB6c5ZcoEeqi31ZXzOGpqJmP9+lXiOqc5f/4MLFgwU5ST67pu3QrMmT4ZB0+dQPMT36PRcSBp015cOfEpduw/g7ZJ2+GQuQMHT5zB/bu8svgJUfc1a5a+qeeiRbNF/bkdOM2NG1eLMNxOXA4uD7cnl4/b89ix/cK9e/cWUa6G9bh06e0/KgnUSUQiEvkz5L+BOn4R3UdQs2DceDxs2Q7Pm7fCjU/3YFx1tdji8KOPPhJLg/ByIfXLjnAcXs+Ol+Lgc36JZTDiryIMaPUv9g2V/XgpK14bjuOwMpzwkigMH3ydoap+uRN2s/J1hic+5zhcDv4CwiDF8RrmUQ+CvNwJg019HC4/r5/H51x+/jLFZef47Mdh+UsXx+U4DD/zKM7R3Hy8VtDE3dikWqirW27k/pBh+JTqy0u1cL6cBscJDw8X/Zi9vb1Im790MbRxnqxcf14ijPNgN4MmL7MiIO9yraXuTt/+tdbArFxcvH0bS6iuJ9x74EspZTwYNgIb93yK5StWiLpyvvz1jZfRMqj7/MpflfirGQMzX+dw/LWvfrmXhu3FKoG63ymffvqAHs7r9HDd+JWuXn1T6H921/vVun8J86771/ru9V/c/32a77rf1V+u/5LG8s1PsLd4Ll6oaeOWrQfWLfwCK9feexNn/fr7BLDHoKKiKR7IceM20x/94wZpvKvvlutd96/LuYbON6+8gaAtzwXQtdn/DdZ8chMbP7mFoIIDMI3ajOwxR7Fh7S2s/i/T/MVd6/eu+31prKQyrFlznf4IGZJ/+aOSQJ1EJCKRP0PeB3UXLnBH/rYeP3sBR9duxCOzNnhq2gpXduzGqo2boaqqKn6XFy9ehrMc5ijPJq2Nw+eHDvEsTp5scYl+13ipjiM4deqLt9Jm5esc//DhY/Tiy7M2eZICL3dyUqRx5gxPrmAr2xmRBh/ZzWnzdQ5XnxbH53Tq8633r1fOn9Pg8tTny2m8W3ZOoz7fhmVn9+nTZ3HgzFlcHFKOF3JqYoLE2eu3cDstGy8I6m71y8fRC2xp+6Xsly9fQ//+uaK9bG07CX8ua33Z6+tfX3b2O378lCgb53f+wmWcu3IdtzMI6mRUcbtPBk5fukrlOIcbwVF41VQBNwYNxWGuz5v616a7fv1G6OjUGkamTJkm8j5xgmcP8/IvvGQK17+23dmvvh1Y+fqdOxKo+83Cf1xMyfw57h+lTx7jDj1kzxQ18dC9J26cPYvrd2o/67Jyu7BJWklJSbwR8tsfr1P3Vhr/n/rwxjVsvXwb8sd+wkdHgJWX7uGr+wRaO75Ai+gtcO2/C0dOXcLd2zfeG//PVn4unj59WvekSEQiEpHIHyPvgzoGgdOnGVx+0VMXb+Dsts/whKHOpCWu7dyHVZt2QEFBAY0bN6aX0w24cuXOr+L9nfUU1ffK2Eo8l1fHXYKqU5dv4WZafwF1N7PycOrq2+1x/fp9lJSUCbCysmpLYMqzfK++Febf6pnLOHXhRm0esqq4lZBO9+WmyOdOeBxeNpHHtcKyX+V7kcLs2LEXenr6Iu+aGt5Y4O5bYf6dnjhxHrduScbUSeQ3yLeLluIxPaQvewUD33xT5/uL8I+OjIwM5OXlhbn4z5Dwa3RT9wG5t2vdP/4EJI87CoOQDahZd6XWUyISkYhE/kby+vVrsQXhkydP/r2+eIEnp07XQl0La7y6eg2fHzkCRUVFNGnSRLx4v3r16v1x/6b6+DXVd9ZcPKW+60lkPB5z/fMK8bSpIp4UFNP112+F/+qrrzBu3DgBVh06dBBfX549e/ZWmH+r9GIv7sMAykNKGU/69sfjly9EPk/jU/D0I1k8GVnxq3xfUBz+5G1oaCjy5kmQfN8bhvl3ys8Hh/+7iwTq/kD5hv4wHksp4WVIFH7+/oc631+Ex2Lww6ipqQmefPBHy/oXdEMPAYangad12W89ch8WMVvgmb8HT19+V+spEYlIRCL/UPnxylU81TfDM8t2wPMXOPbFGUhJSQlrHY8B+yfKt8tW4rGMCl6GRgv3VyPH4nFjOXyZN0i435WamhrRl3Xu3Bk//fRTne9vky+LS/GYwPHL3II6H4Lz1Ew8biSFrydV1/m8LTwpr372K48dlMivRQJ1f6B8PXkK/SHI41VMUp3P28Jvgfww8jYn/On1j5TXPwJGBHMMdXPq9sz//oefEDvyMPSC1mPRjpu1nhKRiEQk8g+Wd6Hu6JlaqGNr3Z/1BeVDl2/XbsATWbVfoG5EHdTlFwn3u8KTPLgvs7GxwTfv+Sr134gE6v4ckUDdHyhfjR6Hxx/L4XVy3zqft4UfQn4YW7VqJZYz+SOl8DbdzP2Ax0X60fq51m/DgXswDtuE4KEHBOBJRCISkcg/XWqhrjmeWdkCP/yIfYcPi99l/oLCe4n+E+Xb9ZvwRI6gLiRKuL+eXF3bl6VlCfe7wuuXcpu1bdtWfI79PSKBuj9HJFD3B8qXpcOFpe51Zk6dz9uydu1a8TDyrhJff/11ne//v5ygvynZY0DjI8CBL2v9vv3+JwQNOSCgbuPBv//gUIlIRCIS+W/kh1Nn8FTbBM+sCeq+/wGfHzokfpd5rTqecPFPlFqoU8cL70DhFl+d/mSo+2rYyN8MdWxJrV9TkL98SeTXIoG6P1C+LB6Kx00I6ho8pA2F1/Lhh9HJyQk//vhjne//vwReoRu5D8hpMExvwbYb0AvegIQxRyRWOolIRCISqZMfTn/xC9T98AN2fvaZ+F3mYTF/9BeUv4p8t2MXnihoENQFCPc31dME1L3qkyHc78ofAnU8GeJ3QJ2WlpbImxcZlsivRQJ1f6B8OaBQPKRfFZfW+bwtvIUZP4xdunQRi07+HuXFI3mFc169m3X0tgNoNOsANBYcwI7Pa/2279qLLlFTYdRjAibMWv8m7P+v1q+szotM/l8oLwPDi02yxfP/QnnxTF7sk3cD+V8qLxbKK91XVlb+n2hVVRXGjBkjtt8rLy//n+rw4cNFvrwtX15eHvLz8//nmp2djeTk5P8zjYqKQmhoKMLCwv6nygvMBgUFoUePHr9LebwVv8Dy1oIfkghLnRYBXBdn4GdgO/2m8e+yqampmPn6T5Tvdn36NtTNmlcLddGJwv2u8M4O3GaWlpa/e5kqAXXNlPA6K7fORwJ1f4RIoO4PlNfp2eIh5Yf1fcLbnbi4uIgfO37D+T3Kn255FW8HOzt07GKHj6zt0MjKDq072cHR3g4OdM3QvB2aqVlC16QtHBzswVu5/P8qgygfufxubm5wdXX9n6uHhwe8vb3/zzQ4OBgRERGis/tfK3fsKSkpSE1N/Z8r59uvXz8BVu+Dnj9bOd+ysjIBeO8Dvz9bR48e/V7Y/V/prFmzBNi/D/j/TOUXGN5rmncG4JcafqH6b3Tz5s1in2ruePX09MCLjn9I8v2BQ3iirl8LdSQb6WWxHlC+/fZb4fdPk+927cETRU28cPYU7m9mz/23UMfPBLeZhYWFWC7k98gbqGvwiVcCdf//IoG6P1BeRcaJJU2+rp5W5/PnSuZjuoHHAZ8GY3vv0Ium88CDMI3fjUPX/rhxexKRiEQk8t8KW+e44zU3Nxfrg31I8gbq7LoJ93qCUC5rmzZt/tBhMX8lEW2ipI0X3Wqh7tulK2pXcgiOFO53RQJ1H65IoO4PlB/OXcBTs9Z4Iq0sHtY/S5+QviJ4/FlWCZBTwpfSv/h/pagKaGjgO2V1PPuP5VAEfy7+SymX+YNWale6N38Npefjr6LSKn8NlWFV/UvoE1k6yqr9QUrpKWqSagEJqdiwurbT/yChbu9+PFHVxQvXHsK98pNPRFn5C8rPP9ctHfAPkx8OHflNUFf/+VUCdR+eSKDuLyg87cHzPt28U0Dqs1o/ljvfAja5B2GW9jlOPfxnvnFKRCIS+b+R73Z+KgAcgWHYsHy56HjNzMw+OKj7buduPFEmgKmDusV1ZbW1tRXuf6IIqFPReWO9/Hb1WrqXSrW7I70HdOuX5zIyMhLLjPwe+bdQN7GqzudtkUDdfxYJ1P0FZSG9GPEiw8Zn6I+gAbuVzT8LzYB1GEZHiUhEIhL5X8p3W3fUQp1/KHaur/38amBggFu3btWF+DDkDdS5ewv3vLqZnDxW+Z8qP5w4iSdaRm/GGX63bqOw5L7kiRPv2THiD4G6EWN+BXVf5g4kqGv2L8el81abvPMH759+6tSpOl+JNBQJ1P3F5CVBHMMcQ90nDWbfn772AlYJW+HQdxcu3/5nzuCSiEQk8n8nfxWo+3bTFjHT86Vvb+GePmuWKCtPAvunyg8nT+Gpdt2MYJL/BdTxJ1a2Br5ObQB1Of8Z6njnD4a6kydP1vlKpKFIoO4vJv1554h9QPA7WxTmTjkp1qUbs/RCnY9EJCIRifzv5Nv1G0UnjeAo7Nq48cOFOirnE3n1N1A3tW6pKZ5d/08VAXU6Jnhm0wU/f/MNvuclTpR18KKbF35+z0L5Eqj7cEUCdX8h2f8a+PgIIH8cONlgvceD557AOmEbumbtxp3HkhmvEpGIRP738u2qT8TnNETEYdem2hmlHyzUyanjlX+IcI+fNEmU1c/PT7j/ifLj2fN4amSBZ+0610Kd+ERNUOfyfqjj8WzcZjy+7fLly3W+v03qoe5Vg201JVD3/y8SqPuLyPc/A64X6IYdAIoavBjxbK3syhPQCliHKWvfMd9JRCISkcj/SP4yULdspfhM/CqsdvP6ivHjRVn9/f2F+58oP/LKDcaWtVBHECdmCGsYiokTPz9/URfqF+Etuv4YqKP7EJNU5yOBuj9CJFD3F5FZvCbdQaD5O5Mj9p5+DIvoLfDK/wxfffNDna9EJCIRifxv5S8Ddbxch4C6GOEuLS8XZY2MfP/yHf8EEVBn0hLPWtrg56fPatet06ydOPHzs19vnSaBug9XJFD3F5BH3wOGp2uhbss7L03xo4/AIGQDluz8sH44JSIRifyz5JuFSwjqFMU6dbu21u7S8GFCXZ2lLipBuIeWlYmy8q4t/1T58cpVPLNsS9ruF6jj2bCdnQjqGqybVSf1n181NDRw6dKlOt/fJr8H6k6fPg0ZGRk0btxYAJ5Efi0SqPsLSA79JvLkiMhrdR51snbfXQF0IUMP4PXXEiudRCQikf87+Wb+olqoS0r/oKHum9nzxMK6rxNThTu/oECUlbfE+6fKj1ev4VnLdgLqfnryFD+cPI2nBuZ4Zm2Ln+4/qAv1ixw7dgxNmzaFkpISzpw5U+f72+T3QN2JEydEvqy/10L4dxcJ1H3gsvc13aTDgPIJ4HyD8apff/sjAkv2wTR8E1btuV3nKxGJSEQi/zdSD3U/J6TiAH+e+6jWknPx4sW6EB+GvAt1eQMHCqhLS0sT7n+iCKhrZSM+wf50+w5+OHXmz4e6yVMkUPcniATqPmDhyRF25+kmHQDK79V51smSnTdhHL4R4cMO4rsffr2OkEQkIhGJ/C/lmwWL/zpQ97EcvkzLFO7UjAwBdfn5+cL9T5Sfbt3Gs7adxWSJn27dwY8XL+Np89Z4Zt4GP964WRfqF/kjoO6bmXPE1nqvYhLrfCRQ90eIBOo+YKl6SDfoIND6i7cnRzx//R16Fe2DSfgmbDvy67coiUhEIhL5X8s3U6aJ/ZnRtz8O7N//ZszVhwZ1wkLUSBpfZuYId1od1OXl5Qn3P1F+un0Xz2zsfoG6S/8e6niSgpSUFOTk5ARo/R6RQN2fIxKo+0DlzneA3qlaqFv3zuSjeVuuQzdoPdImHAP+mftPS0QiH6TcvHkT27Ztw6effioGk3/zzTd1V/47uX37NhYvXiwsIdOnT6/z/W3y+vVrEffLL78U7i+++ALbt28Xeu/eOyb/P1D+MlBXOfUtqIuKiRFlHTZsmHD/E4Wh7nl7ezzVNcWPFy/hx2vX8dTcCk9NW4nzd+X8+fOQl5cXYHf48OE6398mEqj7c0QCdR+o9KWXo0b7gbh3Jkc8e/UdPAbsQcvYLThy4dezkiQiEYn838nXX3+Nvn37CqgbPnw4li1bJmbseXl5YcaMGViwYAEGDx6MAQMGYNOmTSgtLRUD9I8fP45p06ahqqoKJSUluHLlCkJDQzFp0iRUVFSI9CZOnCjAY926dVi6dCni4+Mxc+ZMrFq1Ct7e3iLtmpoakU9KSgqeP699G+TPY6NGjcKRI0cQEhKC/QRcU6dOFWlXV1cLAKysrBRpDR06VOS1ZMkSjB07FnFxcVi5cqVY7oM/TzK0/iv5a1nqpPBV3iDhjo6NFWUtKysT7n+i/PTwoVi+5Km2SS3U3blbO8ZOrzl+vPDr2a1/JNS97B1e5/OfoY4thPVQ93tn3f7dRQJ1H6AcpBdsnhyhehK4/m2dZ51MXnUZWoHrkVcj2cxYIhL50IQBKjExEbt37xbQNG7cOAF1PAifLWeffPKJgDe2xDFYMbAVFBQISBs5cqQAKwYyhrwhQ4Zg9uzZwsLGHSfD4Lx58wR0MYCMHj1aQN6iRYswaNAgYRUsLy8XUBcdHf1mw/M1a9YgKysLX31Vuw0NWzg4rYULF2Lt2rXCj8vJZeO4fLx//z7Gjx+PnTt34sCBAwJU/9MG6t9Mnf6XgLqvRo/Do0ZN8HXBYOH2DwwUZZ0wYYJw/xPlp0eP8dze5ddQp2/2QUEdW795jTpZWVnxjErk1yKBug9MvvsZaH+ObswBYOw7z+z1+1+iU9oOtE/ejhOXJVY6iUhEIh+OfE2w9LiJApBfhIOHDv1loC6gd29RVgbbf6oIqHNwxRNVXbEPLO8i8bxdFzxR0REzYd+Va9euQVlZWQAWL0T8e0QCdX+OSKDuA5NxD+imHAQ6ENh99c6k1mHzzkIvaAOKZ/6+2UYSkYhE/hpy/fp1rF+/XljpHj9+XOf73wlbTv4vPiV+PWZ8LdTlfeBQN3y0gLpvykYId3cvL1FWtpL+U+WnFy/wwsWzFuLegjqCvPdAHX+GV1VVFe322Wef1fn+NpFA3Z8jEqj7gOTqt4DmSboph4BN7+wccfbGS2Gl65C8HRdvvarzlYhEJPJ3lD179iAgIEB8AuWxcTwGjz+L8rg6Hjfn6ekpoK+4uFiMqevVq5cY+1ZYWIirV6+KePxZNicnR1hVOL0/W+qh7ucBg3Dq9Gk0kZKCgoLCB7ed01eDy2qhbthI4fbq0UPACX96/qfKTy9f4YVrD7GJ/w8nTuLnV6/FxAnhPnKsLtQv8odAHa9rKIG6P1wkUPcBSZ/rdEP2A6nvWYC9ZNYX0A5cjwlL//Pg0J9++ol3+sfPdPz5Z8kadhKRyF9J+O+XgWz58uViTB0PCOeOk8fc8WQFHgvHExh4ksPGjRtx584dscUVT7LgT2EMUQxzPGmDYY4nbPwv5KvRfy2o+7Z8lFg8wKFrVwEn3Ob/VBFQ594Tj2VV8f3+g8D33+G5bVc8UdKudb8jfwTUfbt4OZ7IqEqg7g+WvzXUnb3/ADFrNqHtjHloPW02zKfMhEnlNBhPqiGdCpOJNTAaNwU+c5aieOMO9Fu1Af1Wb0TuJ5uRvGwNCjduw4BPtmDolk/hWDMPBqMqhRpWVMG4ohpGY1irYEBqOLZaqP64ahiQ6lO6+hOmwIBUn/LSn0g6rhJqYyZBrWIyNOhcj/z0+ProCVCevhKNjv6Mjw98DZ0Jc6A5bBy0R02CDl3THTwV1onbYJO6DXrlU6E+YgI0RtC1kZNgMHoydIZPhMYw8isdhxkHT+D1dz/jyVffkX6P19/+hKINO6BSOpbiUd6jJkOZVIPKrDm6Eppjq6hMlVCnc2VSecpTntJVoqMCHWXrVI7iKlE8FQrDbhlyy5GbVZaPHGbkRDqn8FQmGTpyHFaZERMhTUcpOkrRkc+l2Y/KLV3O18ifzpWobeVHTq4NQ/E5DZm6vDk/KTpnf2k+sh/FUaA4HIb9OA3p4ROEvxypLGmz8gmQIm1G7SNddy7DeQq/8WhWxjoOUnSUZT++RmE5nFRdHE6P02blurBbhvKRFfWiPET5KT75NSMVZWB/dlN8UU/2Jz9uH1FWaqum5MdHFXqOuG5yot0mU7zavJpS+CYcj8JwWo2pvE1Yy8ejMaXL7lq/cfiY6vAR6cd8XufP7lo/Dl/rx0d2f8TnVGe+LvxE2LF0HIuP6Fnha81EnHFoRO5GQyrwMT1fXB+5UVz2cWhaPlY8y9r0LCuM4PhjYFE9A91nzocV/Y1ZTpoGy/E1CFuxDgO27Ua/zTuRuWkHMkhzduzFwN2fI2DJKiiNprrT34XllBmYe+yEeCGRyL+Xn//LNvqRX/D+R/LV4GEEdfL0BjoMp86eRZNmzT5IqHudN4jAQRrfjZ8soM7RyUnACcPyP1V+pheAlz38heXsv4G6J0+eQEdHR7Tb1q1b63x/m0ig7s+Rvy/U0Y/e0J17BMCZlVOHMXQCnCtq4DS6Gu2KRqITdVCdS0ajbd5QBBMkjV6wFOPnL8LgqmkYVD0dxTWzMHb+YqQSeMUS/LUcUIaWA8thVTAc1oMrYERu64HD0HHoWLQtLIdF0SgYDJ0E3VKCrWEEWnRU6l8Kpb6FyCSgfPr0aV3BauXivfsInToLZrmD0Tx3CKS23kWjs4Dh9A0wT86Ecf8iNM8bAsuBQ9A2fSnaJ+2FZepUGPUbCMMBQ2ExaDjaDSyDVVYhWmbmw6zfICrfMEzdvhfPXn+Lhy++wv1nr/Hg+WtUbduD8GkLEEZgGjxxOhIqZyKmehaCpsxDr6nz4D91PgImzUAsdcLhlTMQSH49qubAp2o2ek+ejuiJ0xBKbdCTwnhOngVvuhZEaXC7hI+fih6UpvuE6fAYPx1e46YikCAxlNRz7BR0Iz/ncXSNziMJdtOqZsB77FS4TaTOv3I2vKspLzq6TZgB5/HT4EnxIyfUIJpg14vieEyaSToLvpR3HJU5sWoWepGfF5WhR9Vc+NMxksqSMnUOQuiaJ6XjMrYGHuOmIZDAOp7SCqfrHhOmUV5z4Ed5+VDZkqtmIozK7UH59aD0XSumIJjyiBk/BSEE573oWoeyCXSfhyJ17nJUENwPXrwGUdMXImj6IgRTeybOXoJx67ZhzOrNSJq5CBHkHzljMekixM1cjKTZSxFL7lhyR1D4hGnzUTB/OYYuWInsmQsRQWUIpzaOpmMOuYeRf/5cilM9G/5U9+7l4xBDbZw/YwEK5y4R9fciwHMj8EqgezVy0SqULFiB7OkLEEgw6EcaQ/UtX7YWw5aswaD5KxBEdQkcM5muT8RgSnvCivUooWMi1dNv2Fj4E4hl0PlYSqtszhIEkzuQYM2vrAL9qFwj5y1D2bylGDhtDhyTs2AanoAW9Mztv3S17kn+RV6+fIlRi5aiZNFK8cyU0ktUQFIqsoaNRNXseRg0ZjxGTK7GyPET4ObugfCoGAyfQM9J3xx4pPVDYGYOQvrlo0/ZCJy6+s5aPn8R+fmnH/Djt19h+eIFKC0pwtDBhRg0cAD6ZaYjt18migoGoJi0MD8XQ4oLhA7MzUZudgYy0xMxqnwoBvTrT+cpyM5IoWMysvi8byoy05KRmpSEvP45GDd6DPr1zURGSirSk1OQkpiEvqlpSEnqI85ZkxMSkdYnWVzneGnJCUghd3JiKhLj4pEQG0v+CchOS0W/7L7IoHzSk5MwMCefypODMSOG4crF2k3Tf/zpW9LvxPm/kq+HlNdCHR3PnD//Bup49u+HJLXgII0fJlaBd8y2ad9ewEn9TOB/pHz/PV76BAqo+/HAIeH13Lk7niho4oftu4S7oTx79uwN1PG4z98j3y1ZIaDuVVBEnQ+9GOQX0b2RwtfDR9f5vC0MdZwnz7x99OhRna9EGsrfGuqGbN8NjfFVaDmmGmt27cFXz5/g9ctn+Oarlzhx9BAqJ43HzNmzMXfhIsxbtBgLly4TumDJEsxdvJT8F2LuggWYO38B5syfj9lz5qJm2jTMnjUDVy5dwNPH93Hj2iXMmzkN+fQja1g0GholE6BdNhGKBHSNAuKRPez9nz5++OEHsQ6VOf1haOZNQCPqI2UWHUPLth1haWYBczNLmDc3RWv7ULRP2492MStgYW0Ps+ZmMDena3zdvCUsLFqhZcs25N8CLdivRSuY0nUTSsOMrpk0N4ehUXOYmLYgNYexsRmMTczQnK6bUhx2m5iQP4ehI/sZGBhTHBOY8DVSU4prRmnrGxjRNROK05z8KA6lw3E4vL6+EQwNKR7HJRVpUjg9PcPaPOm8Nl1TkZ6urj7UNbShQaqto18X1wj6FJ7jcD6GhibQpWtCdQ2gV6ccVldHT/jX++nqGcDI0BSGVA6Oz+kYUHocz4D8jClfHW2KQ/nydT7nI5dVR0tXpKevT3mT6urW+uuRnyGF0dbWhRaFry2nqQgn4pCfhhbdPzrn9uLy6lE5uFzcHpw3H43I38SkuYjHaehQ+jpUDk6Ly65N8bUoHQ0NSktTBwYUnsuuTeea1D7q6lpQI9WhuJyWHredmiaUlFWhoqIODU1tkTeH1yJlP2UVNaipacCI6s156FAdVFU1hL+KqjrVk+4lqQ7VUYPiqKlrQpPCcLtxO3L7cL2VVVShqKgsysX3nMuxdNnyuqf41/LdV1/CKzUTjbq4Q9bWEZodHdDWzQstLFrS80NtSvUypOehZRtrmNGzymrMbUPXjE3pWaPnz8rWDvO27qhL8a8lP/9MUPfjtwRbifR3THVp1Q5uzh5w7+YFVydP9PLuDVsbe3h394dL1+6ws3VCz+5+6NbVHS5OruTuSuG94NDZGV27OMPJ3gVmxhbk5wnb9nbQo2fFqmVrtKS/X0N6Doz09KGtrkHPjxYsW7REqxaWIowOPUsGOrow1teHu3M3eHl6wcSgBezbGGDRZAcc2NgJZz93xayKLrA0ob8vbUN6xpXp3hvQ704L6NH9V1dWhpqSIjrYtMX6davxnF4Qd+26jA0bvsDmzeexbdtFoVu3XsSG3TdwNqYfXsur4GZ8LqbO3ITGTZpCRkYO1dVr8OmnvChzbfgtW85j06azlMY5EXfbtkvCn9Nkf77+S9oXyO+c8OfzX9Jg/4ZpvJv22+XjcJtYqZyXwtLwWloB5zKGYDVda27WSoDC0KFTsG/fvbo8a9OoT7s2jT+ufO+mIcon/C/Uhb9Ul/ZZUk6jYdq/riPrL2m8W773pfFL+bbsuILtG7/AbSdvvJZVwv7R80Qadzs444WqNg6NmY/11G4cntPYvfs6Vq48RL8nmqLdhg+fSbB1t0Ha75aP6/J2+TbvvYPjgyvxUlkDt+y6YzPlv+HAQ5yPy8GXfG/oWdqw/TI2v2mPi/jss9uU1wyRJ//GrVp1WJSlto6/tN8v5Wh4D2r9Oa368r3dTg3L9+s0/vU9OPfG7906/uL/S/kaplH7PJ2jv6sGm7r/AfK3hrqSbTuhPbYarcsnodfICehbOQ3BeYVwiorFoPLhmFo9GVOmVGPazJmYOms2lixZgN1bluL0/lU4e+gT7Nm6CEsXz8LkysmYWF2FCVXVmDB5EnwioqDXzRPdU7ORVjkdCSPHwza5P7QGlEGluAIqJeOglDUEjb1j0SO5L549fv8bRWJCnAAI2RFL8NHqc1Do4ARDbeo86QfbiCCIO1xVLerEO0TB0NKBOrzm1CGaQpc6YxVVNWGC5k63OQGXMXW43DFy5yxH/vyGbEhpmDCkUYfPHbccvd3IKyhSx2os8uDrOtThcxoysjLQovyaExAaMAiIPNTpR1mG0tQQnS+Xif0ZoPhNSUlJmfIlWOROgNLkPBQUFUXZ9ClPLheXl8ulpKwi0mI4Yug0IAhif85LQAwpl0XAhaYW1AlURNnpui6BhioBioKikoAo0+YWIi77czjOT11DqxZaCSY5b86HYYfhid3cPlxGbQYcKr+ahoYALDMC4/o89PQIcnRr4zUnfyOCVoaQ+vZWpPw5fTMuP6WpSXkoUBvIU1uzm9uOy8V15rJw+VlNqR3YzfmrUTnlKDzXg69x2ThvLi/DE4MXQ48RKYdn0OK8lan9uLxcJr5vWnTOdWZ/AZUUnsvJbahJafNyA3zfjDhffWORPtdbi18iqH5cXr6XDGtcj9o4qqIs3CYcVgAoHfkal4PLpEqwkDP0X6+8P3LsODRtY4smti5oZt0F6u26wKV3GL1stIQq3VsuL5dLPJsEcdxmtc+aKuWngxYEJdb2jpi5+fe9/f9fy8/g/fx+RGZyInQ11QmqjTGkZDj2fnYQs2fPx4L5SzB0SDkWLliKdes2Y8yYCZg5cx4KCoqxccN2CncYa1ZvxPARozB5ciVGjhqNPknpdG0HqqtmEMgZQ12Rnl01bWjR34Qq/b25u7ghNSkNXdrZwNbaHClJEYgKi4YGdZh6WtpCGfaM9E0wrtQd90+3wM7Fxji+wwlnD7SGb3d6eTHWQ2x0DPx79ICXqwtCA4KQSb9vFs1bwp5As6W5GTLS43D8+EGcP38a169fxLVrF97o1Qe3cK9vNp5LKeNZvxxs3LpRWOpkZKSxYsUS3LtHMHXpLEHTpzhyZD9u3LiEM2eOYcGCWdi7dxeuXqU0SI8ePSDCXLr0BaX7dh7sPnXqqAh/7twpKsMlnD17gjr7nSItdp8/f4oAYzdOnjwswl+8+IUIf+zYQVyl65co3zuhEXgurYJHI0fj5OWz9LJiIkChdWtLODvbwdGxC4YNG4zLl8+JNI8fPyTSuHCB683lPo49e7aLI7u5LLV5HhH1+uKL41i7dqXI8311uHLlHA4e3IsDB/bQ+Xnhz22yf/8e0Ua3b1+jZ2UaMjKSRb63b1/F6dPHxPnZsyfr6n2S3DvJ/6hI8908uP1q631A+HE+Bw9+JvK9evW8aOvDh/dRGT7DJW57aocHXn543kwJNxfMx1Wqx0MndzxT1MKNaTXi/tanf+fONXGfeGYzt9vMmTV49OgOtc8ZkeeJE4eojBdF+3GdOB/Or7YMe0U5Lt2/gTuTJ+O5gibu00vPRXqmrjx/gHvZ/fG8sQLuZfXH1bvXcZrakuvJ9X3w4LbIi/NUU1MT94Xrwvef2742z1+esfq25joeOvS5KM/bbXXxV88cp8HPGKdZ/4zxs8Vuvq+195vbfpe4J5wGP2P79u0W5alP95c8/rVy2fn47be/bdeZ/yR/6zF1w7btEuPPTIpHIb+qBktWLMOSlctRSYBWTUBXNXUqpkyfiRmzZuLiqZ3Ay+P47vFBfPfoIL5/cgg/PDmMn16cxJlD6zB5YgVGjBqJsrJSuEfGQSY6Ayqp+VBJGwi1vkVQ61cCxdwyKOYPg0IeazmU0wog6x0FNbdeiM4fhHW7P8OeYycwY8VqBPTtjzadHWDVtj2srNqiQ3tbtLZuD8s27dDCso3oWFtYthYAxFDAfhbkZjjg8xYt26A5dZSmpC1aWgnQ4I6zhUVrWLayQstW1mhl1Q7mFq1IW8Kc4jKomHEYOm9h2QoWFK9Vm7YwozicFqdpwXFbW8GStDZvC1GW5gR1JgRTHNecwhsRkBiTCvhhgKFwb8rEUEp+DFKd7Bxg0cYaxuTH4UU8OtdlmCFo0Wfo4w6e82FwrAvTnMptSm5dAhIGHwEzJs1hQGEFwFBcVj0GULpuYET+FIavsxpTWY0IOAUg0VGfrnNahmxB5LyoDlw/Q7qmI8pBcdnqSEf2Y9UzJOCkOjSnsObc5tSmpnRuwnXkNiM/PppRO7ak+2hD99O6YxcYMmRz+UUYKzSn6y3ovprx/eTwnA7HJdXlunAZue4WbWBAakThDSmcjinBa4vWQvXM6TrFM6NnhI/aVD/t5pbQoTpo0VGTyqtuZAZNkxZ1bos3qm5sTkr1pDS0TC2hQX5a1FnzNT7Xb2kNPcrXsHVbtKI66FG5+Lpxm/bQpjjq5q2hbdMFBo7uMHDtCR2/SOj6RiKisAyjps1F0YQqeKf0hVxHZzRq1Rkf27riI9tuaBcWj65hMdCidG272KOzXVd0cXCEvaMz2nWwFVZbfm7b0rNv07Ez7BycYGvbGebtO2Ha5m11f8V/LfkZPIbtZ2SnJUOHoNvBvhscu7rAkp4DfT0TdOpkD2urDrBp1wmtW7WDEfmZG5mjS3s7YanmT1o8AF1DVYnia0BNUR3yUoqkClCRV4Wmiha0VLUJ2DTpmgaU5VTgZO+MmNhotLdpDY9uXRAbGQIfLx+oE0A3NzJCXFQ0+vTpA0u6xz26muLckVg8uhWCB9dCcfyzePTyakt/P1roHegHN4rfzakjsvumIDkxiSBSD2qqKvRSpoysjDQcPLBfLF7My5S80UuXcOH2bdwlsGSoe06Aum7rFoI6ttTJiMWPb926RR3sFeoM94qdLe7evYukpCTRQQcHB4vJHjxLl3e74MkdfP5WHqSc77lz57Br1y6x+G29mxd6rndzOB7jxYtAc348E5iv8zIvVyjNSzdu4H5krCjn3bIROEfuuPh4eplogTZt6PfPwgLt27cXS8Jwehyf0+JFmHnCCvudPXsWO3bsIIi5INx85Dx5O7YHDx7A19dX1CshIUHUm+M1rAeXiz8jHjrEUHJV1PXgwYMij2vXrwu3jY2NSIMXoOaxY5zn7k8/fRO/vgzsrq93Q+V0uR2PHj36ph04T24HPmfltub7cYXy5DI+9A7A86aKuD5vAS5SnIfdPAnqNHGzZoa4vw3T5k/qurq6oow8YYfvJ+fDkyZ4Ky8uEyuXgRfSrs+Tr+/bR5D38AFuTJiMZ/IaeOTqhcuU7vlHD3Ensz9eNFHAHeofL928idPU9ny/uXz8jMydO/cN1HFduH35Oo/b5Py4DHy/uQz19eY6cvvyecM2YuUwXD7RDnTOynG5bfmc0+RnbMuWLeLYMA9ejJvdXDZeEJzbhK+9m8e/Un5u+PhbtxL8T/K3ttQx1GmOnADjklEYt3AJTh05iA3rVqN6SjXmL5wvPq1OnzUbS5csxNNb+/Dj00P4loBO6MMDBHiH8OOzo3hxcw/mzqxE2YiRYsV2N4I66YhkKPfpD6U+OVBKyYN6ZhEUkwegVUgCptVMxYzpU+mtYhoqqybDpocvdB1c0cKmE5oTNFm0tqaO3wKyesZQsbaFkZUNAYWZABS24MjKyUNJVQNabHWps6KwRUpZXRPmbTtA3cIKUsbUIXfoCg0HD8h3dIKMpQ3kWrVH78w8rNi2F9NWbsDsT7Zi9Y596JldgEZdPNC0qzfUu/eGlmdvGHqHQtbZG8ouvmjm0B0q7gHQ9AxEUwdPKJJfY+qgpaw6QbZVB3xs3BKKbWxh4tQdMtadIdW2C0y69YBrZBI6B4RDq5MTmrZoC2mLdtCwdYSVVwBa9wyEeudukG7TidQWauSv7+CO5hTPzNUbsuQnI65RHnWq3MEBrbr7QbtLNzRu0Q5NW3aAgpUt9Np3ga6tE7Q7OqKDTzBU2ztAiq5xGqo29lCx4Xi9oNnBEVKW7SHTqiN0urjC2MkLbb2DYOzoCWkKz3E4rIG9O7oGhKFtd180NadyU9spW3eBBZVLs2NXmNNRtV0XyFjYQIrq1NTMWoQz6eJEwNUaSpbtINPWDjYhsXCJT0cL72A0temKJu0c0NjaDk2sOkO6dUfIUlwpk5aQMmsDOcpbu4sLDF190TYgAup035q2syd1gIqdG5Q6u6CNXyjU6LwxxW9G6fO9VSQ4svEPhy61fWNqo49JdZ290MLTX1jCGlEZm1J4zlOufVcYdPOCGbVhq569IUXXm1D4ZnTNnNqnC5XXkNqiCbVP09a2Qlt49IJDSAys6X7J0X3la804HytKu70TtPzCYZ06AE1DEtEkMg2Neidg4IJVYuxho+7BMI5Jx+A5S5A9oYZgLxzpFVVI5okVFL+1d2+4RCXAncDOpqMtQXWtRZKtgQz+wlJJQK1DzzlbUNky2ZIA0NrOETM3bqn7Q/5ryc9ilNYPyEpNgraKNgpySwm0fBFPL4GpybmIiUpDn4RMpCT0RXxUCnKyC+HV3Z8gKg/tCKIV5ZRgqGeEwQUFqBwzCoNzsjAkbwDGDR8NF0c3AXaqpIoySgLslOUU4dClEyJDAuHj0g3uXeg3wNsNvp6+UFZQhbmJEexsO8DUyAA6quqoqvDH188GY0lVAuZPisDZo2lIjO0CfX1tJEYFIibYAT2cu6KHW3dEhoXD1MAULk4e6Nm9BzJS4rFp0wbRCb4FKnTOnf6dxFQBS49zB+KTzZvQtFkzNCPlXTBuUOd7lqDn2IKFOP7JWlwnd2oaPU/UQfNyLAwynCbP5l29erUApLfyIGU3g8iyZctqIY06UAYjniXMnTa7eacO3uKM4YE7XAYyXuqF9+O9RNfPUEd6zT8YL6VVcKukjMp9C5fJn/OvV+6wOQ7H5TQYTDhPTpvz4DLwDiCc52UGnMNHsJXc+w4cEHvrBtbtUBEbGwteb7BhPfic4YDH723YsEHA6Lkrl3F01RpcKB6Kq7s/xeXr19CuXTuRBm/bdufRI5xfuhxXMrJxbgvVg9LkdQDry/BuO3GZGTDe1LtBnps3bxZ5cjjOn5fJOUttwoBxr85Sd726Bhcozv1u3QXUXZlc/SuoY6CphzreTo6Bi/14eR2G0/q253vJwMvxOF8uA29zd47u/80Jk/BCQQN3u7rhNEHZhYZQR0eGur0Eonx/GU45D96FpSHU8XPC1/me8b2przeP86vPk+vIz1V9vRvqearn0c1bcIw44CzB3CWqG6fF95ufc64H76jC+zHzs8Z5sD/nWf+MMVBynhzv3fT/nUqg7rcKQd2I7bugM2oyzItGwpR+NA0j4qHnGwTr4AhU0NvFvPnzMaWmBhMnTsCc2dNw/exO/PT8KPCC9ZiAvLMHl2PS+BEYXDoEZeXDxB9ZV/8gNHPrBS3fENJQaJJqU6enHJmK1tRhr15Nf0zbN5Nuxew5MxBEP472XZ3g5u6K1lbWolMTnw+pk2tJkODg0BUtW7UWn7vYT5vHyhiboG3bdrCwbAkex8RQp0Mdn5qWLhQIBmX0TWDh6IrApAwEpmYTOPaCvGVbBGYMwHjqZFOKhyF1yEjMWbUR/rmD0aizB/R6RcK3XwHc0nPh238Q3JKz0aS9I4w8eyGyoBSmgTEIKyxDz775aGTnAVnq8KMHj0CPxL6IzC1C2tBRUCHokaOOP7mwFEVjJmHi3MWUVxmU29tDkSAzYsBgFI2rQnTuIASk9YeOPUEKhXeKTETJpGkYOGYy0ktGwMDZk2CDYI5AglWKYJFhJHXwcAEYYf0KYR8cTfDUmUCyEyL6F2IS1Wto5XRKK4HCd4K8jR38kjMRO6AYjuFxCOybK8BQhmBPv6sHQrLyUTKxBm16BkCqdQfIUR5OFM4lKhFWPQIQkJItALKJRVt0DoyAfe9ItO4Vhv5jqqDv1RuNWtqgJ4VJKBoGm7A4BFGb6RE0NSIwNPULQx9qj8yyMRg4rhrGBFGNza2h2doGhh3sIEuQK2tuBd0WraDepoMALx0Pf4RRWdPLKiDdifIlCGtGQN6D2qlX3xxY+oWgc0SCAMSP29qjJcFczqgJyB09CY7RSZCie/VxWwd0DI6FibsvBpQOw5jKKijbueKj1p1h0iMQUXmDEUkakj0QmgSIHxOQanVyRlxeMUL6DYRdRCJa9OiNjwkylbq4IYDaKHVwubgv5gSnH3Vwhrx7L/TIKUaX7EFInDwTKdMWoHFoMpqG9kEj/xjkzFqCsBET0cg1AF55Q5AxahJahcajS2IW4qmtOviHQYbubUsPHzjS35qdd69aC25zc1i2ZAtxKzGmk/8GWPmzPj/v/Kybkb9FJzvM+Mt+fv0BP/30DaZOrEBYQG+E+Icg0CcAvXz90aOnL7y8vOFLz6M3QbYvvfz4+vrBx9dX7N3ay9sfPvSikZaUjrzsHAR4eiHUxwu9PJwR3tsPJUWDEB4UTun1Jmikv3mCQGVZebSzai0scT09e8DHwxMDM7Pg5eoBdVVFWJqZIDyY4NrRQUBdXnp7nD0Ug+lDu2HeMEsc3p0IWytD6OpoIS4yGIPykhEZHoIxo0YiN6sfzIzNYaxvjhbNzVAyaACuXLsiLDsXqTN7o9TRXbh7F3f7pAuoezqwCNv27oWsvLzYo3MFdfS3nj/D9cXL8FxFF0862OPW1WtIzewrOuio6GjcIRi6TEB1jjq5M2fPCqvaW3nU5cOdLl9nmGI/BrVT1LELN53zkd311zid0+Q+T+ly3EsEJ7cJoO5m5+LyZ3tx4fqNt/LgMBy2Pg9OgwHndIMysf9JgofLBISXCGQed3TAKyUt3JkxC3devkRgUJCoV3JKCm5SfpxGwzw4nbMEGF+Qcp0vPn6EB1SeFx/L4W7f/rjz4gUcHGuXWckvLMTtp09wP64PnssQiI4cI9qay8n1qm+Hd5XvEV/nste3wzmCCJEn14tUuNn6xPeTrt8lKH+qaYiry1fiIvk96OGP5/IauDVhMi7cu/sm7at07RQBWz3UTSHQunP/fm1bUzuJcHV5cvpcBs6Tld2iDNQul/d8hntR8bg9fpIAOGGpy8qpg7ocXLh186163qZ6z6UXhHqoO3TkCG4yTFJZ6tuYy8b3jmGtvt7c1qy/ait2cz1Do/CykRTuFA0hsHwk4nGaHJfPuQx8v8U5Kd+zhvVk9xmqF7v5+lt5/BvlduGjBOp+g4z/dB80RoyHEYHJLHrz//bLF7h14wpuXL9C9L0X48ZVYMzYMRgxcjjKy8tQNqwUQ0tLMYzgrWxYGQYVFWPgoCLkk+YVDMSAgfnI7Ncfo0aPwp5d23Hk8D4cPbQfB/buQlBUFDQJBLTcvKGqYwAlRRWhCpp60G/biaCuKxy6OtR+Qm3eQnRwPCifP4M6OTvDqm1bNDdvIQaNa2nrikkFXSlO+w4dwQPI+VOVgaEx1LV0oEM/tPL6puhMnUN2yTAUjJ2M2LwiKLRuL0Bq9qpNyB9bibIps7Fq214EUsfbqJ0DNJy84JmZD++cwUgj2A1IzoJmu05o090H/hk5CCawix06GgE5RfjYsQeauvqhc1I2ggiw+o8cj0Hjq6HSuRtU7FzgGpWEoL4DkDtmIvLGVpGfK5S7uECJrit0cqo9J2XgUCJwkrd1gjRBn9COjpAj0JBnJX85Cq9A57LtHdCMLVxtaq17rLLWXaBk6ww5uiZLQClDRwWOQ0DSzL47Gndxr1MPNOnkjqYEr00787HWv5GtK5qwmy2V5G7S2U24m3CcTm4iXDPya0oQ26SrF5rae6ExnTftQGVq2R6tnNwwYMQ41CxZA8+UfmhG8T7u6AJ1ahvbyD5II6jzIDjW6e6Pxh27oRm1s3RbOwFtzSiNZlZd0ITr4OhJsJyHXtkFSC8fh6TicnxMkNaEoM41MRP+2YVILR2DpJLh+IiArllHZ+HfK3MgggkmGbyUCJD5Wmv/CIKxgQigtPLHTYGBux8+atMZrXqFk18heqT2RxqBs5VXLyhaWsPauTv86V67J2agaMJUdItPR6PWnWDoHYI8ih9JIJ9aWgGn5H5o1M0PigGxGDRjIYpmLsTktVtQunw9GgcnoVlwAhr5RaHfjEXoTeEbufSCdlA8WkWlQcXVB42pngbdPKHn4Iqm1HYM5w4ENToWbQjkWsO6rQ1aWbUV5zwsgMfS8af1DgRxXZ1dxOdXHg5g1ckea/fur/sr/mvJT4R1P//8PSqGFGJwZiIqRxSiakQBpowswpRRxZhWMQRVdF45vBDVI4pQNawQ00eVYM7YMtSMLsLUMYMwZXQhKkfmY9LwHNIBmFhWgIqifAzpn4rifnEoG5CCMcX5MKJOVU5aBhoqqlBV5M+1mkI1VdWgq6klJlG0MG2OtOQUFBYUoD39Do0e5oUfXg/FjFGRWLcgApfOpMPbxRxqygr0u6MNAx36vdLWEePwdOlF0sTAEAP65+LJ06f4/uUzXNi0CWfXrsU5trbU6/r1OLttG+4GhOCFnDoeJWdg05w54tNr0yZNsKSiAtf27MGVMWPxTMsIj9p1xvWNG5ESFiY66LCePXGT4p+ndN5K98/UPyIvaosLK1bgIUHqM3UDXBtShpuf70WAO/3uUL0SAwNxfevW/1ivszt34jbBzQsZVdyJTsCNvZ/Brs5Sl5dA7k8/pbYNFePPbvQbINr6fen8f+vmzTi7fRvOUr3OE4jzWLdnStq4nl8o/OvDXabrJ1auhI5m7USJyQSet3bseDut/1Y3bHhzLxq2w+2oOFGehvfpBtV7BvXPAuqUlbF/0SJc4TD1af1W5bw3bcRdeul6Ia2Cm2mZVIbfWY/fo/x3RPX7+vnzul+PP0b+3pY6etvXZKgbUoFe5RXw658P37794BaXgJScHKRnpCGCYCwiMhIenp5oad0WLVpboW3HTujh54uQ8HD09OsFP3rzCouOQmFJMUaPHYvwpGTodnKEQ1Ak/NJz4U2denM3P6h4BELX1RuDx1VhyrylmDhzPhKycmFo3R42tp1gZW1TN8atlRi3xhYKhrpWPBPQnMeuWYjxcDwWjUGOx6jxGDojY1OYmvGA+xZQ0TWEvHELSJtaohNBXf7wChSNqxaQJWvVCcHZ+fhk535MXLAcExeuxPo9RxDevxAatg5w8g2AOXW6Ul0ItHzDoeYXicbdfKDQ2QWmHn5QcO6BZp5BUPEOI6DzRzP33lDqSecEYWoEFObedK2rB5QcPKiePSFDsKXu5InmPsFQo7gqjt2h6uwpjkoUTplUha6zKjm4QYEAT4HSYVW0dxeqQMrpKfOnxrprIhxBkbxQF8hT+RSozIrkL+/YU1hJm7j4oimVXagrnQu3d626sH/dOV8ndzO6LsX+zt742KknGjl6/aIEc0I7uaJxOzs0aUdQ1b6rAE62FKp1cECX3pEEmJ2FdVChvT2BW2coEKC6xiRDgyC3qRUBKMWTa9eF1K5Ou0C+bZ2b4jSjMI3MrYXlUZ2AV5b85UnZYtmohTWatGoPFUpTntKWozD8CbeRmRUaW7YTFlLhT+nJUDofUTqsSpSuAls7KbwsXW9sQZ0BxZGjc3m2hFKZOZ+PWndAI0sb0a7Kdm6QpnsnQyDdhPL7iOBS2bknVFy8IUswz5/f5ZypzRy9IU9trd4jGHJu/pDr5ivgeeDUuQijF4BG1nbiXqeXjkLP+FSEEORPI/jNHjoK0lRma59AeCekwIvehHm8Jw8j4AkRPBHFtLmFeM55wgZbqHkiDE+S4dncbV26Y9ln++r+kP9aUgt136J6dAmG5SZi29rFOHRwH3bs2Ip1q5ZgxtSJqJ4wGpPGDMeY8hJMLB+M0cV5KB2QSQBXiJqxJZhaMZigrhBTxhSjatQgjB/SHyPyklGSFYMhmTEY0CcCfePCkRgVDnUVNSgpqUFTRVuMt9PV0IU+tTPDnKmhkRgT5+LohABfH7RobonePm1xam8XfHPHFj8+c8KxPT3QvjVPDlJCc2OGOF0COnVh4RteWoKvX/HWNj/jR6rTa3op5s9P/MmIP+m9UbY83LmDexFx4vPd05IybCO4kZWTE5Y6/lTF1qbrS5bjmYYhHtNv5+0rV5GWmSE66IiICPFpjT9lvZVunfJnqvf5///oxT8izevXcPnkKTyy64Znanq4OX0m7lIHHVi3l2xSnz5izNe/qle9XnxwH3eyaj873s3MwZ1nz2DvYC/SGEjAdOfJY9wTljpVYam7eOf2e9P5T1r/ye99197Sq1dx6fx53KcXsudyarg9fBQu3r3z5jp/ouYxfTwOkcs4ZswYMaburTR+h3I73K231PXNwcUbN8SzVX+94edXthLyZ9DrHKZBGv9Kf/XMsvKzTHW5FxYjrKR36Lm9eP/+r8O9q/y8/wHPT32ZJJa63yBTPz8InfJx0B80AnqpuVAKjoVFbAqWbdiIXds3YnoNwVf1JFRXTsTBA3sxe9Z0tKS3E+X2DtCmP1RN6qzVCGjUbR2h4+wFg7AEGKYNgEFGAUyyi2GaOxT6qXlQIwjSos5PzSccHSPiMWvWDIytGEUPYDWKiwvR2d4Bjs7dEBsbibZtrQWkMbSxlaKNlTX8evnAmvxNTHhJB3MBby0sLNEvKw2RESHCesczBc3IX83YDDLUcctTJ65v74ru1JkmDx4Oj9RsyFNZVQkW9N18oe8VCKue/giNikZYWDC6u9vDxd0ZTlSO8rJSeMQkoIlnMJoStMl19YR6Ny8oEpRK+UaQXyia9QxHM2/SHiGio1eiMIpOPUTnr8hK50ri2BOqBE5KDgRv3XpCif0Jpvhclcqh6kLw19EZKgRmziGRMO3uR24nAjUCNPKTt2UrnjMUHdyh7+gKYweCDh4DR2Vr0j0ITUlFOb1CqEwEmF507hki3LXHUDqyH4VlJWiTd+hOdfKCFMVt5toLcgyD1C5SVMaPqY5hpRWYsHg1Rsxdhurl6zFn/XbM/WQzKhetxMxVG8Qn64jcIgI7e4rXDellY/DJrn3iM6wsgR77ydAzEdq/AEs2bsew6pnQJnDla4oESgqdSemo2IndpJ0pPMFTp9BYJBQMQRKpkUsPyNL9kqJnjT/5phSXY8CoCbANjoEUgSNbJE0ItGPyihGfXwLb3lG1/jb2MPLwRRT7UzohBPGyVE45SkuFngf/9BwkDipFaL+Bwk+O25nq35vKmj1yPIom1kDDzQfyXbtDxs4D9vHpWL5tD8qnzYG6ux+UCN5kCd7s+2SjbNYiTFqyCp3iMyBH4KxMz7g0teugKbMRQXkzEDbvEQCrXqEwoTSb0HOpQm2gzmMiCTg79gqBY+9wdHDxEBZq2852sO/qCLuuXWHVtoMYhsAW6DZtbcS1rk7d0JFeqDp6+WDLsQ9rwdr/VnjuK1vqpo0rx5CcRGz+ZDEO7t+P0UMGYVBaNHLiQ5HbJ5TArQjTxxK8VRRgcsVAVI0liBtbjJqKEgFzDHb1Wj2qEJOG5aFicDZGFKRhUN8E5KbEoWun9lBVVIaetiE06iZQaKlqQVtTC4b6+jA0MIBV6zYYP3Y8qqunwJaek/FlPfDT4644ucMcV4+44OZFJ/h48PI5ujAhqDPU0yIgNMLxIwdq6/PDN/jxR9KfvsWr188JUGohizukN0odE4+5ElAnpYRHRUOwdc9nb6COxyfdIjC5tnjZG6i7dfkKUvv+AnW3+TNlXUdXr+zmcVpHDh/BqZMnf3X9tyrHP3/unLgfx48de++4vd+k1wh+TpwUUPdUVQ+Xq6bg9rOn6F0PdUlJYueF/5THhfv33owlY6i7/fTpG6jLy8/H7UePcC8mEc9lVXFzxGgxDvB96fw75Xt29MgRUW9ug/eFeaMMOxSmHupulY/EBQLJ+us8po7bztzcXJSxfNiw996/36rcDrcz+uG5gLp+uMCfhRukyXlUVlaKPA3o2WaoY8BsmMa7ymU6dvSoqLsYU9ewjARnF6gu9VB3e3ApLty791b8d5XT43F7nB6n+6u/hd+g9XH/9lD31ddf0827hWPHj2Lf/s+xa/dOfLpnF/Z89qk437V7B7Zu24yNm9Zj3fq1WLdhLdbTccPG9di0eQPWk5v9t9L14lnzYDZwKMyz8tGcYE6XOs/E0hFYtWIpsjJTERhInWNkKIqKBmLC+DGYNbMGSRkZMO7cFS26usDCyR2mXd1g7uKJNgFhaBPdB1axqWhLIKUdGAlZggeZ7r0hG5MBhd7xUHAPgIFPCDKLh6Ji+myUTZqCrMJiMQBfx8EDto7d0K59R7S2aitmrGpYtoV6285o3bELWlnZwNSipZhJqdGqHRTbErS1sUGLVla1M2Jbt4V2S2soU3ilus+bqnQ08/JHj6yBsMsuhJRfJKQJMJUIzGQJzHR6BiMwNQvOQWHoHByKzqERiKcf3OFUNuuQGGiEJ0MltA+FC0JzvzDo946FRmQq1ML61CpdVwvvA23fcBj7hMLYn44UzoDdvSJhHBAJQ79wGPlHwoj8jXtFwJCuGVFYI19yewfBKCgWOtFpBJnBMCHQ1HHxgQYBhWZXD9Lu4lyDgFGT4LCFbyjMfYJh0CsK2hRHKyIVmqRaESniXCuS/KIzoB0UB4sevdElKBym3iEwCEmAHpVdl+qu794L9iERBBoh0OseAD13fwobgHb0A2XqEwYdqlO/6jkYTMAyd9tnWLFjL/JHjkVZ9XRMJaibvWItZhHIpI2ejEaOPSFNIJNYPhbl85bBIykT0gRJDMHSdu4IIdiqXLgS/UdOgJa7D+ToeVCgawxM8nRUoKMSqQLde47XNToZ5TVz0KdkODS79SCockfTTi5oFRCBEdPnoWLmAlgHRUO6ixukSA2698LgSdPEmLqWfiGUhgvl6wptgrpBk2owfs4i+GbkQKYLlYnyUKUXjz5DRqBs2nx4pfaHtL0HZAmyZRy9EEXQWL1kNdKGVUCZAE3BheCaANi3fyHGzl6EwQSmutT+it0DIUN17pqWi3Hzl2EYldecXoYUyE+Z2rYZ1atwyhyE5A3GR227wDYsHkmDR1D7hkKf6hSSOwidekeiqZkV7APDYNcrCKbWHYSlTqyNSMoWOrZSizF1dTOb+e/CgaCOlzqxseuKPceO1/0i/LWEoQ4//4jqMaUoHZCC5fOnYe2qVfhkxWqsJqhZMHMu5s+Yjlk1kzGDXihnVE7A5FHDMWLwIEypGCKArqGy5W7GhFIBd+NKczFh2AAUZSVh9OCByO+XJSxxOuo6dDSCoY4RjPWpPY2MxDIdZmY8u9iI2lqHgE0P5iYm0DPUgW/PTsjNdkXpkO4I8G1HYK0PXSMNmBjqw0hXG20szMT6myw/ENCxMtSxpe7q1VpLHSt3cMIKxZ1jPdQ1U8IT6hy37v0F6thS9++gLjIy8g0UcHqXL13GteuXceXhVVwmvfvwBh1v4OLDW7hy/zpu3r2Ou9RH3Lx7G1fu3cLlezdx8R5dF8e68/v1Su46vXT/ltArpNfv3sS1Ozdw7fZ1XKdjrV7FtbsELXevUbo3RV7XHl7BtQfk/+Ambt27jds3amezinpfv/YG6thSd2PaDGFle2OpawB1ol6k9W3X0P0W1GVkC6umR/fuIo3+OTm49eCBGPf1XFbtDdS9KQMdG96L+jTflydbWRu6373+Jk2+xwx19PfLed4qG05QV2up4zQYpBpCXUVFhbCivS/P/9Z9ic4btgPPfmWo42dLXKe03wd1PBGlYZq/qQyk74O6+uucVn2aXO+G7jdpvMf9Vh7/ws36j4G6Bw/uoWbqZAFYCxfOw5w50zFn9nTMnsWL/k7DjOlTMK2mClOnTMb0mmrMmjEVM2fUYNq0auE/Y9oU4Z4/bzZmUdj5s2owh8Kwzp5eUxuH0q5Pc97cWRR2FuVZharKiSLdaeJ8AqbSj27lpHGYOL4Cw8vph3VcCYITIiBPHah8+66QadlBzBSUpk5TrncMlAlqFJ19oOriC3XnHgQq3aHu2F18mlQlwFBwJkho7wT5dvZi5qZsy/Zi1qipc3cUjxhO5ZiDkqFDYNnFEc1atIOWrSMyCwqxZOliLFu+FIHxSVB2cKf0vaFMHbJiVy8od6OjdyjkIpLRLDgeTYMSIB2eAhm/COgTrLWiH4M2gaHoQEDaNS4Z7lExsA+OgENEAsFpBpr3LYBlVDLaRaWgdUIWTDMGwjgtH8bp+TAhNU7NQ4uoVFiFJaI1hWsdmYxWBFmteVIIxyF3x8RsWBGEtaFwrSP7oGV4EizDktAyNB6W0ekw7tMfZgRetjGpaEPXjMOSYURl1KejfkgiHftANzAWNpS+LaVjTmnrJedAi9LVTuwHLYqvnZwLQwKyTsExcI5NQnNqbwP/aJgQyDUnWDMiYDT17AUDchsQ0Dan+tv0jkK70FiYEnQaUxitwDioRaVDOTYD6j3DoE0Ao90jGLoEvwzjWj1DoEoQq0BtKd07Ds1IpYPiETu+BpmVs9CVoE7O3gsKjj0IvDwQVzYWlYtXIYlASp2AR5EtljwmrZuvOFfke8NK90qmaw/YU3vnTZqOoIKh0KTw8vSsSDt4oX10KkbPWYqh1bNgTs+QNMMk+TNI9x83BTGlFTAhiJYjfxm658ZUn6HT5mHC/OVwTswUllR5ykPdIwDRQ0cjffwUdEnuB1kCaFlXP/EJNb58PGau3YqIouGQc+0FBY9ASNM19+xBGDZ7CWJLx0Cb2kieXlJkXP1hn5qLYVQmngTRMjSB0vITIChl54HCqpkIzi1CE4I6u6gkDJk8HZ2CIpFRNgYT5i1FH6ofz5hu3d1XLP/TKzZRWON4fTru6FXpyIsM144TrV2fkNc8VFVVhzlBn62XL45du1n3i/DXErGgCUHdlIphmDw8D3Orh2Hq2EJMGJmLSRV5qBpfiCkTCNYmDsW0yaWYPnk46QhMmzSCAG8U+Y3E1AnlFKcE08YNEcpwN2k4vXgS0I0s7ouJw/JRUZKPNmbmwipnbMKTTfQIlvWpXXmdQWMCaAK75kYEds1J+QuACUxMDWBgRABIqqunSW5DWFg0h2VzY5ga6go1MdCBdSsLXL1yQdSndieJb7lWOH/+DLKzs8XSGDdu3KCX6fWIjo7G5q1bcYVA435Q7fpv90rKsOmzz8RaltwBjxs3DtcfPsSVhYsF1PEYtOvUmaX2rZ0o0Z0Aph4WeJ/aAdk52Hd1H4JPFkPj8yBo76G/pU89Yb6lF4pOj8HuJ7tx8u4BfH5rL3be3YO9d3fi0O1tOHhzC/Zf34x91zbW6Sbsu05HoRvIXaufX9+EPbd3YM+dXfjs7i7svb8bn9H5p3c/xb6Hh3DkznHse3wchV9UwXCrL1QP+0Dr8wC47M3C9seHsHHdBrHX7tZdu3D19BkBdU9UdXF2wiSC1ydvoI7DcDuxZYf34h0/frywcrHFaODAgSgtLRUd/RcEK9dSMvCyqSLu9UnHjfv34eLmJtLIyMzEDQKNu72pbfUNcbNyPG48uoFdO3egcNBg7Ny1hdruPPbt3YX8AdlYumweblw/h6PH9qGwMJf6umpcuXqRIOwY5UcvDlPGEwgR3F05g8mVwzFmTAnOnT1Mcc5QHzoFGRl9cYInBVAZ73gH4nkjGVzvn0dQ/RCrP1mL8JgY7Pz0UzGZhNdg5DIWl5SIiRKHjxyh+BmYMWsWrt26hZOnTiOTyj9x0iQx6YDj5FG9BxUPxiVyX6UwY+nZSE9PEzNIhZUsLQtfNZLCk34FBPOPsWblKqT2Scb+vfvwlNyV1MacpwG9zFw8ew5nCKp5x5Rlixbjwd17OHuKntGMTMyaNh13bxK8X76K4oJBGDNiFG5eoTzJzXsoDxgwQEyeYKi7Tc/tCykl3KsYhetP7mMZ9bcFAwfg8KHPCcovY9OGT9A/Kx3bt27A9WsX8fne3XQ9B6tXLaV2uyzG1hcXDcTiRdz2V3D2i9MYMaIUCxfMwa1b9BJy8yoG00tbQUGBADnWkydO4MSxY+L8bw91d+jtax6B3LSplZgzk6CL4Gv+3JmYSwA2h3Qu+82ZQTpTXBN+s+hIoDabYU24CQDpnIFP+NWdC3edziTgY51BkMegV8MLEVdNRNXk8Zg0YSwmjBuN8WNHYdTIYRhcVICEhFikxAciMSEEtm6e6Objh04+/ujkHwKv6AS4h0SgtUt3mHR1Q/eYeLiQ26FXIGz9gqBh7wZ5GwfId+wGDa8gqJLyZzGeLSpL2tY/GJVTq3H8yCEc2PcZghOT0bSDM1r4hWHRiuU4e+YUDh/ch/6DiqBCHbsqdbzqnkFQos5ZjcBEJSAGTSNTULp4NVbs3AfLtFy0zSrAzdt3sG/rUny2dgLOHVqNW19sx+G1IzFvygisWLZcfDaT84uCGqmGbziUQ/ugaVwWmkZnoGlUXzSNyaRjOuR8IqDm2RtqBI/KBEM85k6ZVMWXIJbcmgQZynRNndLQJFUhUFLi8FRGZf9YSFE6TaI5vb50pLT5XOTB5w2VrlMY4R+ZXhuezqW8QtGCALVlQDgUvUKg5E1lJXCTcekFLYLl5j39oUpApkl+HT17wMjTF7JULg6r0iME8gQw2p4BdH/coEnlkg6Mh6xnMFTc/MXnRmV3f4Kc3pCl+ssTdDYjeGxG4PoRuTUJLoev2oQxS1Zj9LxlqFqxHiPmLMakpZ9g8vJ1qFm7BeMI7KpXrkflcvYjXfYJJlL48YtXonrFOoxdsBzDZszD6LlLMHHZGgypmYPxdH3i0jUizoQla1BCfpzuaIKiYTMXiDRGkbt85nxULluLSRS+ZtV69K2ohAqVV86ZwJEgS5HATNGD6kHtwKpAYKdIdVTitqfnTIHOFcWRnjk6l6dzJbo/7MfX+T5xHH4mlelZUqZnS8UrWACeIvkz/Cm6U9oEhgoEqjxRpIi3mMspQmOCumY29vjI0gZSrW0hY2Mnxvk1Nm8rxvK18+kNh4BQtOvmAWubDvDw8oZ/UIhQR2c3ghEzMabUwdEZrh6ewr+LXVe0o7+vU9dv1P0i/LVEfH796XtMJairLM/DnAlDMX3MIMyg4ywCt9mTKjC7aixmVo3BrOoxmDt1LBZMn4A5NWPppXGIsMhNHzcUMyeWUfhh4jh9/FBhsZtE6Y0ppheA4iwsmzcTkwkSLJqbickRBrraMNTVEkdtbW3oGxDgmZqiOXW85iamFM4cLk5O6NyhI9pYWqJLx/bo2M5afGrt2K49QuklydXJA/ra+gR1rXD54llRn4aWuq+/eS3WTGPLBHdGDCi8LttV6qAvkN4PChezX58MH4Ot+/aJxdHZUsfLPfw7Sx3DD1t62GrBY9Ae3X2IAzf2wuNwMj4+6ojGR9vjo3220F3VDaMPT8fDr5/ip5df4/sXVKbX3+D7l1/iq9df4tVXv+hrcXyNV18/q9Onb86//PIFxXmFH169Fvr9y9f49vlLfPn8Mb5+eR949RTf/vwM48/NgMYaJ0jtc4DcXmc47UvA1nu7hbWO2+EKW+Goc244pq6hpY5nJLOljsGN68fn9dYZdrPlSXTy9wnasnLEZ0eGOl7CpLunp0ijb1YWbt27j4f02/dobCau3hiG49szcWiHG55c8sK1ff64fW46zn+xFYf2zcDJ3f7Y/kk0Nq0dj60ba7BtfTJ2LW6FXZuKcPLoFhzbP5PiuuPEClmcXiSNMws/xuFpjXDlE33cu7kbd+49E+PMLu7dT2CVTe1xCU8fXcTdK5/hxfQRQL8UfDc4H483LMWtMwfw8NwJPKXn+V5BJi5uWIGj29fjOsHOs9J8XJ5diQcXT+DlhdN4deAQvqZ+lx50YM9OvJpWg+cDsnDvEqVNwMjP1KUrBFjUr0+4sgXh++ehx6oxSNowC+4LSuFcMxDhc0dg6rEtWH/zOPqumA27iYVIXjcN407uRNCCMXCeOAApyyZj5tHtyFw5BY7jc9CpMg9Oswchdt1ExOxZiNEnllN73sC9OwSQdF8Y6h70DscTM0uc/HwHTh07Qi8cl7B+5TpUjq3CzCmzye8MvnzxJc6eOI1VS1Zi3eoNuHjhIg4eOIhFcxdg9dKVuHL+ErXfHWym/mD8qPEIDwiBQwc7VI7ORmluEHZs2ohHj5+8sdI11L811P3088/0tnYV0wno2DrGcFU9eQK5q1DDFrQplQLEaqFsah2QVRGs1UFb3bVZb67Va5VQvlabVqWwxvH5lDrrXHXlBGGVGz92NMaMojeY0cNRPmwIyoYOxqDCfHojDUdclD9ysxPROyQMKfRG4xYSSTAXjrDICEynPHlgrFM3dwweOhRjJ44X24+FpWdCLTgOcsHxkO9GsNHRGTKd3aHSKxIKbgHQJSBTISBpZMuzKuntrIMbZLt6w4A/hQZE46NO3dG4kwc+snVFs84eUKM4agxZBGKqPcOhQekwjMkn9odyfDZ0MwZCPb0AMnGZkKGOWdXOFbr0ZmzYxRnmju4wpx9uxQ5OkOniCb3AWAKyGOh7h4jPpWq9E6AWkQ6ViDSohKdBKbgPZMNToEgQJCCOwir7RlHZY6DkFy2ATYncSnRU9I0k/2io8jX2I/BSY+ijcNIJ/dE0MRdNE3LQLCQFsoGJkA3qA+m4fmgaT9fiskn7oTGdN4knPwrPR+ke4TDv7gdD3xBIE9gpUp1VGEIDY6BI6XM5FL3CIO/iT+BGgEJlVKC2UfKJhJo/la8XhacyyxPgKfQIRVMOF5QImaRcSPWgtqkDHIYYeWpL7eBYWAZHQSE2A40JRBtFZqBVQTmW7z+Gcas24Nyth5i8dBWmrtmIcoK0qcvXYGTNLFTMX4oSArAiBjeCu6HzlyF/2jwUEcSlTZ6GVfuPYjAB4crPj2Lqhu1YdeAEjl6+jUEz5iN98nQcuXIHC3cfwL4L1/H52asonLsUiwnOhxOkjya4GzB9rtj/NaNyJiau3Qa56DR8FEYdXkSq0I/C6Vinjel+fUz3rwnBeJPI2uuN68I1JlBuQsrXPyKtPfI1Cs/XRJza48ciLPlTes3C6F6FJEKKnpdG1O650xfCe2ApGjl6wzYxU8x+9k3OJM3ChDmLEJSdj8YWbWEfQqAQHov2BHAtLFqJreN4MWjeto4/s/JOHvqGtbuK8M4Slq2sxfZoNvQ3dJU6sr+i1EPdgqkTMLa0H3Wqi3Dy8EFs/GQFFs+dgrHDBmMkdYozJ4/B1LHDUTW6HOOHlaBiaBEmjxyEKWOKBMzV65zK4ZhXPVKc1xDwVQ3vj1GD+iK8V090srGBmqICslOTMSi3ELFhcYiPTEDH9p1hY90RNrwgtpUVbG3aEcx1QFRYOIoLCjC0qAQzpk5H39S+UFdShq+nE6rHlaIgOxNmRiYEgCa4cK52v9Z6qGNL3VnyS09PF2ujMaCwpS4oKAibtmzBVQKU+9Q5PpdWxv2yEdi8d+8bS92kyZNx8/EjXFm0BE81DPCoowNuUCdeb6nzJIBhQGSrFq8DmpPZH5/e3IfuB+gZ3O+Mjz61hd4Kd1TfX4XLuIFnX9/Gq1cEOl8/wMNv6fzL63j96gFevn5G+vSNvnr9hI6P6vRhnfL5A7z48t4bffnVfbz8+j6+IqB79eIhbn/3FE+/fo4X5L/uyS74Hc1Hr6vFCNhTiF33j2PT+o2i3ts/3Y1rX3xRN6ZOFxcmVePW0ydvxtTxOnUMqfypsi/VlScU1K9bl5ubK5bH4nqfu0vAl5aFF3WWOv7c6lY3g5YtdTfv3cMDgrpbJdH47OAYrFpXhr0Em8d2y+HyXg18vt4He3eNxe6d43F+tzcurlPC2rmdsXFZIg5stcWuZQpYtawVln/SH9u3pODTT3vj810+OLzcECfmS+PiUnlc3daBnolBSE3Lxunz53Fl/0E8iIvHV1c34/6thdi7pwpXE/1xL7cv7pYPxLWBA3Bx7Wbc3L0XD+hF5V4rE9xM6YML1TW4ExaEH9qYAa2M8Li0GJc2bMW9Nevw3abN+OHkSXw7aSq+7eaMnz5ZjsoZ00W/yW10+fpNnKO/h0U7ZmD/gSk4vX8+RhKc6o5NhdbYbFiUpsC3sC+8s+JgWUS/02XRsKdz/+QYtMqLhPrIBLRK8UeP5Ah4jhoM3ck5UJ2RD60xaXAsTkIoQWnhpwswfGQ5BuTkiiVFGOp4ZvETE0s8vXSY4O0C7tw8AW9PNyjJK8DJvgvSk1PFDPD+9OxbGtduK9nDyw+uzu4w1taDVOMmsO/cGUOKihHZOxQ2llaws+mILjzb36wlOrSzQe8APxQXDxYWabbU8ng8ttb97aHuZ9Jbt28KcBs3dhSB1iRMqZokrGeTCbgq6SggrHqyADOGP3EkYGPLnoA1Uj7Wg5vwp/BiUkTVREyeOK7uOlvmKG2CuQnjxqBizEiMHzcaY+k4akQZhpWVYGhJEQYXFyCnP/2IRgQjIyUSsdFBCEmmh6RXIORbWKOZhQ2CMnOQWloOCztHKJlaQr9DF9j5BcItLFJMZuDPXwwK8gRpcnZe0HDrDcPeBEA8q9A7Am0jUzBrzmzs/3w3Pv90J5L60cNIQGYWloT5y1fQG9YBXPjiFMbQj6OaRwCU/WIIbOIEvCgRTCm4h6BjSCza0Q+6emgKNAicNOmoFpQAx4RUZPXrB8sWFrC2bovktDQEpGZCmSceOPpC3skX2gRKBgSG2iFJ0AykNALioU7pqxCsadBRmfJQJTjTCIqHCgEeK4OccnACncdClfJRZn+KpxpA/gR3SgSr6pSusjcpxZWlMjHcqXoGo42jC8wDI6BMECkbmIRmSfmQomumLh7QCyJQo/BturrApGcQZP0JhnvFEnBS2sGJUKE4rM1cCcgofaOQeFhHU32pLEoMlP5xkPdloCNYpjJyeRTJrRcUi05R8TDwJ9CLyYIBgaRO7zgoMtz5EZBSe/BEFwUCwI+pfRuRaob3gXtROXzKJyBgVCUCBo1AQPFoBA4Zg4DBI+E3qBwBRcPhO7QC7mOmwG10NbqPmQqvihp0r+DjVHhWTIH7qGp4kr/ryCq4kHqMngLXUXQkPw+K41Y2Dj1IvSgfd3J7jK1BNwrnSvE4TRc6Cjep84jJIi1PysOd0uH4HpSWJ6czspLKUU3+VUJdye1G4d3pOqvHsPFwLyOl9Dgfd86vYDjcC0fAbdgEuAyfhG7DJsK1fCJcyN2NwtsWDod8dLpYo05KLGkSif418+GRU4xGrv4ILhmFSYtXwa5PFiKLy1G5cAUSBw5BI0MLsTB1z7hk9AyPEbuFKCgoovHHH4ttz3gMKX9+NapbwqdZ06ZiGzaxf3FXV4TPWohX339f+8PwFxLx+ZWgbuakURhV3Bcb18zHoQP7MKdmIkpz4jFpcBomEuwtmDoa08aWoHoMz3ItxIyJQwjehgvL3JzKcgFyi6ZV1AFdufCvHk3QNzxHzIadNn4M+mdmoLmBNvqnxGLDqhU4SJDxxbFjSKLOuKV5C7S3tiaoa0VA147OW8OvZ0+x0X8kvYimxKchNJB+n6iDCujhgj0bl2BBzTgx67WluSkunj8j6lP/+fWnn78Tljqe5cgdEVuYuIMSOwlQx8jWnXpL3cPyUfjs+HGxVR2DyYIFC8Rnyf80po7TZbC7f/sePr92AEn7BqPNrghoz3dC0rY87Ht9DBcfnsC3L27gp6cPCcAe4wmB3cuv7uI1Adur14//S31EIEjh39HXpE9f38PDLx/g66+e4NGzy9h8bwc6rQxB04WdYbs+Hutv78Mtgo97VO/LNwjQ/ssxdVw/BjphmSNl2Ku33NWPJWtoqfP18xNpCEvdfQLY3jF4MNABZz/XxdntWrj4mQlObFPB4VVyODBHBgdmNyVtjF2Tm2DuUGOkx9ggwNcYYZGdkRBnj8io9ujuZYKQKGvExNpgYK4H1i4ciLPre+DgPFkcXGGISxe34s6dJ+JeXt67Dw/6JOLpuhm45miLpz09cbtdC6zq6YZx3q44ZayNy9qq2K2vgnWmulhraYLlZnqYaaCK+fZtMTUqED072IgdjzLc3HHIrwde2XfEV872+DYuFk8DeuHOrNnUDrdxq85Ke4Xa9XzFSIxdNgZBFWnoMTYDTsMyoTswEo7U97brH4eI9XMRv2k+bGaWQL4iBaY1Bei2dBw6VA6CTmEcdLPDEVBVDq/pI6E/uT+UqzKhXpFMmgTT6oGYeGQTrt24htuUb72l7mFQBJ42b4n8lHj6/TGDU1d7WFpaELS5EpQ1h4a6BlTV1KGtqY2mH32MJqQ27TqKfbhV6DeLZ5nzfsxtLFvC2oLU3AI2LS3RoU0rWFE6HazaYOe2LXjw8KG436KuDcbo/a2h7scffsSZM6dQXTUB4yqos5g4FpMnjBVWu8l0znDH49wYznjGanXdsf6zqbhGyud8TYAbXxdj4wgMKQ22xom0yM3heYLEWHqQGOzYQjdqxDCUlw3BkMGDUDQoH4MK85A3oB/S0/pgAL2lDByYgwH5eYhMShZWsGa2rohKTseQ0qGIpDczTT0jxPZJxoJly7F6wwY4B4ajWTc/yCf0g0JwPKQJ6njclZF3MPTCEqFEIKVNQNRvSLnY2WL9uk+QVDxUwIgGQUxycRkOHNiPnTt3IKRvDnQpjlZ4MjSok1XvnSiAqrGzP5q6BAht4tQTTbv2RDP7HmjS2QMtfUMQn5oK755e8O/li6TUFHhGJ0ArpA9UownuojKhEtWXjn2hmloA+azBaJpVAuk+AwS8aVBHzhY8VYIqtdBkgjU6D0qCMqkKgaMSX6M6KAWTm/3oqBgQBwWvULSKSoEWQZ8iwZW+fwzVcRiKhpUjNHsAZLr1QpOufsLapsmWxuA+kKYyKBKUaTKI0ZGhlK+rBlE9GegIODkPy9B4dIomAKU6KBFIMlDydT4qEYQqUFwGPy6bCvmr0pFBUzE4GSrJAyCfVgBpBlDy4/TlfaLgmJaLkydPYN2qpdi9ZCj2ryrHknk11CmvQDoBu6wPQSiFV6OysUWSLYEM1MoUV5bK1Sw5H0371GrjPnkE8Zlo5RMAIwLOpkkDapXatGlSrggjFZsN84AI9AoOpB/eEARF0Y9RRBgCQ4LQITAMsvzJOimPwpMm1sUnbUZu6fA0gl2CeqqXNN1D9mtCaTajcy1q5/ZhcdAmeJUKS4V0ch6kKJwMgbGWSw8YdfeBPAGrPNVBhsqtRR27Tq9QSPeMgBTdT7amNo3Nqv0Mz0f+VB6ZRteSIEPP70dU51yCOs/8oWjkFoBG3XzRiJ61Rs7UCdELQqPOnqTuYoazS0wynEJiYNy+M1q3aYtevYMRHhOH3qHh6OrkIvbVZQueW3cv+Pj3Ru+wCLi6uKGlgxOUUvPRKKcUfvOX4/bLV3W/EB++8JImP/34NRZOG4cpIwuwZPYkLFs0E/OmV2N2VaXQGvp9qqQXyAmjylFNL68T6TdncG5/VJQMwmz6bZpPL5tz6WVzbuWYN1Y68Ql2HI+zKxLj6yL9e6ITwZqaghSKctKxY+Na7Nu1HRfp9zM7oy9aWZjR9TZo16YlOrZtj7at2sHH04teTFPg4ugIf19feLjQPdDSQkhgbxw5cAg1VTUwNzYnsGuOc1+cEPVpOKbuwsWzyMnNESvrM3zx7gRsjdq8bZuwON33CcQzWTXcGVmBT48eEdudMZhMmjQJNx8/xtV/Yanz8vIS4+k4zYoxFRg8qAS7Lm5ByLIwdFnqA6sZLtAqaAntIhvkbi/DpZen8c3XD/Hy1VM8+eoZXghQe0LK1rn/RinsO0DH+uyre5TeLXz56g6e4ylGHZwNxUG2MBzTAd5LfBC3NBGbT67Hlk2bERcXh1179+LamTN4KCx1erhUWS1mrjbcUYLhjZf/4DFcEydOFPXkzry4uFhY7uotdbfSs3+x1FHn38vfX6QRn5iI67fv4AG9JD8a7IILhwnqdsrh4lYZXNnQFNtnqyM62gkp2a0we1YrStceZq2aQ1FbHWp0b1UISFR4j2h1Hahq6tC5BtQITlQ0tNGtmw1mTXTE2vFNsHd5K8yaORy5uYU4zcD+2ed4HB2JmwNTcKlDJzxL7INrBGlHjHXxibUFliZFY6GLPQGdIT5vboSd5kaY59QZeT49YGPdBtr0wsZbLYptH80s0Ly1NSJ8fLCzoD+eTZ6CS37+Yo/ZGdNnIDM7G19QG125chUXSksxcl4FOhXHo/OQVHqpLYJpSRpaDE2BeXEcuiWGwCKqJxQyvKEQ7wH53g4wDe+ONj4u0DDWF/vRamhqQs/EGB3CfdBqIPUBBSFQGBKMNhNyMf2L3Rg7cRz17UW1i//S/bgbQZBJL5N+Lg7UTtoEdJbQ19eHsYGBADUe4sAw17jRR/iY7klTejE1NzUVywap0ItqawtLODo6wY9A3MPZicDOHO1aWqCjVWtYmJqghYkRYuj3fdiwYW8sdYcPHhQzkf/2UPc9vZmfPn1CQNzIEWXgMW08to0Bj0GMwYsteBPoOvvXgx5/pmX/ijEjRNiJEytqrW50Po7Jn5Td/Gm1YvQIjKYfUw7Ln1jZzePmykoHi0+tQ4cUoYSArrioAIUFA5DTP5Me9CykpSahm4szUlOSEBifCAMvf6h6+EHBmz8LRsCnTxrS+/WDlaMLXP0CkJ2Xj3YEdLKOPlDgpTeok5cKioccdYDydp6QoqOsRwjBWTLBS6IAGx2eOBCeAt3IVIIUAhZWAhcp70gxrkyJ43tHUPg4aESkQZ2udw6NReeYPgRcqeROJtBJIU2GFsGVBsGUU1Im0rKyYWLSXGyWntkvG7G5BdBIpc6+/1BI9S1Csz4DIZ1Bx74EdKxZQyCbOhBqlL4ml49UmdJTDUurBTpKXykkFSrkVqb8VMMI7ggglKmsClSXNnFpcEhMhzbFY4uhUq8oOCdmYNWaVdi6eQPyh4+AQo8QGKUMQMjQMeiW3B+6BBhq4anQJJAzj06DEtVZ0ZeAjtLlfNTC0wkiqY6R6ZAPSIRCYCI0qK3UKY4KqSqBjnpkhvh8zOcqIh75U/4qVA8BfASwGpmDoEJwpER1UKeyKhPcKRGoyXmFQYpAR5otdZRfo7j+aEZgxTDEUKsVVpuGCoVVI2jVYNBk6yFBpAyVq1n6IEilDULTtEI0pfOm6UVoQscm7JdKfskDBcw1oSNDn1FwDEIighAbH42+meniExR3FJFx0YiIDEJnAm8BaxwvpUBoE0pHACOVwYknwISzpTMejSP7QprykqZ7JhdEsB6VjqYewTCi+x+ZNwhmXd2gadMFfgkp6BxMdSTQlaN7I0VtzqDZjNKU9iUIpDbhT99NCThrNQtNqA34k65Dn0zYJ6ThI79IZE+dB488gjoHL7gk9UX1opWILR6GnIpKzF21HvnjqsTi0k4EdV4Ux9GvN0yam4sle8x4hje9vfOerzymjidK8JH3E7awbCM+y8bFJWL1ZwfRbmAZZmzajYyla9F56hycevCw7pfiw5Ufha3uR1SOKsWE0kKsXzwHG5fOxfqls7Bq0VSsXDgVqxdVY/XCKqycV4mlMydjzuQxWDB1PJbNnoDFMyqwoGYUZlaOwJyq0VhYPQ6Lpo3H3KpRFG4kls6YhCXTONxEgjJnqFKnEhMejn4EcsnxCYgMDRV7l1q1aQObdu1g07YDOth0IrUloEvDxLHjMZ7Aaf6sOSgfMgK66rrw8/DA8OIipMYlwMzIjDqx5jh98qioT8MxdV9+9VKAV721geFEfE6smxH7gKCOl8B4UDEBe44dfWOp4517+LPktQWLxSK9j7s44xZ14KkZby9pUm/BuH39FvZePgjPNQmwWNANHWZ4Qm6CPaQrrAisknH15VV8/fo1nr++iyff3Kz7pPoUz7/8tb54RQAn9H1w97YyHL54dR+vX94jqLuHkt3DoTqxLdSn2cB1VW/EbOyHrZd34vrV67h+rXYXhoaWuuvvWOoSCcjqLXUMb1y3ekvdGzfV+fy9u7iVVyhmDtdb6up3pUhISsKNu1TPIAKsknAUDffA6olqWFodgr7pHbBuugxWVslh7gQ5zBovh7xsc7RsbQ5VbW2oEtSpaWkKVdFgyNOEhq42tPT0oKatB0fXLpg/zQcrJ8lh0xwzAvkddD/vivGRlz/9DM/ouTr+2ScYnZON60XFWDx5Avp3sMZySr/K2wNVNi2xw1QXUzq1RVQ3BxgYG0LX2FRseVm/hzerCf2ts8WuXcdO8OodhEHDRmLjuPG4uXkdrnPb0DPES41cvnwFl0uHYvSsUjjmEryl94ZVSSaMJuVBd3IW1EfEQT21J9Ri3CGd5A69SA+0c+tK9dGFirYm1Kluaqx6OuKc/QzMTeEYE4gug1OgNToVebsX4Pyl87jB94/yFGNBo+Lx3LwNvTSNQ1BoMNzdXJCamipm93bs2BHeXj0g06wZZKWk6tZ/NISKvAw01VXEWn3892Zra4uOpI72Dujdyx9hvQPRqa0V5GSawUBPGzu2bcGdO9S2dO/rLXRiiRU6/u2h7ty5L4T1jaGOAY1hjMGMQY+tbfWfSPlzKR85jIA9CsNgxyBX/ymVIY7BcCwB3MjhZRhCb8KsZUOLMay0BCOGl4pxczyzdUT5UJQS2JUMLhTWObbSMdQNIcjj89SURLi4dkNsTBRcvH2gYWMHeScvyDj7oElbJ/jGJaFPUjyCAvwQEx2OkrKhaOUfTmAShr7Dx+LC2TMYOWoI3P094RMRjGEVBKb0lqLBMwqdfGHUOxpu0YlwDQqjtPogITcPBeUjEJmWhpCkZESn90V20WC4RiXUDm6nTliTAEehdx80cg1GE48wqPNEA99YNHLuDSn3YMi6h0DN3R8tCEC5vPqdHNGyRyAM/MKhm5AN8+QB8OlXiOB+eYguGQGH4tFwGVcDhzFT0GbQSLQn8OuaWQj/waPhM2gE3AYOQ/eCcnSjo//QseiWVyoASpm0DcFSyPDx6FkwDAFFI9AlPQ+uWYNgm9QPsm69YOUThOT0TKSmZ6CrTwA+traHjp0LyoYNxYI5M+CbUwjVmL5Q8Y+DFoGEdlRfGMX3gz6d60dnQicio+48A8bxWTBNyIEpXTclCDGOy4IhxTWITIMJnRvQuVFcNowIpE3is2FA7WJA/ppJOVBNzIEepWFKbWcaS+FiMgTcSXmEQyGuH+SjsiBLYCZH0MqgrEbwrERtzJZJVQJbTQIcVYJXFYIn+dA0SDGwZRSjWeZgNI7ORiOXIGh5R8E6NAmtgwn6COg/6h4K6ZgsAr8igj4CPTrKU5mcwyLpeYpAZHQEwuitODI2BjExkfCLjKA2yEATAm0Rno5NkvPhOqAEE+bNw8jKUSionoKKJcsxdlYNps2ehIlz5sMlPQdSnuFi2Re+/4b0nGTk5MDFxQWdO3US8JhWOAhqBK/NXHpDmurQlNJtRpDLUNeMALgZQZ5UIoEdj21kSx21uRSlJx2VRtf74CMC9AFT5sI3k4DTpit6JmejeGINfFP7ISq/hMqzGN3jUtHIpBU69Y6CV2wf+JPaO3SFmpo6GjduTJ29KlowwPHbPKm6hiaaNWsqZsCy5S48vg9GrNoEn6GjMWvLLtRs2Y029NzJDyzH6hO1Y70+VGFL3Y/ff4051ePRtX1btDFvgdbUOZgZGcPUyAQmxmYwNTYhNRSWABN9XZgb6qG5gS6MdXRgSNqTIGv98lUYMagQKeEBSAzojkn0dzKjaiosm5tChzoTU4rDu0bwJAm2trGyW0tNkzobTbS1tkZgQCAC/YPROyAUwb3DEEXPm7O9I4XTRHNjHZiZGEBHTQ1+Lt2wZeUiTKHfyxZ0P1qYGuPE8UOiPr9Y6n4Ssyh5p51jR48JmOON1Hls2Kd79wpIYahjS93d0WOFpY4XmmYwqaqsxE3+/Eog+UxVFw+d3HGTwtdDHW+Az7DIOmXKFIwePgqfXzmI3vsGwOZwNCw/8Ufnz/vCbk0wstfl4NKLy/jm9Zd49uoOHn11Dc9f3id9jKev+fPpQzx5Rcc6ffLyAR4+v4tHL+7j2VeP8Zz0GUHgi1ekLx/i2fMHdOTzR3j2go7PnxDUPcUj+jfm/CzoLvOCwjoCy4P0wrVvEA4+PIpPd+4W9f780KE3ljqGuivVNbWWujqoi4+PF1DHnTfPuJwzZ84bSx1b6biuYpIJQd21/nliM32GutsPH8I/IKA2DbbU3bqNRz2CcS2jNbYuM8b+pWrYMdcQW2bqYu9Seaybq4hFUxWxoFKeoK4VrNtZEtRpEcDpQEOHIIdgTpPOGX5YdQ0NBNjZObbHjCleWDdbBZ+uaY9FC8eirGwUvrh8GVe2bMeLuBg8G52Dg9atcCswmDQAx1sa45C5MfaZGuGgmQHmtjGHvYUldE2aw9CUYc4MxmYWAub4aMwvbwR0RnQ0b9UG9m4eCOrTFx26eaB/fh7mzJ4txhbyTNQrFy7iBvVxJVPK0LooBjIFoZAfFA7LvvFoHeYN27gA6Ed1h0GCNyy62kKT6qZOqkl/QxoEcgx0qjoEsbpaAuo06vyVNQloqf5efaIx68wuVM2owehRo8XnV94mjC11z1u0QVFWJrrYdUbnzrbo2bMnLCwshMWuE4Fdd1c3GOhoQUGmKZTlZaFLf3dmPAGJwrRq1QpWVlZiDVrbDh1g37kLHO3sERzYG65Ozujm6IB+2ZnCUstDFdhye+LEidoZvwR5f3uoO3nyOCaNHyMgjK1oIwm8+JNoLcjVWtfYslZBRzGpgY4MgDwObvTIchGWYY2tcULJj5XTYh1O8CauUxoclt1soSsikCseNFB8duXpyQNys4WVrm9GMnW0YQgNDUB3Tw8Bbl17+kDb3QfyPKu1ZzBkugehJwFZ34xUJMRFIblPAoYMHQJrvxCo+EWiY2QyMocOR0ZhPyQlhyAxMxkRAwrgEpMIVV6/rGcv+hHuQG9Y7dDKqj1atqk9trauVR5/1JquW7a2ERued/fyhl3vCMi49YZJbIaYhbnus0OIGjoGe0+fRxLBlTnByLEvzuPC0e24cmgxXt05gu9fXMKDM8vxxcH1uHT+LNZt2YZtR89Qx7kbW/YfwbQVn2DzwaOYtXMvSldvwvLdnyO3ciaqeYYn5cG648RZzN2+B7M2bkPpwpXo0m8wnHKHInbCNCyh8Mt27cW2I6cwddV6LNy8CyU1c6HiGYSWgVHYs/8Arl48T+1QBFlfAsvuflhcMwjLZpVA36UH3EKjkJ+TicqJ47B44VxxZJifMK4CgwryMJGOlZMmiNnQfK1i1HAMp85uSAmD90CUEqzzfeWxkvxiwHDOn/AZ/Avyc2o/2dPb5sTxY+l5GoXBRYNQMHAgWvpHobFrSC3UEZjJ8mdogjplgjrFkBQos0WSzpUI4lQJLmUjsiDFIMefqgnmmvYZiEZd/RE9qBw//SRWKntLnvHgad6qzS0Y0ikDBQAKJViTJyg1ontoEZtKQJoB5YR+wsL3UdYQNMksoXAllEcJPibYKqf2vnPjCnaumYj9e5bj/rVjuHpkJZZU52D5ssWIHVgCWb9YyBOsKRGgeRKw5xHE+Xh7o0fPHsgdkIOCEaOhRcApJ8Y45qAp1VUqMReyvWIhxTOeCXrZSteMJ7DUT2IhuGOgkyZAlaWXmLxJ09AjLRdStt3EbiSKdm5oZuMAuU4uUKJzKTqXsqYftsgE2HoHwLx9J3qL7QK/gCAEE1gEkTp2cxNWuRaWrencFe5ePdHT1x+Ojs5o7eQG/YyB9FwVo01aDuToBUSW2kUppwRrjtV+FvxQ5WcxMvhn5PVLhR7Bl4muAb2xt0fHNgSxutTJaFDHSlBlSJ0Pzzw1obd4PQ1VEVZLVYmASw06mqpQVVWGiYkxWrakTsOC4Jc6KU0VNWgTsPE2XrWqSx2NLl3TgwF1ZIa8xZeWgdjeS0ddQ3Q82mo6YqcJTWVNdGzbCV07O6G5oRmsqN0tm1tAW0UdAZ5O2LF+IZbMrEHHlpYEoAY4duxtqPsZ34EXH2ZA4c3h2cLAnRMPcOcN4Wstdb2Fpe7+6HG1ljoVFQEmc+fOxa0nT3Ft9txaqHP2wC2CmXqoCwsLE58p69O8ePYCdl/eC8etSWiyygFKKz3QfEcsHFeGIn/DQFx8eRlfvX6Npy9v4yFB3ROCumcMda9q9QmdPyFI4+Pj14/xiJSPT1i/eoKnXz7B81esFP45wZ/QR3j84i5B4U18+foeXn7/GDVHlyFi3wh0PJWFJuud0XlzHDbf2YMrFy/j7BdncZbgrKGl7trUaW9Z6hISEt6Mm+N6sdZb6hq6z9+9gxvUH9Rb6hjqgkJCatNgS91tgleCupsppti1oiVWzjLHicU6uLtWHudWKGP+CFNMHqiLNSMJ6tKs0dbOCko66gQ2tVDHqk6Qx0CnY6APPSNDAXbOrl0wrbonFk9XwpY5ZjhzbAvB1RWcZ0vdhs14GRePl8Nzcci+E04OGYIzft44b6yHkwx1LUyx08Ic61uYYCw9n8mdOsKhQ3sY0EsMf25la129xc64DvB4tyZHTx8kBQZi05gKXFi3CedPnRRAd/7SRVw+ex43CgrpJXEQOg6IgUthXzj28iMgJHhytIVlZE9oh7pCo5cDtD1sYWLdElpcN/ob0tDXoSPVt85KJ5T8+ahjqA/n3j5wGJ+DnL0LcercaVw4R3leZEvdVdyLpHpaWiG+ty+V2Zx+gxwFpBkaGtLfoAnMCVT5Myxvy6eiIEsvUmowItgzMzWFJUFdG/rbbtu2LWxsbIRlj612Xbp0EV9frNu0QjeHLti2ZZOwRPL9Zqivt9b97S11X375JT77bI+AtaFDilFKyhMkeHKDgLHyUgFwDHdsiZtA4RjMGPLYn61vQ4fUWuM4LI+RY/gbJj6tFhO05YvJDyXFhcIix59cGQTYIsdAV1SYj/y8/ujfL4O0rwA7BoPsrHSxULEnQV16ahJ6RMeL8Um8ZVOz9k5Q8AlD+vDRKC7Ih7KyGrw8umP58iWIHToKWmEpUAtOomMyVHrFQTMmCxrR6ZDrEQ7lgFiY+ATDPywKNtTxObt1pz+07nBycRfnPNbIrqsz3Dy90bGzA9p16Iw2bemtwbMHesUnQ4mtQF390DI8Ba65pfAYPAYRY6chbPw0aIanQYvyM/cLQ4teoegSlQCv+ER0CgoVa7a1ie8HtwGlcM4ugdfgUXDtXwKf4hGI4sH3o6oQXjMfXbKKoEbl16HOvvfwCYipqIbv4NHwKBgOI+pklSMz4FZYjpixUxFQOhaxdHQmyOtOkNc1swB26QVolZAlJhV0yyyE18AhyBg3GUYRKWgSmAifoRWYtWINQlP6wpR+6MdUVWNqdSVmzZ6B8RMI6CaOp7e4EgJkun9lQzCB/KZMrUbNtKkYRZBfXFSIAQQqg+mejh49kt5+R2H69BoMH1Eu9vMdUlKMwYOL6B6XiGtjx/E+v+UYSvc9p38WCgt5raihaNOzN2T8o6FAICwX0w9yBGsKIWlU97rPyxHpBHX8STeF/FMgyyDXbyia9i8Vx0a9kuA9cETdU/x+uU6dVouQOHzUOwnNKA5r03618fnYpH8ZmuWUojG5TfsPRtCAQhhkFeJjDsPXOJ808us/BPlzl1ObVyNx8gwULlgJt1HVaJQ0QMCgVL8hlE4ZpFIHwi6hL6ZOqUTH9u2hp6OP8dQG4cnp+KiNA6S7ekOeYE7EIXhT6s2zgnkMH4/by0WzRII7/hQbkQpZ7wgC82DIOtZuI5ZPUMf73Tbp4Iw2vcIxdekahOcWQatbDxRXzkBUwVCxhp1HbDJcI+LgFhAs1qXT1zcWn1sZ5nirPD7nXSV49isvQMwLEusSBMXEJ2EdvRiY0DOZv3A1vSSchlnfAqhSu+w4X7so7ocqtVAHFA7oC101ZWgqqaAwZwA+3bYVhXk58OjmCD9Pd/Ttk4iMpAS0atEcasry0FKnsKoqUFNSrrO+UWdERy01dbGXqzZBWr2yRY4tcwaa6tAnIAwL6IXs1HTEhUUgLDAIFi1aUUdjg/Y2ndGxgwPsujjDwb4bKkaMxYY1azClchIWzJmPYSVlaG5gTJ1xJ5QWFiMxOlYsgWJp1gLHjx4R9aiHOv6kfPPWNdTU1AigYUsdz4IdPXo0jpw4jqvUMT/w8MYzRS3cr54qoE6lDupmzJghdlq4PmceQZ0eHjt3J6i7/gbqeLYof35lAOLdJ2ZNm4V91z9H1L48eJ7IRqtNvaG1wQ92q6MwaFspzr+8hNevXxGo3cF9grpHBGNPCMwev/gP+vIhHj2/j4fP7lGcB2+U/cW1F/fw9MUdvHxxH09/fISJpxag69YMGB0IRbNtXWGzLQJbH+7DkYOHqc8ZhaOnTr1Zp652osRM3Hn+7K0dJRhWeUmTadOmYfXq1cJSx1bN2bNnY/HixcI6efH+A/H59Vmdpe7ukyeIi48XaYRHRorfjsc9Q3C/vx7WzLJARooLqscb4bNPpLFxiSzy8rogPqkdKkfLYtpwaaSG6cO+szFatzOCTWcL6jeao11HY9i0oxeMjkZw6Noc/v5tkJ5GULbQCutmNcHelWZYt4Z+f2tm4+LNG7iydgNeRsXg1dBs7GvXEosT47CsW1d8bqaPlW1aYF6HDlhKQDPf1BhTzIxRYWGC8tYtkNXOGs7trGDUogUMeJFx+rs3NKMXBXqJ6NvTE0eiQ3Gtiw1u0gv85dnz8MnqVaiqrhZbdl0jqLua0x+jpgyHW4g35JTloEEvMVr0rGvp0MsJgWnzNi1h0tuVfotdoExw19zHGS3tOwprnaqOllC22KnQ0bi5CWx7usIyKxgyGT2gMDwa/fYswCJ6AZ47e07thv03ruNBdAJBnTWi/XxgTX8zkWHh6GDdFs1NmotlgXghbwY8TfpbNNTVh5GBIZVJG82bN0fr1q0FzDHIsXbq1Alubm5wdnQQf9taysqwJ9hlw9HixUvE381ZehHiHSl4t5S/PdTxbhKf79sjPqey9aWsrOQNePFYt/rPp+zmWaklgwsE+LGbrWvsxzBXH5aP5QSDDHJsgWPLHcNcHsEaAxuPnauPy4sNDqQfXfZnZdAbkJslLHXJyfHoFeCL5IRwpGT0QXR6Jjr7BkKqjS2a2jjCOSoRAUmpaNu9Jyx9AuCcmg3vpDREZA+AtX8ktEKToU6q4BMDvagMaAT3gS4BEY/Takkdfa+wSNjQD6unty+CQ0Ph7ecHVw8vOBLcdbJ3QvtO9ujazQ2+/gEUrgt69PRBREaWmLWqHZwMOwIpO4I6h8IRcMgeBPPwZKjx0hMTpqByehXGT5uIqmWrsGTDBixeMQtTZ1Zi3qpPMGvVWizY+TlOXr+NLcfOYPfxL7BqzwHM2rUPp+88QNGshWLsmUlCDlbsO4Z1B45i+totWLv3ML1FjYQsQU/ujIXYcfI8epWNR/nStRg0ZylW7DmEtZTO7hNnEVw2DoPnr0Fw+UQBSoZ98mAe1w9tU/PRIjUPhrF90bJXCFzcPWFHde1s11XUuYuDE+wdXUhdCWy7Ce3i4ExKR7puR0e+ztBbqy4iTmc7vsbu+uustXE6delKR0cRzsGpNl0+d+7mChdXD7QLjIB1QgaskvrB2D8KukFxteP5IjJqx+wR3CmRWy6jCNKRmaRZkI7OhpQP/QB37SXaG++x1N24fg0BvAND90jIBadAju69LMWXiegLmXDSCEqH0+IjWwHJr2k4pU8qw0fyk6XrTcLSYV88GlO37sHQpZ9gwOzFqN62B4EE8o2DkiEXTulSXGlWCtvMJwofufihmVsApNwDKP8QNPaLhVRAHKRjssW4P9ZmBPiyvPQMAR1PzODPsVJUT15CRrVnKORc/cW6d/LdfCDl2BP9qZ5dY9Ig1dEFLgSOAdkD0dI3FK7UdkH9CsT6h01a28I+PAGOQRFwCQwWY+pUCU54mQsNLR1YtLQSMMdQp0o/3PIKClDX0EKLFi3h1jsU7sMnwpxeOoLH1aDniEnQ6NMfBvllOHL9Vl2rfpjyM34Q/w8t7gdddTWYGhgJVZCWhjr9wJsYGkFXWwe6yqrQJOhRUVCCka4h9DTJT1MXOura0FBWh5KsPBRl2SqgCSsLK7SxsEa71jbQUtWk65oiLFvrjLS1MSQvH2sXL8WyWXOwZQ09F7kDYWnRhqCuE0GdHTp3doQNvQx60O9JeHCIWKPOy90F7t26QU9DB76e3TG9ciKGEti14v2nzcxx7Eitpa7hmLrabcIuC2tDvZVBKHXIF6mjegN1VbVQVz+mbr4YU/eLpe6RgLpfLHXvbhN27dJV7Lq6D4G78+F9NAd2W8OgvLwbTOa4IndzES68uiqg7tGr27j31VUCsnv/HdT9J315H08I6l6x5Y+gbuq55Qg4WoJ2xxPQ+UwSwo8Nws67+3H9St3WVA22CftPs1/faq93lD+/3s4fJCx19wkw7t6/j9iEWqgLo7bhhXyf0sv/oajOGFRkj4rB9tgwSwlffNIUF5fK4uxiJXw+RQFji9tidLk9Vo2URc3A5pg8Ogwzh2hg1pCPMWmoIsaXKaBqlBQWVsihZqgphhVZYtJwCyydoIRP5+ng7OmNuHT5Fi4w1C1biZdBwXiwaxFKI3qjKjIMh6wscclYB0vdHZDj1RWzjXWxOSsdc4oLMbaFMYbbtMbk3H6Y7uSA0tat4NPSEh62nZBu0xbzLFtgr40VdkdHYG1cJL4YPBhnp8/GlQt1W3fRM8SAfDkrEykj+sKzNBVeGbEwtDSHipoGDIxN0crVDkbRXlCOdIFSRDeo93KEWogH5IO7QsenCwxsrYRVztCiOTr494BxZhjkymMhOyoeUmWRkB0ahfQVk3H2wllcuXS5dvYrPYc8pu6ZeWvMr5wsvib4envDqlUr9EmOgie9gLk4d0M7Kyu0MDWDvJQ0mnz0Ef3N6qFTh45iPB1Dnb2dHZzqLHz1O7rwhAv+W+dJS1u3bqoF+Ib3ve7v6G8NdV8T1B05clB8Us0f0F9Y1IaWMHQV1EIaKfsxvDF0CQsbXRtWNgQldI0tbTz+jYGwlCc91IUXwJafQ9DWH1n0EIpzUoY9tuJxHLby8YSI9PQ+FD4X/bIzkJ2VJo59kuLQ3dMNEaF+6Et+Q4YPR+SgEsgFREORoGTw5GpU10xHIT2oemYtEZWUjPlLl+GTDRvhT4CnnJQLheSB0EnIhSEBkkFiLkxS8qAXQwARkwr/yBi0tbElmPNHZHQk/Hr1gm+vAAF54tOUZ08BPa7dPelNwpauB2BIxTi0Ts6BQ8Fw7Dx9Hqeu3MDAKXNw6e4DDFuwAi0oz0Vbd2Pv7g3YtWUOTp3eg0fXj+Di/nnYunEhVm/aCuvw2kH1cr15fFg6VKOzIBfaF81yy/FRv1LIExjw2DaNyL5i/BhPNFAmcFCmcIrkpx7bD0p0lKVwyrH9ocLXwzIg1YsgluI19kmg8xSoEkBoJQyAFrWBYWohskrLMWEsf2IvpXs9EgH0I+jQAN4Y0uzp2JXAy8HJjY5u1A7u6OrsRuEY9Gphj+MwnHFY9ndggCOgY7eAugZanzZDnVU7/tRtDdvO9rXxSJ0ImgcW0IsBQX9V1UTxqdctto9Yr48naaiG8mSMVCjRuVKfAQRb6ZAlGJKheyqTXkhQFIOPnfzRtBuPWYxCC/8ItAyOg25APBq7BAl/eUpDJntInYWvFFJ0lBIWunJIU5tL5Q4j5WM5+dF5Thmk+cj+dW4pCtuUztkax0dhxeNwFEaar/cbQkrp0lFhwDDI9BsKaTqX5kkxlHezvsVCpTIHQ6pPPqQDkwScN+MJHikFkKYy8hI0Sj3CIeMWLBabliMo5Mk+YoHmbr7IHluNLuGJaNS6M4w9eqFD7ygo2jrjI6suMO4eKLZ9a2TZAXahcWjv5QdDKxtYWduIbcDs+d46doM13QOGOp400d62Mzp06iLuR5vWVuhIL0ct84dBM6sYjvSy0K10LFQSCeoGDsPpW3fqfi0+TOHdJFiGl+bASEebwEsPrc1bIKcsB4njUuE0yB1dBnvAZ0QkukV0h5qqIsyM9KGppkQwZYkBBMjjR0/EmWNn8eTec9y8TB3+tfs4efgLulYAe1sH8flUT0uPgE8LWooqKMzqj9UrlmHl8iXYtGEt/Z6VEBy3Rgder66drYA7XoIhIzUdw8vKERYchOz0VESHRVB8VfR07ITPNizG7KrxYiuxli0scOjAflGPekvdz/geL148wfEjR3D4wAEcOXjwjfJOAkf37sVdF088V9LG9THjsGHHDigpKQkwqZkyBWeo4z43qQrPCX4edHWj+h1DQhI9Q3Q9iP7+z546haOHDon0Th48gq1f7EDP3f3RZncMrDYEwHhrL7Rc3QuZW4px7vUFfMmfUNnK9uoOXjy7g2fPCcjEJ9ffq48J7O7i2YubePXqLh5/9xBzzq9F6N4SuB8nsNxPL/cnRuPz20foXhzFkQNU76NHcWz3bjwgaH6mro/z4yfi7JXL8PP1FfWKiY7GmRMn3tTrX+mhL87galYuXkqr4FZYNM6dPYtwgjlOg61+J0+ewn2PQFxI1cGJ9Qq4taMlHu/3xs2dTri0pQP2LZLDtGFqcHVpBVNzPTQ3VYa+oTp0jY2RmeqCVWOaY0aRPMoLzDB2uCOmjnDAmBHuqKjwwfwaLyybpocti01wdN9KHDl0AoepzKdmzsELgroXRem41K4lHmSk4sm2dbg0oB+uFRXjyrASzPNyR0s9fSjxJ14DQ2gYGkJBSwuRAQFY4+GCNR2sMd7FERPDgrEkJgqLU5KwNK8A2woKcW7YKFyYMZfu9SEc5vahZ+jErk9xNSUdOZV5sBgUCY28CCgOj0f7sbmwKu6D3pPL4NI3HqY9u0Ld3wFKfg70W+UCIx9Sl45Q72oNdQcrNI/uAUOKLzckCrJjUyE9IRVNRyVCpiQGfZZMwMFD+3H80GEcOUx503N4OzQaL+ilyc/RAbJy0ujh4YjgAHc427eFv7czstLD4OJoCznppmhM96QpQR2/cGmqqYnPszyujne46NC2HTLTUlAwIAehIcHkbwl9HR20bWOBtWtW4tTx42/d9/q/oy9fvxZ/a3+UfFBQx8R6iBq8dOggZGWmoW/fVPTrlyEAjK1qgwi+eJwbW+gKC/IErDGQ1cLdwDfWObbeMfgNJj8eK8dLknAatWPl+qF/v0wMFKCXKwCO/fmc/XlCREZGMrKz05GRniw0JSVBbLofH9ELXmnJUA5Ngl6P3lC094AUf8bqnQjFnKGQyymFbG4ZZPKokx44ElJ5w6GUPxwahaMgmz8CqikDYdQnj0ApExoEBTx4v3VsOnzpTcGOYKNjJ3vYdOwiOr3O5Ga46WTHlqVusGUrEwELQ133Hr4Iz86HIc8WJcDSJLjSih8A7cQBUCNViMhE0+5haOTkg4/seCsxX+i6+0DTrRf0QuIh6x2FRl190dQ9CHoJ2VCJzBJLm2jG5xCsZUNmwHDIExCoEbBpRWcT+LFSPgQxqgRranH9CQCzRb6qpCoEbepxOdCIJXgjtwZbsfySqF3SoBCcTkcCx8AUyPr3gVJgH/QpGEwQXoxsau/JlRMRGh4pwI2hjcGLxxHyQrSd7Z3qgM6tzupG8EbuWitbLdwJvzowq4U9AgcBg7WwZ+fgJKx0Dk4utZZPakeeaWli+v/Yewv4Lo9s/7+7LS4hQtwVggQIJCEE4glR4sTd3d2NAAnB3Yu7u7u7u7tbhbaf3znzTSjd7d3d3tve/+799+F1mHls5pl5nm/mPWdmztGHYfde4p4BdA9LSlqKWBgzdqzE/I1zFPvBjYdiWCoUgpMgR4DXkcrZhuqmNb1HhuG2FDavcG0bm4s2frFo5yMxrtyGhBcjtKN6acswR9IqrRSteYiXILoNQW5rklax+WgVV0hSIKR1TPMx2m8KW8ZSPL4QbUhac5yPk7QWQvfwfXSOj7Hdv9YMbJ+E0qNjvJq2VZO0pu+kLRthJiD9itPwjYUMm6JxCUQ7x6HCeHQ7ex9Iuwah4+ChwnhzW5sh+MrMHil1Y2EREif837Kv3mHT5yK2bBiKx03Fxn1HEZJH8Ni7PyyCo2EdGAF7vyDJ8Ku6FlRUNaDOve4evQTQsZ06XiyhoiYxQszDslmFJZi/+zCsa0Zj5NqtGL92C9TZbV1JHW48f9H01+Lfc2ueU1eUF0+wpgEFWQUU56Yge2UBLKb6wmyyHyxnBcJ0hjcCpibC0tEKCnKKYjgnNSUX69bswNkz13Hr2n3cunqXoO4uLp25gsP7juMihcX5RZBq114Mzyp0koGClDQSqRNZXzdcGD8tKSyCq4sHenTvjX59+6O/2UCYmgxALyNjJMcnYMyoOhTkpKO2rBIZCalQlpaBi40FDu5ej03rlsGIfnf6Wro4sG+PKM/fQt1JAhluiBhUmuUow82+fZ+g7kbdSGw/cADy8p0FmIxpbCTYuYYL1Plthrpz1MB9DnUXzpzB8SNHRHqnDh/DrgvbEX68DHZnsuB8JAW9t4dj4LpoZG2swuXXF/D+3WM8f/UYj18ziN3BCwqfvXn03xLW0D19/QhPXt+lNG/hNUHdyx+fYfrJZQjeVYqBu+LRZ0so/HcXYeO13Thz7ASOEYwcJSA4sWvXz1DXOAYXrl/7BdSdI1htLtd/JUfOn/sF1LHD/c+h7vTpM3hg44b7hdZ4dLsGj05l4snFUjw4EosXZ0txcLEKJhW3h/UANahqydNvSJN+Y4rQ0lNHUkRPTKxWQnSUIRTVldFWpj2BVye0l+tEoSzcPfpgyihdbFzSlZ5zOclpHD19CucmTsUzO1s8mliD7+5dx7vDO3HLZTDuEpB9fPMMN+fPwnR9NaQPNIWdSR9Y9+sFS+MeFDdCnrUFxnbVRS11FgI8h0BOVR1KGjrQot87mzbxcHbB5TnzcXXeIpw+RGBD9cPf0OntO3AlIhLp4yqRvmQqRm5fjVWXTmPeiUOYfmgnTCbmQ6k4CL2ygqGYOASdwh2ok22Jbt720NDTEQsi2lNHoq8ttRvpYZCOdYZcVTikxiah5cgYtCwKQsTs4Thy5BBOHqGOCIHkUfoOGeoea+hjfEUMNq+vx7CqOLg5mWPsyGQc2zcdLk6D0L1rF0QF+8G4Z1cxr47tOepqqdPvywxDhrijb+/ewg6kq4szTE1NYGNjI+bmKXTuDEN9LaxZtQxnmgC/WZp/R/+noe6HH3/E1auXheFfhqmszFSCqyRkEMixlo3hjLVphQXZElBrArJscTxNXM/wxud4mJVhL5fiBbkZKKRrebI9wxyDYFGhZIUrX5tCAMlDrpxPREQIwsOCEBsbToAXSfFApCTHwZ96GynRPgjPS4FKQLRwocRA18EtFHLxeVBILoZGainUUkqhnFIC2cgsyKSWQyO9CD0jE6GSUozOEVlQDpaY5ujI9sosh6BFPyu07WMB+b4WGOjhg8E+1Ctw94KTXwCc/QJh7uAsFlKY2tPHYucEQysHKNl5QoFAkm3NKQUmQoFEbmgCFAk4lBILIUOAJx+fK0yMuBZVI7+sDNpa2uhq0FXMN/OMS0b7wQFQJiBUjsyEVGCqADOGtI7B6QSlw9Ahrw6yDHJ0jRwBXGcO6Vq+huFPOiwDchTKEeB19E+ClD+dD8uEYmQ2lAgYWCupEpsD1bhcqBHMcqhKAKRNYSX9wZg/by71FOvEXDcvbx+Cq2ZYk2jqOGSo4+FRjgvNHAMdhRwXwNYEdeYEeBJNnUS7xy6oOGSYY8iTXNMU0nXs9cPS2kHcw9DH+VjZOKBueJ0Auhkzpgo3dCG5VJf+iZAiqJViTZbQmtXAdMQk6gnW4S+8iIHqoC19A22ortm225fh6fgrS2gKvmQ3ZxRnG3at4/LRzj8Bbend8yKJntHJsAyJRAcCva8yq4V2VGjeOGRNHeXTHGf56rM4C59vlVOLFgTg4j6SrzJYc0fnm7R5QjIq0SKdJKMCX1FebShk7V0r1uBRmdoSzAkD0wRzHQngeGFPB6cAArwwdHAOAHvlaMvDt/StswcOaWtXJNaORv+gGLQysUUXzxAYB8ZAeoAjWvQZRJ2HIVCwdEYb+qYHBkqGX/sPdoWuHjvyZ28SmtDW1UMPo75iygHXv7Yu+4HVFEO0vXr2hpVfMP2eitCOvh+jgmFQTshFW+p86JTX4/q/O9T99B39/yMqChKgo64KJeqpa2uromhCGaJWEqTMj4Xj4jg4zImm928H6bbthfFSnivnNtgduel5WLN8Hc6euIBrF24Q/FzEqSNnCe7u4cq5awgPDhGuvvgemY48hKsI2Y48706OAFIWnaVloSCvAj3drujerZeAO16E1a1rD2FqYaiPrzBZYtKnl7Bfp6aoJtKyMOuPPtSZ0lDWQFc9Xezft1OU5/PhV3boz2Y4eMioebL3latXhR/Pq6dO4jH9hnl49f70mQQq58VcKAYTnlN37+VL3Jj18/Dr3Zs/z6kLDAoSbrN4aJfTvHn1Jg5c3Y2huzJheyQDg1aGwGlPLvw2lqBkzTDcenMJ37x9QgD2CPffPcDjt3ebhk55scOvy+fnRPy1RJ7wsO1LArqXT/D4JUHdG9bUPcCr755g2aV1iNpUBM8D2fA8k4+4Y3XYfusgbl2/ISk3O/Q/dfrT8OvtqdNwn8oZGhoqysVGlXn4levsU339ilx++ODT8OuDkCg8ePxIGB3mNHz9/cXw61Mnb1xN6I0750vx8EQsHp9MwpMTqbizPwSbZ3yJ9XN1sH6OM74eY4hJDd0wsl4fo2uNMLVeGlPqvsKYIgVkhukgylcP8YFdkBCoj8y47pg51gVbZmli23xlXDq/AVev38Vlyu/67Pl47jwYzzP9cUe1Mx6mZ+Gb54/wfvdWXOyhgzWyrbDV1gI7wkMxr7supvTsgnG9uqCxWxdMN9TGVB1VzNFRxzgbS0z2H4pFYcFYQ23r2tgoHMjNxtUps3Bt6Wpcv3BezKfjb+gGwfKVsDDkTipBzea5WHh6P4bt3oBagruGneuRuGoGNAjM+od4QDvcDe1CBkMmeDC6BzpDvZs+ZBTl0Yl+A72crNEr2R8ySXRNZSBaT05Ay4ZodCgNQfzSsTh35SKuX6U8+Vum7/AR1flDNT1MqU3G+rXDkBTnDQtTY/h62GDXlgnISPSDoYEehg5xRg99Dah0lkfgUB8EExMYGRqgm74OenbVRzcDXZj2MUIxMcbo+uHIJ7bQ01BHTzq/fesm3Goaiv/03pt+R/+nh195+5HA7tvvvsV3339P8p1YESuJfy/iv5CPHylk+R4fKc73vnn7Bg8ePsLzly9wkHo4YQ3j4FJSA9fCCgzOKYFdXBriymuweOkSzP96NiaMH4Pp0yZh3dpVWLh4EWLy6EcclwKv+BR4JqZiaEYOfKgXFZCZB5+0bGi5+aOFlQu+sh4ijNm2jcyAd8lw4WB54vh6TBmThRlTq7F79048vncb8SPGQDOpGNpJ1MP2jkEbp1AoEPQopBahJYFVSxsPtLR2Q0s7b0j5ECz6sA22SLQLSkQn3xhhwkM9LAXq4WnQiMqESnQ2TDJLEVFWDcO0IoLGcvQoqoNSXDa+GhwCqaFJ6EzXKMTkQiUuC+YJOUjOyUFMdBjiYyJQXUc99frRUCcQZA2cRnwBZAJSoRiVA8WYPIKXYrQurEf73FoxnCpPoMhaODmCOHlKVyYkneAuC7J0TJpEgUBPlqCvHQFEawIMKQK7njFZMItJg9LQaMgGEGzyQo6cUhinFUMlNB0lYyeLScKNo+sxenQDvH19BahZWNoJzZxkKFYyV06ibaN407CqAD/WxjVp2CzEfbYSkGsanm3W5gkN3CCJBo+P8zV8XMzLa4JFAYl0vZWtPUHdMDQ01GHSxPFgryU2EdGQ8osT5dWOTUd7BqRcAt7sKqhHpaIXwbadgyNs7R1gZWdPYGgnxI7iNrYMllawsrZDPycCHf9ofEn19xWBFK86lQlOIhhmG3sJkA5KImED0GwMOhVSQnNKoE3SiYGS6lwqNAOyBN7SFJemOuR3I+4JTJIID4t/JlJC6BuitKUCkyFN17ANP7nABDGMzOZZpL0j0N45ELIeYcIuoJQrwRQbknYPgax3OFrTN9nGxgsyroEC7Do6+qCjzRAk1jSgl2cwvujWH2YEdxHUcVCzdYO+iy/8s4rR1dUXX3Q1htnQcHS3dYY+wVufviboa9JfDLH2HzAQxrTPMGfUy5jezyAY9TYmyOuLHj2M4BoQAp8xM2BSMgLJU+chd84S6qzkQauiHjdevGz6S/HvuvHw60cUZMRAR00Nasra6CxDjU2HDpBq2w6y0jIEOzJQlSYQ6yQNmU5SUFdSFosfZNg6vYYGzE1M4e3mjYa60Zg0dgoyU3LgbOcqVq7a0PfM8+z4WjkpGch1khXCCyzkKL3OlL4sgZ2cdGfal6PrKB9ZJUi1k5IMGcnI0v0SAJSAIC++kCGRFatzteiZe3Q1wL49OySladLUcZnu3ruF6dOn4/DhI2Ky/86dO4Vh4d0HDuAa/a1lUyXPOynh+tjxOHT2jPBBy2Aysr4et54+wfXpswTUsabuJjWozR4lXF1dRXoMdQsXLMTsaTOx9souuG2NRc8trui20x/mO2NhutoXAesScfn7S/jh4we8pr/9T396h3cfn+LNjw/x4scHeI1nFH+Ot989xzcfX+P9xxf48PE53n9P8t0zCp/h9Y/P6PwD4O0jfPjwGHfwBA8J4t59eIWXP7zEmx/u4yVeYdLJDfDcVQi7wykIujgMBecm4MiDE9izczdGN47GnoMHqdwSqGM3YRdGjxOeM5qhjl2J8cT4s2fPCrBdunSpaMR59TCbN5k3b55YTXzu7h1cZo8SrTrhIQHGnfv3EBUTI9Jw9xiCa5TGY0dPXE4wwcX94bi60x3X9w3F9QN+FB+M48u6YWq1NIIDzFGRo4IFE1oiMVER9q59ERujicRIU2TFKiI1oi9qivsjPVEJ1k59MXuyFkYWdYKPd19sXmKDdSsbMWXqbJy6chm3Z87FYxsr3B6WgUeRgbgXFYIbkWF4EBWOu/k5uOw+GHN1lZAb7oHKPl0wR60zqrvrI9rXCwV9umJSagBGWZlglIcd5kf6iMUU6SH+OOY7BCt1VVCaloTTG9ZhzaIFmDxlKk5Tndw4eBhXAgNRsKAO4StGoeHABpTtX4/qE9uRvGUBTEdmwCIpED3cbNArljqYKW6Qz/CCslN/6HhaQzXTBx3S3aHoORBavtYwqaa/rbWRaFnpBbeiQPhPKkXBpsmYu2AuZs+cjfOUJ6/0vRUWjed6BMMjcqi+hqIwOxIjatKRm0HtZVkKHG3MMMC4C7zd+6N1i7+I36rrYHshPbroopuuNnoQ0HUnYc8tESFByExNRmigP3WSlGDWu6cwtTZv/nzxvnkuHa8aZ+H4/3mo+z23E5evQD+jGC39Y9GRAKOteyBaWLqglZkN2g+wRRevQJgFhKOfbzBUbVzxpVF/fGVkjha9BqBFX0u0tnBEByt2mu6J9rb0wTj4oZ2jPzpQQ9jWwR/SfvEEMamQdwuBb34ZQUAsugeEwig4CsZ+YTAdGgHN4EToJBVCM7EQGsmF6OXhDc2gOHzpFIL2Tr5CGOxa2PpClhp66dAUtPeOhkJcDuRyqiCdUw25hHwoZpShbQ5rZ6gBza2BTm41lAqGQTF/GDQzywkAqbEmQJNLKCQAzIRaQh6kw9IxIKUAidk50KUG1NCwO0orypFSUQNVavClA1KgGpcPldh8dE6rgFT5GOrNNAqoa8eaOoIH1szJNmnl5AlupAkuOhOUsqsthjq5cB6STSPgqcIXecOhUzwSF27ewdmTJ7BjzQwcXlWDXRvmY9mSRagZOw6dCSYiC9msTKUYTp88eQLCwiM+rfjlcKC1rUSbZiNZDcxaNwY2PjfIyl7Mr2MZZM0g5SBAzdbeEfaODgKyHAc7w8nZBdaUHgMd389AKKRpX6L1Y9ijtCk+0NIGObk5qB1WRQ3XFOE/2I6gTtijo/pplTcMXxGct2APDh4h0LMejL59+qI3wYm1vT3MzPujR08j2u+LnkY8h8wIllaWsLGzRe+ePaFpR98dQ5TTUEg5BwgXbzJeEcLAs5x/HDoT4PGK5c4EXp0JwOSDCKgJ2ngouzPlKTSmrE0lYa0pH1cgsFOia1gU6H0q8P08JC8kAfKUDqfFCz04XXGeF34MjYMi5dklitKiZ5BjY8rskcOTnoeesZWNtzDGzP6JeShW+PNl/7mD/SBl74mE6nr08gpGaxM72MdnYfKS1cgYPhp1M+ZhxvJ1SCMY+crQGFZBkbDyD4VrULhY2SpLMCJNIKGkrCaGvvX0DQnsDCDXWVG4DlNSUhGGiOOoM7V0/zHoZpdj+KrNcK4Zhb+G0O+osuHfXlPHQ68MdhnxYcJPpKaqjjAzoqaoKhoDngenJCcvAIyt0bNwnM2VyHTsJOCMwUxRlq9TFosi2CSJJN5ZLKxgMGPh+yQgx6EMpOn+Tu0pTSmCR5m2aNvqS1hb2KMotxxFecUYUdtAjU0+QvwjKC/KX0oKMpSfLC/aIMhTVZYnqFRB3149sGeXRFPXDHXsJow1dQwpDF+sZeCVnGI15507uHLiZ03dwxmzcJgarGZN3YwZMySaupm8+lUZT61+uVAiJCTkk6aO4e7OjdvYc+MovNemov9qL9hNcUf35J5QzDOA7jBz6FXZQqHYCvJFNlAosYF0gTkUsy2gn+8Iw0x7GGU5wzDLFQqxFvR3cyBk6Vyn/EGQpetVCmyhTPGO5f3QpsAIiqXmdL4vOhVZoGONOWRGd4f8eB20H0Yw3jAAfVb5o9dGb3RZ44GBq0Kw/t4O3Lt9FzeuN5X700IJVdyZxuV8ITxJcLlYU8eT47lMXG8sDHXN5eS6E3XJDv3zi5s0dZFCU8euHTmNIZ6ewjjvUysXXEvshYs73XCHwO7BQX/c3mqLK1tscGdvPE5uisGGlSnYNMcE+2arY9/qOBzcPRrbNxZg6dQBOLQ+CBsWReLQ7gqc3Et/kxdbY/vEVtgxvQ22zFHFsXWGuHppM27ceogrBJU3JkzBc/rb9awuFQ+qSnG9JB9PYxPxaOhQ3A7yx82yUpyuLMeu0hJsdnXC0b6GOFFbjaMTJuL49GnYYmqMfe6OOD9pMvbV1ODCrGm4NnY03vq44Pse2nigr4Vnw2tx6+Z1UT5ehXrj4CFcD41C9erZSFw6ChZfV8F29QR0n12BPktHwG/FZAwaXwy35Q3QKQuHXmk4AuaMQP6qWbCbUAr9cXkIWDoRafPHI2bVVHQaHoevJiaj3YRkyI6IQq9JuajdOBcXLp6nfG8JTd0lyvtRXDKe63bFrLHDEREbCzfqZPj5+SGRvs+ioiKUlVUgL7cQgf7B0FBRhruzA8Y2jsSEMaPg4ewIB8uBqCwpwshh1Zg5dSqqyyth1K079LS0haFii/7G2L17O+7elXzjDHIMdyz/5xdK/N7bsYuXYJhThtbUIEgR2HUKikcbN3+0I1gLTMvCiMZGVNWNwPBRozBmwjgMox5l7ch6jJ4wAd6h7MQ+QEyCZ3tiLVNL8WVaKQZVNSBjymxopxWJhQTtCeqCy+pw8vgRbFy9CFvm5WPPynoc3rcT1y+ehXdSOjV6K3H/xhX60S3A+hUzsWPLGlw4dRwPHtxF/uSZuHn/Ph7fu4mG2jKU5qbhwO6tePv0PmYuW4FJazbi1ZMHlPZyrF08E9vWLcWZ44dx+vBBRFaPwLYTp3Hz0nlsWTYZB5eVYvuqmdizYxsWLV4EBYYHGy9YBEVB0dQKGlaD4ZRdBL3UInRIJCGQ65Q9DK2LR6FTbi36BYajZ1YJWpQ0oi1BnXQIz5EjoAvLhExkttAAspZIhqBOJpyO0zHFqEyq1zR0Si+HeUYB+tD9X8VKPBTIEwjIE7R08GV3YlFoPSQSHb3ikF8/BrPoh19SUohqgruhAYGf5tPxUKqQJu2aADe7wZKFEgRfPJfOysYeXl7eBHBO4tohHu70B9RPSHh4MCIjQoQBaMfBTp/AjecjCs2cADrJnDwGO05/kLWDSLOiqgITJ43H1/PmYOL4sVRvkdQDDEBXR1dIEbi3JiBtTRDetr8t5MysoNS9N7r16g1bGxsCOSN0J5Az7N4DegbU+Ojpw87WFmaDrKBq3B/yg70gQ99ex8HUOXAkGTxUuBtjf7mdCOI7ETzK+MZClj11sBkVqjMZnzgxrC4WaYhQAm2KrGnja0hYm9vJJ5aubRZKh+qaPX/IUbrsSk6OwY2PsdcOL/afS/mRcMjeNtj1Gvv6bWXH/nTZFVoowWcAAV8YOrkGQo6Otbf3RhtbD8iwQeNhjTAeGo72Awejrbk9WppYo62ZPdqY2qKViQ3a9LdHO+o4WYfEoJ+7L/rR++O5cmYDBhI8WwtQN6N3oavXVTjy52HYfmb96Z1bwdLCEt0c3fAFdRq+jMrCF0GJ+Co8DW2jM6BXOQo3nv97a+p+EBZNPmLMsGz4OjvBlv7gW5j1w8D+prCyMMcA034w7dsH5iZ9xSpU9svKDveNjXoI6durJ7rq6RB0EZyR6GhooKehEbrqGqJn1550Tz8xXCrdoQMBYHuCsvaQbt8BwUOMsGSKNVbPH4QZowfBx0EHjeX9sXJuPyycaoyUoC5IDdXHgsl9sXJWN4wo7AF/JyXMaeyNdXN7YM1MU4R69YOKkgKMexti585NojzNw68Mqtfpb1gNNdAHDx4UgLJp0ybk5uZi844duHH6DJ4MsMEzaWVcHTsBh878rKkbMXIkbrGbsCbjw48sbCSauiaoYzdhPETJoDOB/vbW143E3suHELo2B66LIhCU5oOZI0chMCcabjWRSNreCO16H6ikD4JjTTCC5+aiT9UQGGQMwpARoUiaVYChk9KgmjoICjlm6JhnjHYV5mhbTdBWIoG4DhVmaDHMDNrDHBC5MBeO81PRut4UXzQo44tRymg33BTa5aFwrK9F4uIJSN7RiOStI3Hg9lFs2bSZGvk8bN+z55NJk2dUrov/habuDNVFbW0tplKDz+Xkxnwk1cn48eNFo37+7h2cS8vEy1a8+jVK+EJl+3SchruHB9X7TTyxdMKNVFPc3G6LW5uscXenL65ucMC1HWFYPN4RebEGyM8wwMYZWtg6QRE5iT2QlmSGEXX6WDRbCTVVligp8EVtqRvmTzLG0bmyODT1Kxye8hecmPolrq3Vw+IFw1BZNQKnCDxvT5iKV9QxPjmuBie9nHHWsj+OuA3GeS93XIyPwpFUgsisOCzITcJGs5442dsA82wHYHZKNGZ5DMamHnpYmxSD2WXFWD5mOE7XVeApgd/Lrmp401UZ3+ip4q2HM+aMH4fy6hqcunABN/fsxy2CxuFrJsNxSiH6TM+F15qJ8Fg2Xmjqhk6rhkdBImyTg6BaFAjVslBYpQXBMdYP+nl+0K0OQb8YTzgVJKBbdhCUR8dDZUYW5KenQWpiKjqOSED+5tmYPmOqMD4s7ONxx4RA+gX9LVo0rR5WTo7wJaDz9PIU7y8uLg6BQUPh60tQb2EKLTVFKHaWhs0gC2FUWE1BDqrysnCwsURsVBjM+pkI+5HCdqQSr1BXRv9+xsjPyxFabfYgwppaduh/+v8Pxod/7+0c9aZ65FdBOjodnYIJ6LjBGhIKpcAENExrxLm1RTi5Igs7F5dh8YwqHF9bhTNrcrF7fibc3QejI3t7iMuTWPbnie5ipWEV2hAAtU0uFg2oalI+OlLDrBMQA5XAaLT1jUIrf2psKQ+1SAKfuFx0Ck+GUijtB7NGhhpZVz9oBlADy7bRwnjFKN0bECWesQXFOw6lfQLRznSOXZCp2jmjs7kNOtq6oS2BgUxoIqWbI/yYyg4JhiLBk5JvJNTCU8T8Og0CLr2scnTiifvOIWjnEi40OXpBMWLhg3TOMLQikGtdMFJo5VoXNqAVhR3LRqMdAx1Ju/wR6BSSDkWCus4kPEdQLjpXDLvyMKwYguW5e6y1C05Fu6xatKQ0WxaORJucWqHd652YBa2IDHTwSYBRfA702ZxJYiGKR0/ATPphjRhRK2zPBQQFC4iTDMH+vGCC4cvK1lEAnYjb2MGebfR5eokfnZe3J1zc3MUfPt739PKic0Pg6e0BD08PMazj5OICB4Y7ul9o6EQ+P2voWPPHUGdj64BhdbWoqa1EWXkx/RGuhMXQYLTzikY7gq2O9E5b+0aIDkEnAhZtNhNBMNKXGlnjvn1hRHDHbmJ4mLFXn77oY9wXvXr3Ru8+xjAZQI2L8QC07msNKQKjTgR1MtRhYPdkbcPT0Yo7DSklaE1g3Ibt0hFsf5lWLla88urXZmkjVsFWSySD4kIq8RVd+1dxvWS1bJum61ul82pYEl5lS2m2Si2jzglLKVqllIpVsfwdd2RtHoEd+7LlhRJy3gSaBLGyBHrtHf0gRWAn6xqAlgOc0G6QC5JrR6HbkAB8ZWwFj/RCTFy0Cmb+EYgsqcGUxSthH5WEL7ubwIqgroe9K/RNzMV8Ol4kwYsl1DS0JIsjeF9NUwjH2W6dvLyS8DxSuHAVfBunYt7Og2hcsxmKibnQ4eHXf3eow/f48cdvsWjWcOzauAzHj+7Ggb1bsH/3BhzYs546bOtxcM8GkvXYv2st9vOxvRuwa+dq7NuzDufOHMCk8Q2QateOGhB1DLazh+UAC9hS52Cotw8iQsPE3DgefpWW7oCO7dtBW0kWhzcOxPWDutgwqx+uHTTEs9NyeHBMFbuWdMPRTd3x4oIinp9WxOmt2thBx56eN8Tby51w+5gati/piXvnbXHhqDuMuylB30AHmzevF+X5fE7d+w9vqCN6/5O2gTVN7ND/OpsjOXwET0wGCof9D+Yv/BVN3QvcmjBZmDx5MngIbt+69XeaOtZisV23B3cf4PCNQ6g924CIfRnwmxKBSXumw3dCCAaO9IDfokx0rXGHUo4VHMfFoXzXNJgW+UA3YzA8J6RixI7pcBweBakUC5iMDUHEylLYT42FVNYAGI/wQ/aWeoI4+j2XGUG31gGBs3Jhtyge7SeZoPUEM/SeE4m0FRORPHY8slesQeCWCeiwyBWGu6Kx8cEOPLh9F/fvUbnv3Mblkyd/nlPHmroXf6+pY5Bjky1cNq43LmfzPkMdmzS5X1WLl62lhabu/qNHKCwuFmkMob9pQlNn44wnrsa4sWMyzp5fg/17p2DPtkZs2zaa3tU07D+yCYdObcHmlWXYvLgAW1ZPwKnju7F/51xsWFCIVYtG4eChXTh2dDu2rizHwVXJOLejDDcOE9xsi8PFfcm4ffMo7t1/giv0Tm+OHI1X1Al7uWMxnh3YiKebl+DRxiW4t3kpbm9ZjmOzxuAK5Xn2+DbsGlWO7WWZOPD1OFw8ug0HZ4zD7qo8bBpTgbNHNuDaqW04OqMeFycMw5154/B0xWTcn1qOW1MqcefyBdx7+BBXuJ5278Uj6uDXLR+O+LWNGH5oCUYfWo5Ru5eicccyZC6oR+6S4chbMQaRU6oROqkUGQtHo27T14iZUoXIieUYvngqpm5Zgsq1MxH9NaWzeBSy1k5G0ba58NoxDrXnl9I3e4feH31v/B1T3T6IT8FLBfodVBRi/tq1WLp+PeYuX45F61ZhwZoV2LxvNw6dPYUNm9Zh6uTxmDt7Fvbu3oVtWzZg+tQJJJOxY8dWHD12GEuXLcWM6TPE8PqcOXMoPh2zpk/BxQvn8ODhA/HuxTtv0tb9qan7jdu9Z8/Rr3wkpGIy0DGcemIESW2CE9DGwQuWnp7IiPNFerwv0uKGIjXOj0I/ZMT7ISXGDyYEEFIu/mhDDW57biSp8WRfqa1TitGaQK1jYgH0E3Kh6xUB9aGx0MuuFHPlZOMK0KV4GMomz0RvCqVTChE/rA7bt6zB+pWLUVGch5qKIjQMr8bEsQ0YM7IWo+qq0DiiBiNrylFbXoT62go00vnRdKyB/dQOq8IoBiC6dtHXM6lB2I5Vq5YjfUQjdOgZZINTIJNQQD3QarQvJkArGiWgTCYql/7w1UCORJYATZlASyFvGDonFkMxoZiuJbDj4VYK2xDItaF4OwK7NuUEd4V0fxjdw4sh6D5eWasUmw85Ajmer9c5OkcsmOCFEQqROVChvNRiC6EcWwCl6HyCwSx0Ds6ASkw+7efRdbmQD82CYnAaUiuHCVMmxSUF9PHPQFRMbBPQsdkSBjjJQgeGOdbqDCTwYhBjsy6OTi4C7GzsOe4EVzc3OLu4YTD1Km3t7eHm7i5Az8nFFS6u7nCm4zZ2PEQr0fyJeXmUF8ctLCV5SPK0QmZmJoqLC6hH1YgJY0fDOjgc0hFp9Pzp6B1GoO4yFG0HDob0QAd0MRuAPmx00rQ/Bg4aCGPqjXXrYYQeRr2Ftq5Xn95iSLZnr17o1qUrNPtboqM9A5032hKEm6bkw6O4Cu3jc4XnCPa3yzD3RWo5BlQ3onL6XKgQmP+VAY7ea6vsmib5LJ5Vgy/ou7QcNhZ14yZCI70Yf6HrJYsuKCSRLJZoEl4wwdDI3zOBXfvAZMh4R4sFEjIeYcLvrrTwdRshFtLIeIaKVbBt7YdCzi0Q7Sxd0La/AxKrRkJvsBfamNjAPSkLFeOnI6ygEhl1ozFq1kL4ZxfhC92e6O8XioF+wbD28CVoU4eUlDTatWsPJRV1dOvZWxghZpjjIVm2UyevoCj8v0bFJmHixp0wzq/B8CVrMHL5esjEZUG7ouHffk7dD/iInxjqZg7D5tWLcXD/fhzctx9rViyj3zCVp7oMI6pKMaKyFPXV5Viy4GtsXr8Wu3dsxp5d63DsyE6CutFgm3Y81Mq+Jo169ICZiSmMe/VF31590Iu+Lx4uVVCUhay0FNQ6d8LWJf3w/qY2Hl5QwcPzcri9Xwp3DnbCnTOyuH+Gjh3pjLsH2+HZRWU8vaaNZ5eV8PRUO7y6JI0Pt3Tx/UMtvL5jhTC/PujevSc2b1knKU/T8CsPK1+mBph/I/v27ROwsmbNGuGveN2WLbh5guCGOjpPZVVxadIUHDxzGopKSgJM6urqhKbu5vhJAuoeUCf15mfDrw4ODgIUGRL52qLcQmy/vg/uW6OhtLwf+m8eAvOZzlAe1gM9awfAusEd3aptIZfcE3ppprAqc0OvShd0SjWGVsYA9Eu3hlmJC2RSqENV5QaPhhAY59pBLqYnrKq9EDshGcaZVuiY2QXyuX1gWuYC3QoTtBqngZbzDKA1dyDyD5Yje2kmHCf6IWhPCvru80evTUHY9+Qg1q9eK8otNJRnf9bUXWgc+3eaOq4n1tSxQ/+GhgahjeQGnYf1WHvHjfx5grsz6Vl40aqTWChxh6CqeaGELdXNlUuX8dR0EF52kBfDvLzCmONC2nfGy7ayYj7eU5KL+cW4TMB4gmAzJSUFY8eOk7giozxZq8ruya5cuUqgeV0Yji4uKRFwcePGTQHf6enpOHHlMu7wu6J0WV62khbpC2nZCa9aSOEVh192xPOvOuJiXT0u0zMfO36C7s/AjJkzxaKAU6fPIC0tHWPHjcO16/QMl6+gqLgE5RWVBFTXxHONo3OpVNZT9AzX9h/AU21DvJTXwGPqDD5x9cZ9OxfcHGSPhw5ueEadgccDbHDSwRVHV6/BTSrnsSNHkZSQiPlfz8O9u/dw8sQJJNL+1MlThH/Xa/RdlRQVo37ESNzgPEnq6+uRn5+PC6ypu3kDV0Mj8aJDZzzT6irkuYIGnpE8V9DEC5LnndXo/argTnAErp2/gAOHDyOJvl02lM0LYQ7TfnJyMr7++utPmtmMjAyhdeb3ze+YXaEVFhZKNLPU4WEXYSxc939C3W/YHr18BdOaRnRKJBgh+GkVmYHW4WnCQbmObwiKMwLg6WaLiCAXTB8Rh/BAN4QGuKIyKxiG3oH4S0SGmEclRQ2gPN2n4hGIPgMsMYAadAvqxbD6/NKl80gsLsdX5q5QSMiDVGgapKjRZOv/g3NLsG39SuzYshaTJ44VhpF5ZS+HwkVZVblwh8beMSQ+bIcLt1ijG0dieB01AMOqhScN9k9byd4ySotQR8dWrVpBfyxu4MjBvSgZXoek4Y1IGDEGUtTgtySYa03SMn84AWYuFq1djyr68SZU1GLtutWILCjD6RPH4BCZQCBBkMpgx9q6ogYBdW0E1I1BezomHZoJ5cgssVhCiSBOOb5QLJpQJIhTjZMAHM/JU43NgzLBrHJ8AdTieY4er3ZloXN0jwbVBYtKcjE0E/IxbNosrFq5DMOoLLxQIoh66qw1a57rJoE7ydComA9HACYAz9qBoG0IAgLZbZsviR/94fQWy/6tbR0xxNNbnHdzc8WQJu2dm7ubuF9o54SmTjL8OtCS0qY8ePGERFtnR39sqKdHMM2rX+fNnYWhqQS1Q6MhR3AzKDUfs9dsRGJ1PaQG2KO9qSVkjUzQleDE3HwAevTsRUBiCH0Wgy4ibkoNcS9zCyj0t4GUzRC0dRqK1iFJwmtDK5I2VBesNRN25vjdZddKVrSS/JWhLXcYWufVCWnFwvskHAohQOd9vv5LDnPp/uZzlFbLJvhrSVAvVsvSsTb0PXcISIK8LxvDDiZw46HZSIK7SMgS1LWnY3IcOknmjnb2CEYrS3cSAlJnP8g7+yJ1xFj08ApChwGOaGtqgy97W6B9fzu07GeNv/SyQFszO+E+zCYiAX1cPNGDQJoXRHj7BcAvMBh+QSGwItBmbZ2OnoGIO7q6wdXDGw62DlAws8QXoen4C317XwQno2VkOlrHZEHnP2D49Uf69+03bzF5dC727liDAwcPYPeu/Zg3Zz52bduOKxcvUSN9iRo4Cq9ewanjJzFj8mTs3LaBev8baP8Apk2aIFbD8kpWDtmQadcu3WCg1wP6OnrC/VdnGRnIyfO8uI7QU1HAwc22uHlYF2um6uDqYTW8viGHu6c6Yf0sTRxZq4d3twkGLnfGlX1KOLhKB+/uGuHjEyW8uqqME5t0cOvEIODjEOzcEAwTIz2sX7NSlOdzTd0HKtejR49+oanj/Ws8t+zIz5q6+/MW/J2m7u4vNHXuv9DUsWbr+fPnQnv15MkTvH72EsdeXUbylQYMOBKJ/juiYLkmGqYrfRC3OQ3Ve0Zg6NwkDB4XgehZGajbPBJ+EyPQv2wwvEcHo2R9NUJmJsC02hmDGwNQuKYCmSuLYTXWH9ajfJG5rAgZ68rQd6wv+o7yQ8KSPGSuzcSgOR4wXB4Io1VhsNqQiMGbU2G+KgJ91wSgz+ZgeO0vw+bHJ3D31h1RbtbUXflcUzd1+n+pqXvw4MEnTR037KzhZO1ks6buXmUtXraRxkPfIHGuoElTZ2dnJ+Z+3aRrH586g5c7duLl7r14TvEXBA/PCTKeE8y8pPp7/fARXhBUPiV5+fIlvv32W7x9+xZPnzzFi+cvxP77d+9EHbO8efPm03ne5zLxczKEXKI8r1Ge/CyPqAwP6Ryff/zsKR6+eU3yBk8/fMBzSvPZq1d4RPc9o3w5/VeU90Paf0og/+H9B7x5Tdc/eIiHDx+Kc83neZ/z5VBozahu7s35Gq8LSvAuLRvv0rPxprwGr+sa8Lp2BN42jsPbqTPwfuxEPN+1B4+orp8/e055vKfyPccjXiBJ+9/Qc72kzh+XReRJz/eSruV48zEuF9c9Gz6+SuB1bctW3B49XnyjN+kZbs6cg5vzF+HmipW4sXUbbmzfgev8+6V7rt+4Lu5ngOM02J/r5/vNmtibVG8iDxL+DvhYc57NGjuWP6HuN2zP3rxF/+HjIJ1aCPmUQrSMyRFW8zv5RaGns4dw+xUW4AIfT0ehbfEa4kBQ5w53d1eY2DlB3S9SmOHo5BKMrzduw/5d2+Hj64f+FoPQ29gUCvbuaBOaQumXQDmvFsrUeMoHp6ItNUiKsZmYNo964etWorgwB5npycImHkPaJ/+1I2oxbmwjGkeNEIDHYDd2zCghDHrjx40W53jlTHFRLgro/mZ7e7k5mcJmX2ZuNsFVJkFkkRgeFhocbuQprugXgZi4eHhRj9HeyRnhkeGwdXREWkoyTIb4onVUpmj4GQIF1LG2jqR16Wi0LxgpoE6eAK4za+cI6hR4IUZEFjpF50OqoA6yBAgKBHeKBHcKBHXy0XlCm6dMz6IcVyTOdY4iyIvJRdekfCiF50AlPBslY8Zj1swZGDd+DCZOGieBOgI5BrfmoVbWylkS1AkQI9DjsBnOzC0kYNZ8rNlUCXuZYGgbSGlxvHnenOQaiQgNHd/bdF/zKlg2Pjx8xHDU0bupr5fUvWd8stBedfIIxcCkXERXjkAsQZ2Oiw+6mg1E374mYlFE127d0a17D3Tr0UsMvxqbmAjH0CZm/UjMRAdAkyDor9Qx+CoqCy3j89AmMAlSngxTPL+N57XFiPlx0gRbPLdORsytixcmVaT92aNFCmQD6VsjIJMLSBQuzHiOHYeyfnEEZDFNEitETsy5ozR8ed4dCR1TCkqEJn2vbKews18sOvNcOsqTga69exhkfaMIPAPRaUg4OnuGoSWBXDsHPyh4haEtL+axdENnF3+kN0xAN89AtDF3gFdmEdbvOwr/7GLUTp2LLQdPIKd+HNoZW8AqLF58Zz2pfrXZXZCmrlgIwRo6TXYhpKkt9jmuRcJxRWU1+p0UYfzWfdBKL8HqI6cxsHQ4QV4yDAjqbv0nQN2H9xg7LAd7t23C0WPHcfjIYUwaPQpzJk7GresEBPee4PFdaljvP8PZc2cwsbEee3Zuxb4Du3H+wmnMnDUVygqy6NS+AxRkFKGtpQ9dnS7Q0+uKLvoGAvSaF0nwggkZKWnoKnZAVoQJ1szPR3mWF9zMzZAR6YjFM9MxssIXA4yU0K+7JrIz7DB3dgqy04bAorcxspK98PW0dMSHDoCrtSGcbYxhYdoP69evEuVphjrW1J2/cAYJCQnYv/+A0FCwpo4nlG/csQM3qZxPjM3xtLMaLkyZjtMErOxaicGE5+HdJhi4OaFJU2fvjFvUAMbEx4vzLF9++aWQ5v3fKomxCXj57AXYhVdIYAiWL16Gh3cJUM5fQlx0LMY1jsWD2/dw8+oNFOQWoLayBneu38L9W3dRU1GN0qJS3Lp6Ew9u3sOUcZOQHJuIy2cv4tHtB1jy9SJEB0fi2IHDuHf7DlauXCnKveVvNHX/1Zw6XuXIWjPWEDU3/FlZWSgtLRXAd4Ea+zNpEk3dQ78g3CX4S83IEGkw1PH1LwhKeE6WhjqbnNGHIX0HLN2oA6muogpZaV5J3UnM5dLW0IQsfx/SMmJxjoGOLlSUlKDa5Ce4C+0338/CE/r7m5ph1apV1NEehmPHjgnAYjdWu3btgq2NLexJeCoAi7MD/W22sICOppbImxcF2FlZU4eDftuUPj+fo60dehh2g6Yam8zRhPXAQXCyd/yUBp+3omPr16/HTgLVAwcOiHI+fvQY2Tk5sBg4EI721Nljoeud2PA+5cP5sSs7dpTfr4+x2NdQVRMmeQZS55o9tmjSfp+eRpSfw6f8WKyo3U5NSRV5VVZWivfCmjLWmLHWrYRAuqai8heSmpgEX08v+Hl5IystHbmZWcIskLeHpzjHtiH9ad+DOqUhgUGoKq/4xf1VZeXUtleLDtDy5ctFXuzz98D+/Th6+LCo5z+h7jdsL6kXYtkwEdLppQK8vorLJ7DLFtb/a8cOx51dtbi/pxq3tpfi6o46nN9QjPPrC3BqVQ5KClLQMyYTHRPyIZ9WCim6p6Mt9eTMLdHfpD/6GpugtroST+/dwoixE9CCGsSW6WVok1SINtFZ+GJoLNxLqnHk4D4smj8HJUX5Evt5xQXCSDLb0WP/tkJrx75raypRT5DHYFdL4McauerKUuHpgq9lm3rsZYPt6Y2oq8b6tatwkBqCmJGN+CqxCF+xP9K0crQhUUwrJrBMhqK9mzBq7DDYEZ5D3OExZAisrGzQo3tPdLFyQJuIdHyVXCI0O22K6tGWNXUlo9CmbAzaFtZDiqCOtXIMcp2jc6EUT3AcmQ05AjWee9eKruN5dFIEtD2H+KBHbJpIg491yKmDUmo55CJzoRaWhT7J+dCIz4d6XB7SakagoaEehVQn4yeMQXRsrIA5ntsmATg2MUKgbfkzzLEmr3kBxc8g1zwHTzJkyxPtGdaaga8Z9vjeZg2d5P6mUEBf87WDkEywy3YMeUXu7JnT4B5NUMWLBtyCYJNRgq83bMeIuYuhMtgL+v0HwbBLN+Go3t/fD5aWA9G9Zy+CvD4woOO9+/SlzoELHAcPhgnFVb1DwEaK2zFoDQkThn5ZI8bux9jmX6dwkghekJJFcEx13rQwRZnqS5bislE5kImhOIkMvQtpEhHS8c6xFOe5jXSdTNNwOc91lCWA5PR4/iOvWJajdOVDUtDRI0qsthVDrx7hFEYQzBHo+UZDlgC2hZWHGJJVom+6vb0fOjj5Q949EC0HOKODhQvSh4+FurUrOpraoJ9fGIrGTYNzbCqSqhtQN30++vqE4AuD3jD3j5Csfg2OEPPo2rRth6+++koYGmYj27wiVklZHR06dhTHZeXkYWDQDREJKchdtAZuDVOES7SMGQsgHZ8D3YoG3PwPgLrvvvmA0bVZ2LV5nYA6biTXLV+J7Rs24cKFi3j69JnQKnADxo36/v37cPjQIZw8eYL+yF/ElKlTIEVAx27ALKlDoEuNrrmJGaIjIoX4UIPSbMJEsvpVFvKyCgR40mjXuqVwTeTn6wMPdw8Y6OpQw96ZGj8FatRl0atHV2qEe1C6gxAaGIiehoaiQe9N366CvAxdI4de3btg7arlojzNw68//CSZU8caCaHJocaIn12sWiUIucpDZ0YmeK6khbtLluHMtatQowadwYRHNHj1661JUwXUPRrsjkuUBg+fnaMGjg3PnjhxQkweP0XhGWr4WM7x8BRBE8slkmtnzuA6gcZ1Cm/RfXcovH3yJB6cPYc7dO2Vfftwbc9e3GGTK/v209/0nbi2dRvu7N6DWzt34ermrbi2bgPubJIMFws3UVQOBlQWhgreZ/BirUpzOXkIjfebNZSfyn3r1i/chP2tpo7dn7GGhu9jLR2ny/dzPrzPefLE+UtUp3craj5p6h5Q2lW1NZ+gjp+DtWqj6huE0WleKMNgw8KT8c2oE7mfyn7u9BkM7G8OLTq+fNky3Kdn5m9Fh74fhifW3k2dNBm6BGM8X7M5DQaxHt2703e4X8AjPx/DDse3btosIOnz63lfU0MDyyiP5/QtJ8bEogP9thneWWtWSqAj3VEKoxpG4R3tH6Bn602dXo0mIGPhMigRcM6fP1+YJON64XI+e/oUgf4BouPSfC2LAu0HBAQIjduq5Suo06MIKwI7rtuT9BvTpudj8ON91tplELyx6Z/P02DAdaa/x6wVZq1jc548PzIxLl74Webnahb+/dlRe7lr7x5s3bpFLFLS1dER5T529AhcHAcLoPx6Hg/93sXs6TNEPlw/zWmIMlP985QFfofN75+fk0OWP6HuN2yv3r6D3eipkMoshxRB3ZfUqLZml05DQhGSU4pFS5dj/uIlmE/hOOpdzl20lOIrsGzNBmQUlEDRaSg6R1BjG5ODNgkFaBHCPjnjhbQOTkRb5yAoBiehvWcE2icWogV7FqDGs0V4mrj2L9RwdqDrPIvKUT9hIpYuW0QwthIrVyzBylVLsW7tCuodLSOCX0IfyhJxfsnSRVi8ZAEWLZ6PxRRfxudWLCZZguUrl2Ix7TdOnoyA3GIouoVChhrp9tnVYs4UQ6VUbA4MAiMhGxhDDbUfho2diJzcXLQzt8MXdp7oTQ3uhnXrYBcaixZUrpY5tWJoj4dgJfPqRoshWIY66fBsKBHQyYdlQllo4AqFFk6VIFI9qRSqGZVQICDsnDccikUNUCwcCfncOshnVkGWgLBPWAL6RyRCNToPCqFZ6OCdQBARi/TaBkyZMlnMXxtWV4PwyKhPUMdaNPai0buvqfDjykOwrHlrhj2+TgJxBGVNQMbyM9g1QVzTcQnEMQRaivMCAj+dI+hj8KM4a+zS0tNRRKDJQ8LTp02GfypBrV80FH0IgoYEo6ODFzpQHcrYUqNq7w05G3coWTlBYYAt5E2toGBiCUXTQSSWtG8JZUtHKDl6ESzFCJMist5RJJGQ94+DFH0b5qn56JVZjC/p3X2V/Zmx4Wwegm0aNmXhIVShgeX9WrTMJWmO8/sjac3HOA2RTo0waCyJS9JszdMIhOkTegdDGOR4VWyk+Ib5edg12JdWXujkEUbHw9DKxgtSboHo7BaA1gPdhHeJ9g4+6OwRgowxU6DvG4a29p7Cfl07azdIUb3IOvpCxsETHey90M7KFbZx6ejh6o0uAyxh3M8E3kMDEBASDh//IHoP1mI+nZ5BV9g4OMHRdQg8fP1hY2MHE2d3yMTniUVKnamT1IE6V62jMwXU/bt7lPgRP+GbD28xrDgB2zdSx+vIUexnq/mHjggvBAcpfvDwARw8eACHKH7kGB0/fuyTXCSomzZ9GmQ7EbQRuPXr3QcDzQYI+3QO1nbwch8iFk7wQgk2ZaIgK9Nkc04ibA6Fz7s7u6A4v4AaXPr9KaiKBkpHUxneHu7w9/GjTmsxNVImAgoSqFPlPcQTirIEf8qK6N2jG9b8DdSxpu7CxbNIS0sTLp0YSHj1Kw8xbt2zG7eonE97meKpggYuz/4ap6nRatbUDR8xAndevsC98mq84nlhcqp40UkJ7Nz/Jc8RIxHH5DXwUkFTyAue06SsjRequkKeq+jguZoeXmgY4IVmFzxX18cznW54pt8TjznU64GnXXvhac9+eNDFCE+6GYvneWZigdvd+uABPxv9Np8NssdtuuZKQCiuECCyYV+e28Zznrih5XKx832eI8UaFd5ftGgRIiIixNwphru1a9eKcu8iCLpBQPmYoO45leXKuIm4S8AQ2gR1Q4cOFVDHgMRzEVnTxmDH+fCcLoYg1uBcvH8PF7LzP2nqeBJ/CT0Pp8FeCRgEXr16jcZfgTqGBoaNytIy5GfnCM2by2AnVJdXICUhUYgnfTNVFTzNpwEjaoehb6/evwAshro+dGzFihVCm8jaJIYNXqW5Yd36v4M6jhto6yAjOQWlhUXCriJrxmorq5AUGy88l1haDBQrhHmO5MRx42BraSXyaU6Dy8BgxlDHwMN1y/XCw7HsUP9voY7LzZq34dU1CAkIFN9zdHiEKDNr0HgRkb+vHyqpnBPGjRdQx/d9/twMdazYYHhljSSXj8t59sxZ+g3E/R0Ech2xoe+8rGzER8eIZ2YNIZevMCdXaOf6U9lLSkoxduxYFOblifmuXF/NaXBcj+pq9+7d2LBhg7BZyN8De9Hg+X8MlX9C3W/Y3lIvwW38DEhnV0I6swKt08rQNrMSbXgOU1opWiUXo02qRHjlYetUOs8rAjMq0JYaxDb5wz/NS+LJ5Wyx/6s0id/O9pSeMA4cloaO3tFoS7DYip2jR2Xhq7AUSIWnQCcyGTLR6Wjt7I/27sFoM5gaPWcCRRJFnp/k5AW5gfbo3HeAmJ8l27MvZLr3gSz9EZIx7A0ZI1N0srCHFF0r7R0O+RACg4h0YYuuc3IpOkdmC28NytEEX5S3DDXu/Nz8fC2pPG0T8qEZlwsNOt8huQhtqGxK4ekwyquGIoFnBwIBHnYVQMdh8xAsgV3bYoI6gjlNSl+Nh1YjsiEfnAGN+EKoU/5qBHdaKaXQoTrTItFJKYFOcgm0qU61koqgS3E9Agk9ypfjunw+pRj6qaWomz4bSxcvFIafx4xt/AR1vCCCvTuwizBt3S4w6tMPbK/uc6iTDNPysCwDXDPUSWDuvxIGOtbaMdDxtZxH8/AsH2dPFGyouLC4EAUF7HYuB3XDauASEQs5zzDIEtSpDgmEtM0QdCaQUXT1E6Y9ZAhkFAl6lEgUCYCUhgRBiaBH2ScCGgEx0AxNhFZkOrRjs6Edk40erK0M5ZXQaVCn70U1lg1E83zEPKjwXMR4npdI4CzmIhaIfRV6hzxXkUWJhIe6WWOqRJCtGJMLhWiSKBL6FjTY4HRUDhQIxJXoO1SMyKR4hsTmnV8sOrqFCcDkRRHtqUOgQqDZkaCuha0PxeMkQ662vuhMsMcLI1oOHIKOwq6eP1pRR+irwHh0Ck9F8rgZkPOLRHvfKOROmYOth09hQEYx5IZGo3LOYpiGJaFFX2vYRSbA3DcYRlTv7JZNS8dAmDBhN20skpWwPK+uq3AZpqtvCBU1LZRR4z9z71EoJFKjsHwDxq3cgI4EdlJZFdh+4VLTr/vfcxNW6n74Bokhvhg6xAWxMTFCEqnRSIlLQGpCEtKTEpCZkojstCSSNGSnpiMnLQP5mdnIIxlkPgDtW7cRw69stLhj247o1E4aUm07Uby9sG0nyzbmOraFXKcOBHIdmwCPjQnLicaJQ4lJBSURcqOoRnF1ZQUxtKsgx3by2tH9HSkuQ42oAlTkVcV1PQ27YeWypaI8zcOv7NP22vXLYqI9Dz+ytmr27Nlild91gpA7R4/hBYHTKyVtPF6xChdv3/qkqZs4caLQ8G3etg1n2B7Z06e48eSxsId2/dEj3Hj8GFfp/KU7tzF/5QqMHD9edFy37t2LW3T+5sOHuE7nWSN488F9XCOwukH7B48fxwV6Dp7Tx8fv0LVrN29GOcESm4m6Qc91maCJ56OxcPwqQdVtPkfPd53uZchi8GJ44wY3jxpmHp7jY9zgczlXr16N45QXx/kYz8vioefqEcPF8OubATZ4T1DKduqevHsnAJDLzZq6kydPCk1fcx7ciDPIsaauedEEa+ru0Df/uaauhqCD0zA3Nxd58rywr2fPgZ2NLZwHO8PFyeWTOJM48sIxEj7n5Ogs2XcYjMEkTo7UaaJ9BzsHIU5/cz+fYxNRDOs834yficGD58Rt27JVOLfnoc9ePXp+kt4EcbwAjP0E8zkjghmOd+9qKI7z0Cvvd9HThwF7kKF9vqf5fr5en47zsOd7aqc5P64bhrqoiEixQOjz/PoY9RL3dNEzEOk3598snC8LD/12oXQ578/vZ+FnYZd0XC5+F82aOtayxVCe7H6Pwa9ZVOQVSRQ+/a74t8GwKU8dp86dpEUniPf5HGvOOeT5rnxPcxp8TFVZGXv27MHzFy9EOfl98rw61tJy/E+o+w0bq37dJs6CXF4NZAjsxIT0nGqYpOZiQHQS2mVVoUX2MHQkiOvlNRTdUvPxVc4wtMirg158Jvr4BEImq1LAXOu0cnQLCEPXsHi0IEjhVbBsykQ9JEkMY8mllQhn7W0SC9GeGmxu/FT9wtEpiqDOMxxS1ABKe4YSJISgq08Y4rNzRQ82MioaPY36gh36s/QikGFTGT17cdwEfgFBiKHeVkJ2Hnqml6A9PX8fTz8YhcUReDWIyfJS4VnoE56A/u6eUGU3ZAR0LQpGQDG7GiMWr0TjjBlwz0iFW2E2QgoKsWTDJqSMmkCgW4lWvDCCII5XwbbhOEnL8jFoXTEWbStJqD7k44oI5IqhkVgsVrp2CkqHSmo5FFPKIZ9YSlIC5RQCRtpXItBTTCqBQhKHpRSWEIDSdakVBKMlkKd0+tP7cCiowYD4DHjnFsMtMBSWTbDGw6684pUXRbAIY8MEBUKLx9eQNMeFCNj7eRj2Z5Ecbx5qZXhjkGN7dexRgvdFnDV4dI2ZqQX6DnZDT89AWCdnYUBsGmTtvPClqQOkHH2h4h6AjgRxrQYMRmsLZ8gyxPmEQ4HFlyCI56gNjZMY/mVDv0HJUAxJgWJoKgF0unDhxjb/lKgToExALfzJsuFqYVA4g84TfIWlC9+5CnRMge5TCE2BAqXBIowOh/J5up73g1MkhomD2LBwstAEdg5kO3YSA8M8vMqhnDA2THE6L0Wwxt+sQkAc2jkGoA2JEttvdAtBGwd/Ar8oYb6kpY03OlEnpKNbEFr7xaA9gWkLdnvmH4c2QQmoWbACxeOnQoa+4xZ0nXlmKfSpE+OaWYKIiuEw8g5Bi+4mcIxOhqm7L/pa2wuDw23athXDrOz7lYFdWVUdCooqaE+Q0oKOyysooQ/9Bjwi4mBeMxpdC2oRPnU++peMQKuoTOhVNODSo8dNv+5/z+3V8ydIiY2Ecbce1Aj1hqamHsGNDlQU1aEoo0R/9FXoj70iiXyTIWJFYViY584p0TmOi2ua4oqySnS8M13PQg0GNSys8eA5SjxP6HODxc2ND2vsOGQtAUPdIIuBiKVGy7SvCdTVZFCcYYYtS+2wbYUVZoyyhnEPJchyHooKAgAN9btgCXW6eGuGOtbWffzhW2zfvh0J9PeIh5QZ6li7UksAMjQ0FLmyCpjZrhM83d3RMHq0cJHGYOLk5IR169YJ2GEg5JWgHh4eqKqqgr+/vwAp1mQwULAWjOeksbaM56011NcLO5CNjY0oKysT2i7Wek2aNEn412RND2vaWFPC89Z43hKvTOXreQXiaHoOtgnHeUwmUJwzZw6ioqKEsLaM8585c6aAVV6tyCDGZWyGPU6P72OzK6zZ4eesqKgQWrasnBysWbUKFcrqCG/bAdPikxBIedva2opyy9P74vsYAPmZXVxchIaIhxG5Dtjen1iZ+itQV15Z+QnqGATEIgRqzx49foKHT1/8vvLsJe494EULjz8NEXOeDD4MHDwM+/Tla5I3v5+8eouHT55TnpJFGly3nCcPEbMv1KcvXv36ff8Defb6He5TOXn4lQG9uZw8lM4LRp5znvRcv7c8e/lKDDGzlvcT1JFw/n9C3W/c3r3/APfJsyGdW4XOBBLtc2qFdqotgRBLO5L2+RSStM4fjrb5dRKh4+z/lIewWLvVjhq1DsHxaBcQgzbU8LX2iUBbrxB0GDgYMv3toeAdBsXAeKhQA6sSTI05NaTKFFcNS4FWNDXm1OCrcCMdlYGWdn7oHZSIxIIiVNAfhrDwSII4M5iaW8DMfCCBiCVM+1tQo2cqFmO4e/nCn/4gx+QUwDQuG+psHoTgqX2JxCZcK9auEWBJReWhbVE9AV42VNMqoJBVTZBairIJM1AzajSqqnNRU5mG0uE1aPx6IeKHNQpn8Ax1vDCCpWXZGHQuqMMggkPj9Hy0qRyHVjwcWzUW7eKLxKIJhrrOBHFtBfiNQRuCv9YEf1Ik/bOK6b5CdGAwpPs47RYV49AjIQPWIRFQLG9EC35ues6WBM4tCaZbUJ20CYiFlI0rXAnueCJ2aFg4AoODERUdjei4OKTTH2eedxdBf4h9hw5FQGAwwqlOEhITxdL/xORkhFKD4TfUH0HBIcJDRUpqGuIpraTkFASHhSEgKAg+dJ7TSUlLRWpaGhKSkiiPGPRxGoK2BNwyUWno4BMJBdcAqLn6Q9ojFPIE42qewZAdEoJOrMEiKOrsyUZ8SXgo1SsK8j7R6OzLNggZqthzQ5Lw5iAXRNAWTIAWTGDHhpxJZGlfJojALDid4IzPMcAx2FHIwMZhCF3/CewY/NIJ6OgcwaG4VkAeAR19a50JHuUI6uQI5j4XAXUingxZXlhBcSEEZnIMn/S9dnQPQzsnglMqY8fB/mhj5ytW+koNCUUbyoO1zjyV4Ct6hq+o89KGYFA+Mg3pU+dCKSgOX7gFo71HCCzi0qHq6IV2ZrYwD4iClpMX2htbwCkqEb0c3aHfrz/M6JvmYVf/4HAMDQwRw92KSqroYtgDtoOd4ezmIb71QYOs4BoWjT7lo6CWWY7ASV/DsrIB7WKz0S6tGEuOHG/6df97bscO7ofdoIGw6D8Q/c0GYYC5FUxMLAiWNAnquOfP2jClnzVo8gxwqsLrBAuDHHuQYE8SclKdId1eRvh25TiLjBQBm7QcwulbdrS1hGwn1tLJkEgJrZ2sFGvupAjqOlEe8gIAeRiJtSWGXboiOrAfnly0xfmdnXB2pww+3OuOvJRe6ERwqKQsQ88kT9croHdPQ6xeKdHW/fTjd/jxJ4nv13v37grNVUxMjDAJwdqmMQRYY8rKsUe7Cya36oBs+s3tP3RIQA2DSZ8+fYTh3RCCtYULFwrImjt3LpYsWSIc1/OwFGuuWIPFMMagxY08gwzb+eKhTjYTwSZBGM44ZK0SDwUzcDEo8aIDBrhDlG9xcbGYCM8Ax5ogvm4E5blx40ZhViKHYIy1p+H0N4MXLHC+DGkMmQx1/Fzc0FdXVwvTI9z4MjQynLJrr4KCApFfEkGkGLqVVURm244YlZ6BOPqbYmlpKco9YMAAYSKE0+PruMz8PAytDK9CG3jlCi4/ePBLqCPIG04w2wx1nD/XBYPHvfsPcPfhk99XHj3FrTt38fjxIwF1zcDBUPfu3Tuhmbz78PHf3/c/Ecrz5p37BPKPBNQx7HCeDHU8J+7u/Ye/ft//QO5xnrduC6jj77a5nPyuGVzv/QF5styjMvLKY4Y6zo+1gyycP4d/Qt1v2N6+fYchE2dBnkBNgcCtfW4NOuTVoiPtSxcMF9KRYI5XcnLIXhRY89Uiqwp/4YUVUZkwGDIUgwZaoV9fM/SjxomlL0vf/jAmsbN3ELbWjh85iH17dmLr5vXYvWMrli9ZCLPIZLRxCISqVzS6JuZDNSIDipGZcKxoQPno8aimPzS8OpUn2zPAGVMefSjs0bMPepL0M+kPr4AgBCWmInN4I2wzy2AQn48uKaVCdLJroZk/AroEd2psXoTATpPKpMjlzR0G5ewqKKaXi4Ue8mllUMyohApBrWJULtQjctCtaCR0CbB0CkZCh9LQplCTRI9ATau4AVqUllbBCGhRHioEcqoJhVBPLIJuahm04wqhGV8IDcpXjdLTIEBUp2PqcUXQjCuANl2rTaEuXaNCIMrz6jT4uuhcqJGoRmZBlWBFmcBHmVd0+sUje+xUTBk/GsNrqzGirgYTxo3B9KmTsGTRAoyjP6qj6A9+3TDJiuH6+hGYOHE8Zk6bijmzZtGx0dTbHi6OTZs6BQvnz8NU+oM/ZgwBbWWF+CPPf/zHjx8r3te4cWMxYfw4DKNzfSMo/4RcdA+Ng0p8DmQInFQJehQI4GQIehQJXtg4bwdePZ1RTrBfAdWACJi4DoFSVjn+IjS+NWjJpkSozlpRnbUSwM1Sj1asUSX5C31j7g0TUT5mHFQLawnKR6BTSokYOmV4YyPN8uFULzH0fmJzoBGTTXVJcR4Cj82FFsW1KNQk4SF1zahsaBF4qUdkQoO+La3IDGiGZ0CV4E+d4hr0rWmSaNM5TTqmFZYKbYI0DQJCHgbWok6HWiB1QIbGQNGXvX1EojWl1YoXFFH6Lei+VgTdrCXjOaJ/pTqRjUxFzoz5UPIOgb5vBKYsWY2N+48ivqIODbMXYffx8/BKy0N7Uyt4JmXC0j8MJraOYlGEhpYuiR50xfCrodDe8bw6yXEdaOkaQFuvC6pr6jD/4An0KxqGEcvWoW7pGkhRh0axsA6n6Q/vv/N2aO8e2FhQB810AMwI6sxMB6Gv8QCoKGpCQUYZ6hQKkJNnDZwSFOSUIC9DIYssxxWbQgUoynGch3FUoKWqTaEa5KSVoK0qjxFVaVi5ZA769jISiyXYd6uyPPt1lSFoZK2eHHQ11QnsFDHU2xupSclwdnTDACN1bFvYG3uXdcPprW44tcMIQ531Id1JBro6amLoVU9LSzj111BVBPuyXLl8sSjbu3evcf7cJZw5fQHnODxzQSJXbuDy9t14ZmCEV2r6uLliLY6dv/xp+HUMfe+3b98nULuCs2cvijTO0/lzFOdjHDanxcebr2vOh/f5HB8T1zflff4cpUHxn9ORHBf3nG9Kg/YvUJqc7ufnhNA9n47Tvc3XNd/H8V/c15QHPz/ff+7yNZw/cgLP+lvhG3qvO3KLUNM4Dq6u7qLcQ4cG4NrVW3Qv2yaTlFmUge9tyoPl1PXbuFFWjVdtZXDfOwA3rt9BfeNYkYapqRlOnTqHRwQkrMH6I6GOFw9cpjKdPn1e5Hnt6s0/HOokZlQe4eTJsyTnCF5fEGD9sVD37Okz8S6ay3nz5p0/FOruN0HdDXrPXMbm9875c/jhwwfx+/q9tv/TUPctEXDA9AVQIGjTKCKQI7CTLRyOzkUjIEcNqogXjxTaOo/xszB/xWps37MXew8dxIEjh7Fk2WIkpiRhoJUtehPA9SGYM+pjBp7kbevghL5mFjDsZoT+1nYITs2Ce3QihsSnIqK4ihq5kXCqHg3ZglrIJOZBmf1rDg6EATXIenE5UKdGVZkaUlWfMKizps95KOScvKFg7wl1Vz9oUIOpHBgHteBkaoBTRaPMHhl0SbQJivQJrgxTy9Gdh4UJsroRtHVNr6CwHD0p3oNAzohC/QQCq8QCdCV46JpcAgOe25ZUBD26vwed70bQp0/366eUQZdAUY/nvyXxNSXQSiiisBjaFNem4wxnbYbEieFXzcxKqKURJGZWQ4lgUSmdJKOK9iXCAKlI+3xMCB+jexRI5Glfju7tzAstKG81ehaVaKqT6CyCwFzoJuRDh0CmC4F1TwIoNQJG3fRSdEsuFse5HF2Ti9AtpYjKWkpl5OsJdBhgCEb0YuiapAIYEEh3pXMMPpoCfhgik4TLL3Zi38k9jIAyAQpUt8qUvhKBphpBj1JAIjq4hMAgKBYD0wugEpwIRbpOJSyNnjETWgRbGgKy8qBOAKZFoK1Lz6ZNdcX1pUX1rUbHGcTU4xnICLYJcnWp3tXpfRiklsKcvkk9emb5wGS086L3THkrByXCIasEEdRrZxMnLQiuWhCYtyCQ/JJEKrdaCO+3pHppkcmAWS45n16Gv6aV4K8pxfgylaVECO9/QXX1F5K/irBQIvQsX1D9fEHP95f4AnxJZfiKpAU9Ny+gYVt6rKlrSXXagurty+AkfEHwpxySgOpZi6Dn4osvew1A635WkLd2Rtt+1ugwwAGdBjiidV8rdDIjqItPxyCfQPSzcYCKijo6yyuik7Q0DLsboa+JufAkoaahIzlOYMJmTQb0Hwgzd19IUT11oGdUpjJ1jM1Ga6pz7YpR/9z36w8f8e3xPfjm4Gb88PIp3m9cgA9bJRqn7y6dwLu1c/Dj+7div3n76eVLfDxzDh9Pn8XHYyea5Di+338A3+/dh+/37cd3O3bhu81b8d2Wbfhu4xZ8t2rtJ/lm8TJ88/UC/HTytHDRZzWAgW4ALCxsYN7fGib9LNCjuzF69jBGDxIOhfTs23S8L4wo3rNHP3TrxsZ/+ZgZCf296Ul/d3qbUWiMboZG6NKFDRH3wYzJddiwahH6du8OeSkCOapDe2sbDCGgsKG/T90MukJfW5tEA7aDBhCsGUCWADFo6ABcPROB25eccOuCO57eikFuijXUVFTQVV8HvXt2IfizhqXlAAwaZAmz/ubQ1tRA/359MG3yRBw9eowg5Tw1/rwylDUdl3GR/Wju2o2nXYzwTFUX15atxCk6r6ysLMCkoWEU7t27Tw3pBRw5chTHj5/AxYs89HUJx6ieOc0LF37e52t4lfClSz/n0SynTp3B4cNHCI7OiWc4c+as2D99+ozY5+O8f+rUabHPefI+58n3cz6cxzF6x5zfr+Vx4sRJcQ/khhRjAAD/9ElEQVTfy+dPnjwl9pvLzXmJPOkZL3+2+vXahCm4S99naGjzQgl/sFFfNvb7efqcL5eZheNs0uRadZ0wIvzQNxD37twjqGsUafTq1Uvk+/jxkz9YU3dP2I7j+uT8uP6vXr0mQPIPhToCHtbScp1ynv9bmjouG9f9uXMXxDtikPyjNXV3CJwl3/XP3wGHf2rqfsP2/XffIebrpVAqGA5NgjelopFQJFEgqOO4AoEdx2UpDJs2H6vWrsPBg/voJV/Fe/rD/+DhXaxdvwaDnd3Qs3c/YYaB4Y5XT9o5OhPc2Yg5cN2pV97X2Z0aI29hl8slOhkOEfFQcw+ELjWOExYuw8ljR3Hi2DF45pVDnQCAtQ7s9qkNNc4yOdXQjsuGUVwGFLIq0IlARD08A11ZK0aQpl46CtKVY9GuTGJyRHiBoHj7yjFoVyGRtmWjIVUxGooMcv6x6BkYDdP8Ghw6exb7d+3Astl1WD+/FAsWTMepE8fQOGUaWlt5Qdo/GfoEWjoEWGpZ1VDLroFGdm1TWAN1juc0CR8jGFMmMJQnSOFn4iHWtuWSuXjCxl2TtGGjxqWjIc2GjNnMSdkYSNFxZYJABkGVzBqoEtypkfAxBR4yTq2g5ycYpLgkpHP8TAR+GgSYSlG5BEdFUAzPEp4sFAk+1HkhQWyO8OYhDCPTOYWIbGgmFkKFoEqZwIQd4atSyCt5NQhaePiytWsoWjqHiiFSNQJKVarvdi5h+NIuAP1j0zBx8VIcuHILD16+x7O33wq5//wNdpw4j9oFK2GWXCB8sipT2soh6ZDzT4QxwVLNwtXYdfYKHr3+gNff/iDkxfvvcfzqbYxZtRkxjZOxaOtOnKUe8ardB2CWXSGGSeX9E9AvKR+FU7/G5mNnce3hMzx79y0evfkGj9+yfIvHb3j/A4UskmMPKJ/7r97jEcVZHrLQuYfiWok8fP0NXcPXSeTei/e4R+W6T3L32VucuHkfSw6eQOikOZCh+hRQx3BHoPkFgaxR4TDULVuPsUvWYPraLViwaSc0HT3QxtSGQm+k1I2GrrMvrCKSkTysEdoO7viyW1+4xqUKN2Ea3XujF/1+hFcP+s1Y2tijh1EfKKmoCY1dn75s02+AWMDCRpzTisrgP3Eu3EZNxew9R1FF+XaMz4FezWjc/CceJX58/RzfHt2Jt/Ma8ePbVzx2iDezhuP7W/THc/9G/PiGjn22/fTd93iXV4yXBGCvHN3w2s0br11J6Hf82jeIJBCvh4bgTWi0RMJj8TYuBW+p8/Y2IQ1vM3IlQp26H+cvxva1awiqLGFuPpCgbhCB0UCYmpqiF5XXuI+pZO6msRmBmgl6G/VF7179xCiAKUFu795UT9SI83Alh7xvbNwHJmz30Kw/hXR/P3MMMrdAYmw03BxdIN2+I7roaYvVmu6DHRDhbQ9/x57Iz4wTBp/1tHQQFxWNpIQk9OrZFQ5WWrh1pQjHt8dhz+oMPHtQj7JcZ+HDMtg/AJ6DrZEY5Y2ygnQkxETBnjq0NpZ28HRzR3JsDBYtXEBgIxk24lAMYd2+LUyHPNPsgmcaBri2fgOuEwjwUCUPhfLqRh7i5Pl3PHTLc9Z4+IuFh0Q3b94s4nzNli1bxCrM5uGxz4XnQfHCAx7O5EUNvM+21Hifh2f5Hl6xyvkeOXJE7PM1S5cuxY4dOz7lwcO9nGfzwofPhc/zvDm+h8vI9/DKTF4By0PCzc+wYMECnLl4Edco/59Nmsyg39TLvzM+zOX+PA9Og4dfefUw53fl4QMBdc/byOChpx8e3ruHcRMnfoI6zpc1SX8k1N2+KzGeu5Xqn4cIWbjsnOcfO/z6kODmonifzXPq/jegjt8Bl5HzZKh8/r8AdX/Oqfsdth8//oCC5evRtawemoXDCeRGQKO0AV0IhjQJjjQINjhULhiJiOkLsXvPHpw6eZx+iDfoY36N+w/uYc3a1Rjs4gpeQWlpaycaHjtHJ9gPdkKffmZibtCUKZNw7Sq9oAtncPbUMRw/cgg7Nm/AgJB4yMTlIaAgB6fXVqFhRDKU2esEgZtcTB66ZNWIYU+toESx2is2KhIqiqrIykhDSXUV5Gy9MYAAauWW7SisrERMQTLCSrNRNma8cAMTWT8GqtVjoFw7AfLV49CeASpnGBTjCoWWTSY2T/i57eoTCZPIRJiFx6BXQAy6BiZCIyIdOmmlUE8shXTecHRgOOR5cgRnPFeubcVYtG861p7gTbpmPBQJJGWFQeFsAqxsaFNdytI5BTrOwj5j2U4dA6ZEJIaMpYrroU5gZpBeAfX4YmiklFG+JWC3YurxhVCLL2oSOkeiGV8ghnZ1EoqhnUjH+Dp2N5Zcio4lDZAm0GSoY88V6rwqlCCEjSPz0KVSFIUkygkFBHt5wsOFGtV159AMtPdKFHMSVWlfmdJjF2bKtM8aSMWwTAzIrcL+C9fxHX07z959h4U7DyK8fiKcS4bDrWwkEsdMx8JdBwnYvsFHuubi7QfwLa+HJ8m5Ow/FsVfffMTqA8eQPG46BhcPg31BDcIbJmHmlj0EYO/xPV1z7uY9eFB6igRMKhES7eKUDTvwnhJ49d1PuP3kJXYfP0Mw9gHPCAhfUJo3HjzFnpNnxf6NR8+x+fAxbDl1XiKnz+P8nUd48vY7PP/wEdcev8CWk+ew9fQFrDl6Goev3cWTd9+L9PjZbz59hV3nr+LmszcC8u6+eCfkIcUfEejlzV8B+bQSSFNHo51rIOJGTsD2IycxdelqjF2wHDNWboCytQvMw5MwlX5fa3YfRDrB3Oj5yzF12RoMScrEV937wSUmBdYB4ejv4Czx8cqrXUkMuvZE957Gn/b5nLKKOrR1DQj2jNHQOA7z9h2DWXkDxqzfDv2MEvw1OhPOVKdv3r+nGvyvt4/3ruPDjpX47vxR+gPwgzj203ff4M2ckfjh6QOx/0dum+jvhfUAc/TvbwHzAVYYQH8fGMpsbGwxxN1TDM01izN1Fl1d3OHi4kYicW/n4k5xdnPn6gpHJ2ew72InV2c4OjtS59KRrneGG4mDvbXwAasox/PmlIWxXF83T3TR0EawXxAiI2KgqKiM7l26CnMMtVW18PHxQMjQnrh4wBv1ycqYUmCH13dKkJdpB3k5WQwcaIakpFiCye4wI9DMSk6Fk4MrehCUy0tLw9tlMFavWomz5879PdRt2YrnBHRP1PRwdulycYwbaoY2hjq+jo29Mkzt3LlT7HMDt23bNmzduvVTY8fwxbDD136eBwvv85w5trnGq1EZlnjBBu8zxPE+Axfv8wpWvp6fgSGOjejyPgMSgyODJcf/Ng8WXqnIz8D38nk2gcFpsqkPzoPzYig7euokrtIxhrrnBHWXx47Hnec/Gx/mhR4MbZ9DXfMzcLlZOH7+zm1cLKvCy3ayeESdivsEV8MbGj7T1PHw66M/HOoYOrjsDMj8PhiQ37xhf79/oKZODPleFu+NIed/E+o43+bvjPP8E+r+A7affvgBydTQqOQNQ8/SkdApqYdGUT20CDKaRZP2VQqGI3rafPqRbaeKpt7Y1Qv48P4tnj59iG07tsB1iCesbO1hY+8Ac4I7U+qFM9AZ9+sP/e69oGBuJUyOyISmQCoqk2CKFxPkQzWnCkqJeXCMSUbD2IkYXt+APkMjoU3Po01g2TWtDN1jc9EnJgsZZRVISk5AQIAv9bqTMHzcOFinFaBPYgHC8suQVFyKpPxMJBdmIa6kEn4Z+egVloouBCiF46fANa8KujnVUBk2QYBVj8YZmLhxOybOXYBte/ZiE/2xZHdhq9atwwn60a5etx4pc5egY3kjweBodGSAIxCTpv2+BIB6qQWQqhqPziSqhfUESEUonDwHF06dIHg9i6eP7mP92jXom5QH3ewKaGWVQaVyHFQoLbWKRnQmoJOrIhgk6JPLroZsWLoY3uQhVTkCuI6seSThBRfslkxIGQlBoABLsf/zIg4WXhTCWkrpjGooR+YI92Q8nCnMgrApD3ZnRrDHoMbgphKRLcyqqMflC3jUJSjUI5DV4WFmMQxdLIZEtQn8+ufX4ui1O2AM2HriHIzovenF58IotQjGaUUwIemXXizmRurQ+yqesxgPCILefP8T3hGMPX3zAVX0renF50E/sRA2RcNw9PodbCO4GpRXiS5JBeieUoQl+48JaLx47xEGE9hpEZDO2LYHHyjjpwReL775AVfuPcGhc9S4nDhLPf93uP7wKU5fuY7jl28Izdz5W/dx9OI1uv47AWksrMV7QYlsP30R28/QH8dvf8JjSu8xgd5TekDW1gmN3Yv32EWwt4+gjsvJmsi7z9/iDgHebQ6b4lHVDVB080cbc0dE1ozB+oPHkTNyNApGT8DCTTuhbOWMTgMHo62JNb7oaY6OFo5oZWyJL3sPgvRAR8hb2MEnLQ+WQ0Ng7+Ur3KZ17dYDXQ27oZ+pOQa7DkHP3sZQ19CCrr4B9Ay6iN+U1UArGLp64a/UafgrgfoX1PloF52FVvQ7cZk2F2+/YZtp/77b5vXr4GBpKbyI8NCrWCxhMQDOLvbw8nYlsHKHj68biTuGDvWAv78XNf6e8Kbj/kG+8Pb3gKefO9y82HafLYkdBrs5YIg3AaCnC9w9XBASGkhpmgkPArzSlbVxAX6+8PNwxddTRqKxPBSZKcEYZGmNHl27Cbt1bNvLjkAwIGgArl/KwJZ5ltgwyx7P71UgN8Md6poqCA8ZCh+3QUiN80F6XBgSYyLoeb3g4uyOgpxslOZmCBC5wRP8GVSa5fp1XKbG6s6wkbhTXSdcobH5kGskewjoTtHfG4437x9l8yAUZ0f1ewm+DhCocfwaCZ/bvXfv3+dBwu6czjEQ0d8yNl7M+xepUeT9C9RA8j671NpBAMfX8T6ny/vHTpwQeXK6ewnSOE/e/9s8+NgJAjV+Lo6znCa44zw4PZbzVNaNBKcX6dzVMxKPEqypuzNjFu6/foWw8HCJpi44GLfu3BHP9Hke/Ez7Piv3lcePcGdkI160lcFDgrpH9+5jzsKFEqjr3VuU8eWrVwR1b/5AqLuHOwTix6j++Xm5fu/cu/fHL5R48JDKdF/k11zO/xWoo3fHebI8ePjwf2X49S7VJ5ex+TvgvDn8E+p+y/bTT8hevAYq+XXQLx4BjcLhEpgjkNMsogaVRLtoBDQL69CzogFDx0xDyJip8B8xDkOrRsC7uBLWfsFiNSqDHLuuYriztLJGP5N+1Cj1FZq6vPx8rF29Egf27sTFc6dw5MBebFmzGkOyi6BaUCeGfNUoH3VeJEChTsVYauSLoR+UAP2INBgl5CK3ZhgiosLpj6gn4uJjUTuqEf3js6AVkQUdEq3wdGhznBo6XbEAoQj6PE8rgfKIJLgJyxTz63pQWfWyquHeMA1T123B1sNHxbL52bNnYvqMqfSBPaQ/bHcwb85sZM1aAJWa8ZAjuFKsHgfN0lHQpWfVGTYJijk1yBs/E0cP7seObZsxMCgargkZmDf/a8yeMweNoxqQlpMLg+BYaAbEYuzESVg+fwaWzZuBLWuXYOP6NbBNysXohcvw5P4dYWzVLCYNejz0nFqOTpRnBxIGSol7slFoR9KWRPigFccahW9a4eWCheN0TpbKp04Qxzb0tAnK1AikNKhO1AnyNOJ5DmEh5MOy6JpcMdzKc/LYjp4W29Bj4XlvTaKTWET35sOioBYX7j/Fj/TZTF63DcphaRhUUIPGlZswY9MuTN24E+NWb4ZjUR1UQtNgll4i4Ont9xCy98wFDCSwVSZwdSxrEJq3J2+/wa3HLzBy0Sr0SyuGWkQmRq7YgG8ok/sv3sJ72Fhox+Vg+9krEjAkSGNN26W7j3CMoO0FXXjiMjUit+7hMQHZPoIxBsmT125j56nzn4DsHqXFw7R8/cYDR3Hg/BU8p/ij1zxk+w3W7TuESwSKz95/FOe3Hj2JMwSGS7buovgpMUTL6dwimGOgY5BMriPAt/WALA+vjpqMOWu3YNyC5Viz9yiW79wPZWtX/LXXIHhmFmPiwhUwD4xC0fjpYuFEb68gtDIyg09qDvo6e8LA2BS9+vTFQGtbBIVHwXtoEPrRb0pdQ1v8hniuKi8U6kuwx9MZRowai7iZC5A6ewmW7jmC0nnL0CExF+5Tv8a7D7/vH8Dfe9u3ZxOcbE3hRGV1dnCGvb09wZQ9QddQ1FZUwdfTGwkxcQKy3J1dETTUD2NHjURuZjosqPw9DdkGVxcMr6nE6uXLMGv6FLHAp6amFoWFRWLlpre3D6JjYlBUVIzs7BwUF5dg1Mh6zJo2A6uWLcf6NWsoPhP1w+qF/a0Na9biwtlzmDN5LsYOi8Prp6V4/3IUvn01CT9+Mx2rV4xCRVkl5VmORfT73kidtaULFxEYZiMmLA6+Q3xRXFCAHRvW4u7Jk7h99Chu/Sm4xXWxZw+emA7Ec1lV3Gsci6cEfRH+/gLIQnx88JAA8c6xY79+f5PcPH8O9ytq8KK9HB47DcFzAsW5TcOv3QwMcIGg9DUBwZu3b3H/D4A6ATu37+Ixwdt9AvCbhw/jBgHng/PnhXbw/h8AdZznjdv3BFC9JJi8cfCgyPP148fCntsfBXXXb97CS8rjLkH+zSNHcJPyfERwJaCOAPPX7vufSjPUPaaOB5fx07un/Dn8lsD599z+b0Pdjz8ibdFKKOVWQzevBpp5vFqUpGAYtAoJ5lhjllcHLQIhHp7l81qZFdCiBlgjnudZJUHXIwDdeveDni5rE7pB16A79PS7kRjCTBixtUQvAj6fiGh4RMcjvWEsYgkIQ/PL0DUmA9rlY6BTOY7gsR56BB5dCWT0CoZDIyAJxuEp6BGWBAW/GNil5WBQYBgUTSzgHJsIp7xyaCbmQz2jCuqZVWJhAi9A4Dlmqlk1UM2uhVJmNZQorpxVi850Xed0XqBQBfn0ShgSoE3YvBPz12/CvDXrMWnhUtSMn4I5K9dg2dbtmL5kOWLmLIFyDcFc5WiCnTIYJuWjT3QyNDIqoBqVDfOULGxcvRC1I6rReUgAVH1CoU11oKSkBhUlVSgMckBHekbtqDSMmToVs2dMwdRJ4zBuTAOWrlyBQWm56O0dgJz0ZDgGBEPRO4JgthCqKWWQrxoLmYoxkKL6ka4YTeFotOch29LR6EDH2CwK74uQytKOh3VJ2tF1vOBCJzJbLABRIXBjsFUOJ/CNLRCaOV6Zq0vAq0Nwx8aSWbRIeFUur9LVjCH4o5BFi6BPKzob6hEZyJu5CK+//RHvfwDWHjoJ+0Kq25BUYZKERYXidgR6i/ccxuvvfhIat5X7DmPx7oNi6JTBbNPRM2I4llecGibko2s8vUOKW+VWYfn+o3hDAEhZoHL+cujGZItFF250/XWCP4ZDhrqr95/gNIEbD7U+ffutgL2Hr97jxNVbAtLO3byLjfuP4NilG0Jjd/jCNTEH79rDpwR677D7xFlxft+pC9h55CR2ELg9ICg8Q/efvcFDsRLNHQ/XsjbwzA3649o0DPucCjJr/VYYBsVCwy8SKh7ByJgwE6t2HcD24+eFn1eeU6fl6IEubv6IrKjDCAIwz+QclE+aicbZC9DHzQ9f6veCe3w6nEKj4eg9FGrqmpCRk0cnaRnod+lOnSEr+i0ZQpWOyzUdZ5+wbNanduQoFC5ajaETZmEhQWTg6CloHZcN94kz8fZ3/gP4R23rlk6Dl7M5bC1M4EqdQHcSNysL+Ay2wmBLMzhY9oezzQC42A6E3UATOFHc2WEABtuZwdm+P1ztLeFqZwUXm0FwG2wJF9p3sbOBk50FXBwtYGfZD5b9+8Ce0nKyGwhXZ3s40PWug+3g6WKPoR7OCPB2E3EvVwf4+7jCw8kFiSFuOLo3CbcvVOPOxQpcv5iBgjRnuDs5IJAAM3SoL0J8fSj0JiAMRFZmKvZTJ5W3n36iD/zP7Zfbu/d4ZemAZ9JK+H7tenGosKhIABnb5ftXt2/mzMPTVp3wZmiI2N+6c4dIg+dVNmty2ADxH6Gpu/PgCR49eYaPH//+/bJtPDYc/XtD3R2SeyTf/o3m/Udqs9k48B8BdXceMDD+ck5t88bauz+qbu9Rvr+3Nu4fbf+3oe6HH5AydxEBTwmUUgohnVwEqRQCtuBYdLF3hlpaEdQZ9HKq0ZV6SIaeftDOLIdGciG0g2PQz84B+v7hUAuOh6p3OBT7mkGDRNXZR/jyVHPygp5/JLQpfa3MMmhROgyI2iWjoE0wYlgyEn2yStGlbBQMyhrRNaGA4o3Qy62Fflw+9Fg7RmCjRbCiQ8d1CFh0miBQt3oC9Em0KsbSNWOhXTX+Z6keDy0KWTTpWv3aichauAqTt+7GzJ0HkL1kDcZs24s5B48hY9EqZK/cBIdJX8N21BSMXr0RszftwIJte5C+fAPU6BnEPMPkEuhVjYNKzQRoZFVC0ysS/qk5+HruHNTVVsOUeuvmITGonzQDk6lOZy5YipTKOuiFJ0LDKxhFNTVY8PUsTJvCZkYmYPL0qejrG4ronHysWLIQ8+fOgkNSLjoRXMmVN0KJ8lUksGNRaBYCXg47U3k7U1yOQgY/WaoTORI+LkvSgQBZNv5n0ymsbVMOz4YeQxpr56LyoMtwx6t2eSVvIoW86ISF3gEDn14T9GmzZq9JWKtnQfA1ZeMuMf+MtXYsDGHfkTTv33v+GuPXbIVpeim0Y3IIJvNgmlWOhhUbcevZKzGEKzwLNAnHWXjxxNQNO2CSTt9LLK9gZvgsgA4P2cblImniLOy7eJ3A7nuhzeMhWWI8AYwMmrzP4PiuKf6BryF5TyKOkzAYciiup0w5ZJB8QwTaHL769ie8ogxefvMDXlLhGBpZOzhx+XpYJFJnxicC6r5RUKeQfb6mj5+JbUfPYs+pi5i3bivmbdgOAwK3DqbW+KqXBTpS2Kb3AHzR3RRtKC49wB4K5jYIzSuBjX8oLBxd0KOHEWwcBsOWxNnNE04kuvpdhKN/ttFoZWsHF3cPDHZwgraTJ76Ky8OXBNtfEBB3jM1Bu8Q8RC9cTj9pKtCf25/bv8n209t3n6DuuzXrxLGSkhIBZDy37l/dvpn99S+gbvP2bZ+grtnkxR8JdQ8fPxUGcv92+6Oh7pu/0bz/0VD37PlL6pzwX+OfN96XzKn7A+qW5D4Ja+r+t7b/21BHW8bClfgLNQrtqXGQDk2FdEACOvrGop13lLCuL+URjg5DwtDePUwYm5VxC0Qn56HoNJgaLXtvdLDxQAfrIRSS2HqSeKAjhVJ0TtrBB50C4tAhLhvyyQVQTCN4zKyARoEE7AzyatA9nUCiYDhBXiNUY7KFaZEulaOhQuCkHp2DLgSCOoV1MEspQt2UGcgsr8bkeQvgmV0EbbqfIU+LAFGnfKwYttUh2NEmkOPjbE+OIU+AX+ko9E0txvj5izF1wWLMW7UWnmm5UKfn0SRYZFt2XdLLoUMQwWZMtFMIXgkatesmo2vxSIKafOgSUGlQeqp5w6AalgrNkCT0SMxHj/hcKHlFIK2uAUuWLELj6FFYt24NVq9YhoExyejgHwNN3zAEFJQgtqoWUSMaoRGbDWm6j1fyylLjLEMQJV80EuoMpJSvBgGkJkMpQaQm7aswUFL+anSMn0u96ZgylVWZyiyJj4VSs9SMhyzVqUxyqdDEsbZOaOdIuqSVwYBXAaeWCulC0pVDqnsDgnoDquuuJKw1ZDEguDJILIABAx+bIYnKhAabV4nLQQ+63jitGCYE7n2oftm8jBqJDmvZ2FQKm1GhUJvuYUPTSiGpUA1NQ2+6z4Ty6EffBMe16Ptjl3LqdL1GRCblw8PoudChUIfy1CE4ZHM1bHpFja5l0WiyLceiSfdqUKgekgyNZgkmoA5KgrqQRKgHJkKNRD0gnjoliXAvqoVPaR26hSXDi0L/qnoYhibCs7gWg7NLYZmSj9CaUdCh9yfvEQEVdodGouwdKUzwqHiGQpZ+B+njZmDrkdOYtHwt5hDULdq8G1pO3ujmFYKpS9civbYefpkFGDZpJhav34bInBK01O+Joel5MHZwhV7PPuhqaISu3Y1gYNhTaLxZWDOnLVyHdRXuw9henS6FiQWlcBgxHn1LhmMypadPHSNeKJGyXNJo/qdsP333LV6NL8bb+aPx8c5V/Pj8MT7euoQf37wU8vHWZXy8fxM/PLyDjw9uiXt+ePoQ3186iR9fPhP7H29fwQ9P7os4hx9vXsJP30oa+Z/evxXp/fDkAX58/wbfXzsrjvO9nPYPj+/h470bIg/J8af47vQB8Vwf714TafExzoNHNb6/ckayYpg2Pv+yIQvvNy8W97walS2O/57bTx8/4iWl+2b2yKb97/ED19Gda1TGb/D91bN4URqGD9uWServ1XN8f/08fvrmvSgb18MPz6i+6Lofnj0SafC9318+JeLNG59/OSpL1M+P797g3bIpeD2lQpz79vhuvF06CT99z3r33779UVC39+ABkYaRkdGfUPc7yZ9Q9x+2nTp9GlnZmYiKiUJ8YjwSkxIRGR2DQW4e6GrtAAMS3UF20GcZaAODgbYwtLRFl0G2FLeBIYU9rezQ1cIKXcwtYcjmFUzMhXTpawbdPv1gYGQshmI1KdTvYwJD0wGQsbBDJ1s3yA32hox7ANoHJUCK4EGDQE6nuB46BHe6Qihe2gh1Aib2ydnFLwK9Kf9exiZwch2C9OwcjBozGjNnz8KkKZNRVVMN/+BgmJgPQC96Vh3/SGhmVVB6DUKrp0npdUnKg6m9E4yN+8HTywc5+fmYTPcuXb4US5YtwfgJ48V8PycXVzFfqR+Vr6dPqDCzYlgzDj14GDi2EKr5wwmsJDClTwCox26/Usshk10D6YxKdM6iMLkEmtSwOlBDO7iiEQ6lIzGAwFQnlY5TOdUJDPm5uhJ89aqbRODJWkSGznFQr5AAnDbDHEGaOh0XUEd5qvN5Bjk6zkCpUUXX0HGGO3W+lkIVul5VwN04qNL1+vRcxpHpMI7OgEFqmQA6zWiCUtbEJRVDn0SPtWBifl0R9AjW9Oga1s6xfTt9Oq5HICiRzzR1VC/F81bg1fvvUDZnMSLHTMO1J8+x8+xFbDx8EnO37cblh8+w+9xlLN1zCJtOnMWSfUcxfPl6ip9D7uzFOM2LGK7cpHSW4Mrj5zhw4Qq2HDuFGRu3YfWhE9h+8hwu3n2IyNFToRaVTfnnQy8uTyIEdQx4bL/OgESfjukSHDPwsY1CAwJAPYZAek7tmCyCyCzoEATqEFDqRKRDNzIDehSy6FP9JBGM7Tp1DjEjx2Ll/iNYf/AY1h0+gZuPX2DdvsNYv/8wpq1cj3Er1ot5kVqBCdAMjIcmQ7pfFDR8I6HgHoScSXMwm2Bu7MIVYoXrzLVboO8ZBC33oYirGonEmgYY+YQggcL04WOg6+SFTiaWCMgqwpC4VLj4hwg7de07SqFt23Yw6NJNuMBTVtUQ0lFKGq1bt4YmQZ21jT2CM/OQPWshRs1fgsZ12xE4djra0rtOWba26df+n7O9XThOmFL5Zs96fNi1Gu83LMD79fPo+FgBY2xu5dvTBwlshhOIXcGbyRUCMN7OGYGXI9Lwbs1sfNi5Ct+dOYTX44o+wQtvHwi4vtm5WgDPq9E5BCi7RF6vp1WJVcBv5zbQOQrnNeLt4glCeHs9qQzfc14zavHN4W1iVfCr+gx8d2yXyIvz/f7GRZHWuzVzhBmYb4/sEPf+btuPP+DtkokEbMsFPL5bOUMA16vxRfjph494NbVKAObb+Y34lp+DQOyHh7fxbu1cfNi7nupnpADW11MqBbRxPYq6pnM/PLhNZUhtyujn7S2l8T2BLG8fti7Dy5EZ+GbfBrH/393+KKjbc2C/SKNbt25iBSpvrKX+8M03ePL8Be4SoPwaRPxWeUAw9+rte7yndP9WC86wwzDC8+rYbdfvCXZPCK5eU939LUhyngyxL1+/wf1HBHe/U573Hz/DizdvCVI//CrUvXn9Gg8f/b7gysLz+B4/fY7vvvvvdRr+O9t/NNTxB7F69RqERYTB288H/kHB8AsMhI+/Hzx9fODtHwgLaztoautBR9cAXbv1JDGCYfdeQrr37CNMKHAohOI9epL06iuk2RerUW/aN+qDnr2MheFUcR/Fu1HIUGYy0AqmA63Rh641NBsImSFBUImmRpagR5dgR5sXZBQ3QLugDl3C4mFEoDhokDUmTpmCc5cu4Q73hB48wMMnT/D02VO8ePmCfmyPcPmqZHXMwYP7ERwQgN4EZnpeQTAMjIIxgaittS1GjxuP4wS0V2/cwM07dymth9QjeYgnz57hFX2oj58+wY1bN3HpyiXUECj27z8AXRzdoR6cBM3sKqHF43l/+jxszB4hsmsFYGkxdFWMJSCTAJg2a/uKR0GfQY0BkCGMz9O96hVjJNdSXI1CtfKm+5qFrtWkNMQ9TcLDxgx6nx9jiOOwZ2EdTHKp7j4DPgF4BIpqlBcvfDCIyUeXWIKeqBwCskJoRhIc0T4bVdYmgNNm7d0nYMsnkGN4YiPFBH9CmkCKhIfC2TuDd904HL96Cyv2HsaZm/cxb/senLv9APsI4lbsPYSpG7bhzrNXOHD+KmZt3onRqzbiLEPc5euYsGYL8mYswOW7j3D66k1UzluKE9fvYt7W3bj77DVmrN8q0j108RpOX7+NgOFjoUXApp/Aq2Xp2RLpOQV8UjyenotEkyEvMhMW/kEwik2DDpeDAE6FXZENTYS6fyLBWBJUSXSiCOgI9AxiJdItLgfGSQXol1KA3vHZ6BOXjW6RadALS4JxXCb0Q5OgH5YCoxiCwJAE6IQkQic4QWj4dILioRcYC13/aCh7BCNv6teYvWYTRn29GKPmLsZsgjruHKgTvBkNjUC/YILAwZ7oRpDXi+Cus7kNpHqbI7SgAmbuPvStWsGEvt2AkDBExiUiLCoW1raOYqGEYfeeGOLti4DQcASGRsDZyRWWQZHQz6uGXlYZepeMgGJyIVrGZiJt6X+Wpo4B7MdmCKOG44dHd4SG6cd3r0XImrfmYwwsrKV7WZeC707tp5s/itt+eCS57qcP7/DD/ZsEOq/Fcd4Yxpq1eEJrx9osAqMfHt1tSpvCprRZ8/XTNx+EBo+1cmIjsOL7mjfW2P34SqIhZO0h58daPaEZe/77+twVz0XPxxs/A+fFkPbDg1uirLz9wPt0HT5+FKDHoMraTlF/XDZ+xuay8n3ffhCaR4a6zzd+D0LD+fGXDSuX63+6/dFQZ2BgIGzUfb4x5N25e1esHr1598F/W27Q/Y+fUH39yly6v914Thhr7G7fe4Db9x/9t+UWyb0HvHDgH88xY43dM2oL79y996vp/Ba5de8htal/r6H7te0ltb1sJPgWdbz5vv+ucP0+fPTkX6rb33v7j4a6iwREjk5uwnYcO243s7BCP4Iq3meH7WzslCGMh3TYx6Rwmt/HBL37msLYpD+JOfqZWsCErdgPYFMlg0gobi6J88pWPsfX8T7HWeNlZWMPc0q/r+kAys8Ctg7O4ryWjj4sCbSmTZ2Ewwf2YGT9CPTzC4Z+aiH0syugEZEKLQs7FBYU4d2H9zhJMFZRU4vKuuE4cvI0rt28h0vXbuHyzTtYv3krNm4jiKAf74OH93Hm7CmkJCdD1bAXVLr1Etq38xfO4hv6cSxaugyZufmYMHU6Lly5jgvXbuIigcOp85ewaNlybN2xkz6wR5TOA8yeOQPdbF2gTg2+Tm4VuqaXC80dP59BRgX02QVZST20GdQY2AimNHOGCbMrIZnZ6EqwqkPQZFhFUELSfJ2YG0ihWBhCokX7OiwEgVoMhHStTtP1kiFkFr5vNIEfXc/7DI8U6hWPQNf8GqiXjZaAXhMwclwlexhBSS58cwsxKLsMBlG5MCcIMA+JEHPqtEPT0YXASCupCFopJFROreQiaJJoJRVChwBBiyBKl0IdPk5QpUXCHiH4HjUCK226TiU+F6p0nI0ba9JxdYIuvl8tllfd5kKPNX6pxeK4Bh3XTSuBNmstec4mp5VaKuLsCYPzZpuAOnSNBl2vQ8+ln1GOLlkVMCTpwnGq+y6ZlXSsEgaUTm9Kowfl05OeoWdKIQEsvSOCMt3oDDimZCMqh6AtNQ/dojNhGE7HQ1LofAZ0wlIlEpoKvfBU6IckE6QloUtaMVTZ0DE9gyw9jwI9uwpPF6B6kKc66pyUD3mqF3mCPzmCQjl633KUlwx9s13SiuBYWQ/Hsjo4ltahb3oh2hDsyftFIX38DFTOmAdd6mxYhCeiesIM6Fg5QtnCFgkVdRhAUGdEvxGDrt3FkCsvkmA3YTzkqqGpDW3dLmJfv0sPca5L1x4oq6tH8JT56JJfjXXHz6Jg3nK0iUxF3n/Y8Ouf2//97feCum+XrcTTNjIEdcFi/x9B3WvqrN+9x4qA/5lmiYcjWTv1awsk/nb7NAxLQPZraf2rIoZdKY1v/olrLIa6x48f/y5DopIFEi/+KdTxea5rAZL3fh0Q/1W5Rfc/eMh1+/dD2n/09h8NdVevXYOLu5eALfOB1gLsGOYEoPUfBEsbB5iYWwgNXZ++ZgR9lhhoZScgzH6wK2zsnUTcgeJ2FFrZOMJGmC1xFMftHF1gbTeYjjsQrNljAOXBmjs3Dy/YO7mKazgNNy9fuHl6o4+xMUaNHkUf/z0cO3EUh44cxulz57Bo0UIM8A+DulcY0qjBYvs/TPJbd+zCqHHjMWPOXKzZsAnLVq/F4eOncJmAbNPW7Zg8fQZqR9Tj6IlTBHw3UFFRBtVuRujn6oGjx4/hOfU+uLe1YMlSFJaVCbMiS1auFukcPXUWR06cFlA3auw4jBk/CecuXcGeg4fhlZQBrdAkaIUkQT2VwCa3muAoAwN9A2AelQC9qCx0ya4WMKbJQ8alo2BEQOYyfAJ8a8YgaOp8+I2ciOBxM+EzbSG8qQH2JfFhmTyPZD68WWg/aOo87DhzEZtPXcDiA8dx6OotrDpyAquPnMK+S9dxnj7+HacvYNG+Izh58y720zFe7HHkxl2cvvMQ/SrpGfJHChDUIegzKKpHl/gCyHtGwadwGF68+xY7Kb0TV25i2a4DWHfkJM4RFB+8eJ3ip8RQ48ELV8WChd0XrmHRroPYdOI8Vhw8hsMXr+L5u+/wLZ08Rvcv2nsYu06dx9RNO7D3/BUcOH8ZkVO+hsPIyXBqmAqnUVPh3DiNwmlwZKFjdg1T4NA4HR7DxsMlpxquKTkYEhoJ36BQeA4NhFdkLHwLquCWVwvPurGwpzRs6qfAlu6zYamfDEtK32rkJFiOmISBVMeWBNUutWNhWzsaFgR5tpnlsKXQOrMCViSWFB/EIQH5oPQyDEgtwyCCRqucKrgWD4MH5WedVw3zYePQr7weJgSX1nmVsKB3bZlXA5OKUehVMgJGRcPRk+qwe0ENDAmiu+ZWQp8gUz+rDPqZpQSkxdBJLYBuSj50knKhHZcFrZgMKIQloZVnGKS8I9CTwE8nKFZop7uHJ8EoNE54m1C3dER0USXsgyJg7eoJVVUNtG7dBi1atBDgxsOv6ho6UNPQRseOnfDVl18JN2GWrPH2CUYnAk89eqa+5Q1QJqhtEZaClIUrJT/8P7c/t3+XjeDjlfXg/znULV2BZ21l8NrNR+wfPXlSpKGvr/93UMdz627fufO7aOokUPfPwYOHRCWauoe/CjH/qjRr6v7ZalAxt+4JARm1lb+Wzm+RW/fZDt0/19RxnrwKloH5zv3HAgb/u3KbhKHuf3MuXfP2Hw11165dJ6jzFNo5NpHAMNcsrDmzsLQVQ6esJeCh1b6mFsLF1yACNAY3BjIWa9vBAt4Y+BjcWAvH1w2k+1nbx26NWHvHmrnexibCo4Sjs7sQhr1C+hHv3bsTa9auxMoVy7Bu3Wrs3b9HGLG8cPma8BPoFZMozKOMnz0XV65ew1UCjz0HDmH85CkEdV9j687dOH76LNZs2oJ1m7Zi/uKlaBw/EcvXrMXMufNx8eoNxMYnoKOWPtzConCJys4f7FUCoRX0x6RhzFgsXLYC+48cw8FjJ/D1oiXYQmlOmjYDsxcswvTZc7B91x6sXrse5s4eUKZG2aywFg0rN2LEqs0wLh0JRTYMHJMNw9hcjFu2Do1L1mDo2BmSoWOeF0hwp59YjG6Fw2FAENEtpwa6ZaPFSl/JCl6Oj5GEBISqdJ9OaQPm7zuK4wRpbJvt5tOXBHUnceDKDewmcNp48gL2EWxtOnkOu85exqmb97DtzCWcvP1QOAofGh4Os7g0aLGrMGro1UPTYRKbBeOYTPhVjxHOsHk48wCB29lb93D29gPsovQOsy03Co9RvhsJ1E5Quseu38EGip+5+4jyvobVx87gKkEfmw05SHmtPX4Ohwnu2DvD4et36ZnOExhNEAareW6kqAcSraZQR5SvEboZldD0iYGOsSnUVdWgoqIBJRV14bBeUVEFqkoq6O3gCv0wgmWqM226R6spPc0mEftFkrS1ShqgShAoH5sHxagcKMbkCi8eLPLRJATdipFZUCCRj8yUxCMyoUnXBVY1IK1hAvqkl0Ajt0ZIx8BEyLsGQpUgrGtqMbRyKqFKoKiaXkogVwUNulYvq1ysBldMyodiYi7VdT4M2NgyiUx4CqQJ5KRDEyBLohWdRuCfgrZDQtDSNQgd3Eic/SDvEQxVrxB0GOyNbkMj0JcaKLVB9uhDnSIL+h35+AfByy8AYVEx4relSd8yu9/jDhLbrvMPDhe2IEdNnI7rT1/j0v2nOHPzAb3XhwTnr/DszT/u3f+5/e9sb3OL8KyTEoGMMp51kMezjn8rCuL407ay/1had8LTllL/tbToiKd/bfcPpD2eftGGpNV/Ia1JWuLJF1/9D6UlpcP5/Ir8pS2etZbGM3k14RuYtz8S6hhMXlFnnm3H8UIDnrP13xXWYj16/ERMY/pnwNNshFgyvefXQeZfEYadu9RusebvH208v+8JQ91dAqy/SeO3CreTzwjWGNr+0dasqRPawQe/rvX7V4U1kgzM3373HwJ1vAqJ5zPwJuZG8HyG77/9tKqqeQXVf3vjD4xVwvRif/r+I34iqv/pAwv9Uf/s47t2/bowj8BDoOYW1gLsGOZYW9ef4haWdgLCeOiV/baa9LcQduXMLWwI1mzEeQFyg2yFVo9Br/9Avs9WuAXja/tTuhxyHqwRNGWtIDVQJv0HiTTMSbx9fLBu7TIc2L8bY8aOwa49O3Hw0EGcOH0a5y5K3IEU1I2Eqo0z/JPTsZJAbf/ho9ixey/mLVoqNGsHj57AvkNHsHr9Rhw5cQbrN2/HKorPmrdQnJ89f6GY09dZTQc9qGxfL1om0ti8YzcWLl0uhl4XENRt272PIG895hDIbdiyndJfgmUr12Aiwd2y1esQFRuHHrbOUCWoM08twEgCtym8YnHCTGrUS6HKw4AFwzBi6Vqs2H0AkzdsQ/eSOqjlD4dO0Uh04blfWWXQis9DN15ZS8esc6uxa/8BzJg5A6XD8lEyqgBjpk/HmRPHkFHfCM38aijn10ElfwTJcKgWDBehSh7H6RhL0zk2FC2fV4fO2QQ19CyyvGqWRCW7GkrxBcKAr1p0Fkk2NKNzIBeRgfZ0TCqBgCS3lvLhNEZAmdLm9HhfgY6zVxFOWyl3GOSya6CUPwwKBFi8z+cUc2ohl1WFziRyWdViX4WeQ6NwhCg7x/k6LXbrRqJOx3iVMN+vGFsIDfdQmA40h5mpMQwNuwrXV4oMdUok8krCP7BWYLJwh6bNBrBFOiMEGDLIaVA9Soxh0z5BJNs11KBrRL65dZRXnbhe5E1xZXo+ZSqXOpVJq4jqjuIZ81di2/Gz2HL0FFYePom+AtRLUUnQPmP7fuTS+Rlb98CEYF4hpQg5tJ8+cyGCCNynbtgOs7xKKMTnImDUFGRN/RqRjVORO2MBLAtqIR2SBP24bCSMnop5m3YiuWEiZL2C0dYlAKaJ2Sii78clvQCBJbXoERgjfA+befnDLSUL4akZ0NXtAr0ukiHYLoY9qaPVQ8yp49Wv7DbMsHtvkl5ijmt5XQPmbqEOydrNWH3gONYfOonTN+/j1Yf/vcnGf27/xUYNI/vFfdZOTgwZ/rn9/VZeXv67QZ26urqAqc83nnPNQ4S/BjC/RW7fl2iTvvsXwIOh7h5rzf6HmjqWO/ceiMUX/2hjqHvMnjZ+pzl1T3juYNNCEIa7X4NYoR18+hS3f6c5dfcfPMS3/0Qj+UdsvxnqeIn7+zWz8fHhbbweXySOvV0wRiwl50mr3505KI797fahfjT1eL5o6vm0IKGe1FcdPskz6rk9a9+ZRI56gYp4JqeKZ7IkndXwXEVHIgrqeNHdGB9PnxFpXr12He6ePk2aumYIY42dRFgj18ekP3r2NhFAxqAmGaa1FiAnEYK7z+IiHUrD1FwCcixCQ9e3P3oZmwo45PPN8+n4uKePH1asWo6LF89izPhxmDZ9GgHeXuFHdtTEyXBIzIRBVBrUg+OgZW6NgZRPTGIKsgtLUFRZjYz8QsQkpSIiNh6hUTEIiYwWYXB4FGKTUsQ5Hj7mhlHB0AiqfUzFgo+g8Gjkl5YjPa8AGbn5iEtOExPRo+JZEiiegPDoWIRERIo0B1rboSs1rPoElyoERt1TCjBh2Vos2rYHbrWjoZpMcJJaDIOcSpTOXYzl2/egftFKGGZXQo2giu35JU+aheV7DyFj8lxhGoTNrnQJT8aAiARYBkfAI9AH7sHecIyMgU9BKcyyiqGWWkT3V0KV7mc4U8+tEaHYJ1EikFIhwFIn2NMn4JlEDfr4TTvQvbQeagQwmgRQmhzSeU2CHgZJNhujTjJq024cPH8FW46fwZiNO6BXOFyATui0hShdth51q7dgyuZdMC4fJfJIm78Ciw8cQ8O6rVi4/wishk+ALMFp5PQF2Hj0NNYfO4O1J87BrGoMOhNURsxYiB2nL2H3qQuYs3M/DIsIODMrkbl4Habs2I+lR05iHoUDkgohbe8DYzsHAru+0NfVhZaGFgx7GEHPxgWuBLb7L17HDEojb8la9K0aLVZIaxHQaomQhKGNQg0GNSrbaCrbAbpn68lzmEjQZVxOZaf6KiQQX0/PeuzqbYxauw3dCgm66ZlCJ39N5dqGUSQrj5yGOV3fObkIYVO+xriNuzBmww7M33kAxgRvyskFwjXe2PXbUU91NH71JhhnlUIpJhs+Iyahbul61C5Zh+l0j01eNeQCk2CbX4Py2YuRM3k2Jq3ciMGZJZB1CUT/+BwUTpmD7AkzMHHZOgxMzEG/2HSY+YUgsKgSSXlFBHNdISsrB2kZGfqdSjpG7E2CFxxJy8iibdu2AvAG2dhjzuIVeEH8xu7P2B8ty/2X7/Hi3Z9Q9//19tP33+OV0xChjft25eqmo7/c2C8rO9lftmyZcHw/e/ZszJkz55NMnToVEyZMwMSJEz+Fo0aNwogRIz7JyJEjUVVVhdLS0l9Ifn4+srOzhWcNFo6npKQgMTERSUlJImSJjIwUjvXDw8OFcNzf3x++vr6/EHd39r3r8guxtbWFlZUVrK2thXDczMxM+PD9XHr06CFWp3bv3l0Ix7t27QopKSkBZEOGDGmqkX++/atQxzAiDOX+TnPq7j949Mlkyj/aeHHGQ6Ed/HWt378qvKKVh185vX+0sfbw8eMnBJ2PfjWd3yJc1mfPnlPd/WNNXTPUSeYr/nqd/asi6vbhQ6rb//linN+6/Wao49VX7DD7zewRQmMnNiLg56XheLdimmT/f2njOXVsDkSykEECY6xZawYz1rxJ/LT2hykfG2iDAZZ2QkPHmrlB1hIZaMWhPQZZ2dN5CeCxtm4g7Zuz1k6AoI0QCzpmaesg8jOn6/r1H4T4lDRMmjUbg+ycoKnbFQbWg2ESFA0VtwCohiVCPTIFiu5B0PYOR/egGBg4uEHH0gF9nDzgE5uEZIK7+PQsZOcXIbugGJW1w5FBoXN0Ino4ukOrvyV0LGygOcge6i4+0HT1hZalPTQJZg1MLWDpHwqfpDTEZ+YiLSsHifQ8cQlJ8PT1h+kQHxjYO0OdnldzgDX0BjlANzQRKon5MKJGfPTilRi9aAVCGyZDKS4byvHZ0EsrQc3XSzB37WaMX7UR3bJLochurjLKkDhuOoYtXIGiaXNhmJgLrYxSqA2NhXNhLRYQjJVNnwfNhBx4NE4RfkZff/gBD5+/xdlrd3Dt/lPhLeH6vccCxHil6Mv3H/E9daBWHj0jvHkMrhuPSoKxr/ccxoDKUVBKL4daViVBYBX0k3JhbO+E7jGpUGMgzKhEr+LhyFu0GisOn0TF0nXQzqmCOkFij4Jh4v7EWYtRvnAluhOQqFD6hgW1sK4Zg7iZC1G/ahNMGRwJ3roVDoN17VjEzliAMeu3wozuVad8tUhMyuoxjK4dT9DYh6BOnRc05NfCkYAwbe4yNKzeDIuqRsgmFsIwpQQmCfkIrR6NlMap0InIhDSJDuVtQ/kGT5qLEWu3wGPUFHqeSmjmsvFryTApA5s6lZOfnyGtV8lIBEyYiUYC0GoCQYNcAuGMcvQqGo7ISXNQvWIDRlDevdh1WVopetI7cKZnyiFwHblyE3qyhpTA24igbHDtGGTOWUKgtgaGaUVQTshF96wy2JTXI3XaApTOWoRudEwhIh3dkvLgXFSN2LHTUTJjHvoQtCn4RkMrOB4mMRnwKx6GrMZJMA5JQGcCWXX6zvvQuSGUXnbDJHQPiYdtdhnW7j6E5OJKuAwNED6Ted6qm4c3nNyGCLdguvqGorNi6+AElyFekvmx1FmqaxiNF+y79s13wtMFw90Dgronr/8zvEn8X95++vZbvLJzlswhW/f35kAmTZokYERJSQkhISEIDg7+JDExMYiLi/uFpKamIisr65NkZmYKcCsrK/skDHMMeAx6n4NffX09xo0b9wthSJw+fTpmzJjxC5k3b54AzM+FoXPVqlWfZOXKlVi3bh02b978C2F/t+zo/nPZt28fjh079kmOHj0qYJad4LOT+EOHDgnn9P/q9rdQd5rS+ctf/gJVVdVPUNesXeI5cM+fvxButq6TsDaKIUIMxz4gKGHY4wUNLA/p+GemOvg6MZ/u9l0CrCfClMk/2przZC0XD03y6tebdyVDsJyeACcCvV/kScJ53qP0PwerW00rZ9lcyT8bCuXtPQ/50vPz3D++71N+Ik8qz9+V85f58T03794TJkW+b5o3yOX5NS1d88bvjBcnsqaO7/9b+VuN3K9dw8LnePj112z//dHbf/Scups3b8Hdw4egzqJJO/fznLr/x95ZAGZxNH38/d4KmoS4End3d3d3hQQJIUAgIRAIENwdihYp0KKltFhxChR3p7i7WwT+38w+CaUuQEjfZtrlLvfc7e7p/nZ2ZlYCeN6i8bCi5CA0ddUaOjHsShDHQOcbJFky4PE6Ja+apV/wq78Z5gQQ0pIdJDyq82BbPAfKV4MaKI6Or29sDkXfcOi2yIdJyw4wSs6Bbkw69GMzYJDaWsxAoU9/m7ToAP22XdA8rS1UQmKgFx4PncQW0ExrA6XoVKhEp4lpmrRpKUAuNBbawdHQ5nAklLRoXSsgHNoeftAOi4NSYDSUnAncKB/1hCxxvEpsOpTjMtE4KA4NAuPQiMCySWA8lMOTYBAeC+vMNhg2ez7Kps9B4sBR+CC+JT5MzEFTaqz7zPoCazZtRd6gEZBOy8UH6Xn4OLM92o2bilkr16LPlNlQiG+BBnQeDfxikVI2FDNWrseA2V9AOisf7mXDcerqbdyghvjg2Uv4dtcB7DxxFlsOn8Q32/fg6627xPyll24/xL3HFZizZRcaZRfAtKgMM3no7dtNwivzg5ad8TGlRq2K0CCnEB/z5O6ccrrgYw730W80Sr9Yhrkbt6Pws0VolEP702/OfUaiaO6X+GzTdvp9KaRadaG8CmBBcNeJQI/LY42WSl43/DerAwyL+qEdAd1kKpfhjY3z/5NJ24v7o9WUORizYh1Gfv0tVNt3x39bdIZeUV9kEHBxHpPXbIIeAe9/sjpBkepcMGsBxi1bhe5zF8GUgIq3yxFERxI4l1BdZqzbAjeCqf9kdsRH2XROdB6cPqTz+4gSLz+kvzm0S0uCt4lUp8LZC+gcOlNdO8GYyk6b8ClGcBiVuUsg17Yr/pORL2Y2SRw9WQBgj7mLodimEP/hQMQdeyBm+ESUzluCbgSzzeh+/pfutQ7Bd1i/EejK86xO/BTNknLw36h0qNF99uvWDx0J4DuNmQzFuCz8xzcasmHJcGzVEWkEfC169oMyPeeNnHyh6hMKi6hkhLbpiKjW+ZBzD4JaVBoiSwYgsWwYokr6IaK4DBHd+iKupA8i87siNr8IBYNHoj09Xxm9BwkIzp38GdrOmo+2BJ95cxajmOC0PV3LkvlfUQfgKl6++O2Pcb3Ujrykhvaeqw9uKzRH+dpfxq6bMGGCgLqIiIjqLfXyZ+TnUHf4+PFfQN3r8vx5OY4cP4U9B49gb3Xas/cgjh05gWvXruPG9eu4fuMGTp05jT37Dwh77Zr9OO0/cFDYrP1VOX32PHbvP/RjXvsO4RAtL9P7yd6qXObZSxfoNyrzwE/L3LPvAC5e+DHcDAMUO338nty79+AneXDaR+d5+tRZocm7zlEdblzHkRPHqs/ztX2p/EOHDuPpH9jv/Vw4FuDBoyewh47fd+ioSAeorTpx/DSVd0MMC3O5Z+jaHjp4CPsPHxNJsi+Vu2+/cPJ4X/KPhjom6gjq4bOmTgJzHIaEnSR43VtAF0MdD5G6ePrCjf5mQOPtHj4BcBepWmPHIEcQ50WQxsmb1hn0vPwkcFezPSAkUuJUwZo+gjvPgBAEhkXBnso2dPGEcVoODFPbwDA4BiMmT8O5CxdRUV4u7BbO0QM98bPPYZvQAsYEXkbxGbDI6QiD/O7QyOkEnfhMDBj3CWbwMMW8Ochtnw9FFQ3IKShDTlkNMqqalJpDWkkdzeSVIEdJWVUdWdnZmDnnM3w29zMktMyBJuVv164LYjoWQdUzCI1cA9DE0RtN7TwgR3/LBUZCwTsUigGRaOLmj49tPSDl4odmgVFoEhQL6ZA4NHHxRTMnL8g5+0CWtjcNS0Lj0AQ0dguk46Mg4xEEeb8ISEUkQZbybBoUg48CoiDr4o8m1Ng7tuuMFZu/x9bd+/Ddzj3YuH03Nu7Yg0079orlhu0EdbRt/bYd2E4v6eAZcyEblYrGIfH4yMkPjR190Izyk45JhRQBcePIFDQMT0ajCFpSahCRiiYEIFIRyWjmFQo5qr+UTxikCWabEjQ3i0qBnE+4CILbhCBDJjIZUrRdhsqQ942ALF2PZh6BaEbbpXl7bBpkeLuTN527H2TDEyFNeTSl81P0C4cC5cPTYkmFxqMpb6ekQPdYka6TDIFNM7pmUgTjUgQ3zfwj0MzeA83o2ikQkHMdm3I5dI2acR70mzRBOOfRhM5Lipe0j1RkEqSpvCZhiWhC4C1D+Tejukjbuolzk6O8pcISIEXXRYbuG5ctS0AlFRRNiWc5iUIz2i7r4CHuqzT9LeUXScfSPi4+aEr5NObnwCsYUnTPZGgpTecrY+sKKTt3grEASNPv0g6ekLFxQVMzOzSxdIQUr1s6oam5PZoaW6OJnhmk9E0hZWhOS3NIG9BSxwjS2oaQ1TOBlK4xmuqaQM3RgzocSWge1xK69E7o0POT0703rtGH/+dy9PQZ+LPXbbsecOw9HKY9BiFywgzsOiOZaaFe6oa8fPQI91y8cVtJE+XrN1Vv/VFYm8ZQx0Ob9fLn5deg7oMPPoCioiLOnZPMCPK6vA51NeCxj0Dt+LFjBHXXBGBxOnPmDAHJQQEbr/aj9CZQ9zrs7DtwCIcPHxb2djVlXrx4AQcPUpmv143S3v0HfwJ1rDH7I01WDdS9ns9+grczp0+LshiuOJ2g68Xn//p+XP7fgbonT5/i0LGTPymXr9eJE8dflcdln6Y6HDhw4Kdl0nXeT9t4GPd9yT8a6i7Rg8Q2dWzfVqOpk2jjJHZy/sEEF06u0Dc0gRmBnYWIU+cAe4LA6NgEuHv5wszShqDPCZa2jrCifCwp8dLCwVVAHUNjUEi4xEM2IBh+QRzGJBixickYPnoUFn+5BMtXLsf327aiTd9BaJ6YA0XPUEyeNae6lr8UdtP2SG8D/cz20G5dIOaVNc4pgEfPQVi+5Xuc/uEkxo4ZCb+AAJiY2wgPQa63pbW9gFQ7R2cRb8/a1p7OzwGJifEYP34MlixegBwCQW0CAy2CBV2CTGVrRyhaOULB2hny1HAr0rK5qze03Hyg5+mPVl26ol33nvBNb4mmjtSYu/pC0TsI6Z27YtDwkYjIzKbzocae9pWhZSQPF/fsjaTcfKh6+IltsrbOCKTjO/Tsg7QOnQkYg2Aen4rJc+dj0fJVmLloKYZNnUlAOw8z5y8RYDtk8nRMnPMFFnyzGotpn9alZZDyCoAufdRa0Xpen/5QDyYgIfCSIQCRpTy5LGlP+ts7WPwt7xcKlaAouLRoi/z+g5Fc2F1AjoxXIJQJXD1b5qJgwFAkd+kGRd8QSNN23t8tqw1ye/dDG0pchjSVqxwYAe+cPLSnctv17g8dqoeMF5XrEwyb5BZo3Yv271kGDdpf1idE7O+QmoP2fQeiY79B0A6NQVMPfwLJYIS364iSoSOQXVIK3fBYgsgQqIdEwzE9B20onx4jx8IygUCSzkHWR3JuCrSPHKVmtC5N5ylHZWiHxyGJzqls9HjKsxPVR3IfTGKSkNm1B0pHjEZ8xy5Q9Cdoo+02iWnIpWvXm7YndSyEsi/BrkcAbONSkFXUHYUDBiMutwOUaBtvd03JQiva3oHqGdMmDyp07xUI8mwj45GRX4BWBUWIpPvfnBpxORtnGFH5cRlZiE5Nh3tIBFTo2ZQ3sYS+vSsCw6PhHx4FZ+rwKJpaQcfOGanUwUhKz4Q1wapiQAJ8W+b9ri3N3K+WQTO/BGETZuE09Yjrpe7Ji7v3cJfgnm2cK7bvrN76o/CQKENdfLwETurlz8lvQZ2CggLOnj0rtr0u/wtQx/JHMfLqoe6vyz8a6vjiDx0xCtmt2iKvQwHyqCFqT1DRvlMXtKP1Th07o11Zf5h17QXDdp0RnJmOyDB/9OpVgh9+OIVt27YgONgPDvaWsHZxhkFUCrRiM6AZnQm18GTYUcM7Z9EinDx5HIePHMbefXuwe+8u7Nm3lx6g/ZQO4Mgx+u3QQfQaOhxGGW2hkdIGSn7RiG3RCo8e/Lpq+fCJk7BLbQPttHbQ71AiAuI2b90ZBonZWLh8Nc5fvIL1BHcdCazMLWxgTVDHM11YWUvAzpxAlGe4cHNzh4uzIyKjYjBw6DAsXLQAeQWdoeEfCdPIBDi6eorjOaSLCOzKXsAEhWzHZE75GRmZicDMhrQ0t7AVscM4QLOJqaUICqulYyBmzbChBprL5uM5wLK2rqHwYuT9bQmIeX+eu5OPMaSyRIBnKsfEzJr2kwSb5fItbBxFYlBl70cDQ1ORDxvL8zFcBscUNDQ2gw7lxXXifPgczChZUF14yXHOzC2sCW5dYGllBxP6m8GdbbS4TvaOBOZ0HkZUpq4e1cnYAraUD9tr2dK58PG6Bry/iZgdxIEAnrdz3qJedBxfZ4Z/Lp+vNW/XNzSDKZ0Tb7elTgLXy8DIVPzGjiv2Di5if86npj5cB87L2taJ6uQo5j7la8XXnOvKzj1cVzNzK0rW4lgzuj7sBcrHGBMgSfK3pOtjL7yva64tX1O+9nxdnGk731cLK3uY0rXhe27GdaJtdlwvuk98b7heXCe+HmxrakbXmOvCM64YUn35nDh/7kiwV6oubefnxIrqw/lbUZ24fiKQMJ27AeXnwNeV8rKg+8fb2QyBgwtzuT5+gbAjoFWNTCOgTsTIGb/e2dnw7Wq40juq2msk+q5YU721XuqaCKizqIa673dUb/1R2P6NoY4dFeq6vHz8BFWnz0jSmbPvL52/gKcTp+B2E3k8oI4cyzFqnz7++OP/eaj7I6mHur8u/2io+zOycNMW6HTqDh1qMLQzWsMyPgneYaHw9vGAu4cLnDzdYOzpA42ACKgFR0M9NAZqIbG0jIdmZDKUguKgFxKD4oFDsOybZSKxZm7VmtVivW2P3tBOzoFO267Qb9cdum2LoZnaFurhqZBz8oF9cAQ6l/bGoDHjkNejF6xjU6EakgLDjDwY5hWLaaKM8rqLqaL0WxdAKzUHGnFp0IhNg15CBgziU6FHgGZAL7t+aDT0qY66gZHQ8QuDtm8IdIOjoBEUDWX6W8EzAEreQVD2D4dOQBic3LwFkCgpq6BRo0ZQUlIRjbK1HTXmBALqGlrC61CmmazQWFoT2PD0aDytmpSUFJo2lRLhJ2yocTYnWOCGWqZZM5GXNjXcrCFl7acBQZi8gjJtbyxCefBwN3scGxNUKCurink9FZWUBRRwGWYElBqa2mjcpAmkZZqJutgSWDEUMERIS8uIgLQMODy0bkKwwzDESwF1tM55c12NCTwUFJWpjAZUtpbYX4AH5amkooYGtJ3LZtDjeomyqY5N6Nyk6bwZKO2d3QVU6hCscrl83gxG7FXN9eWyZWXlxXnr6BmImIVWts4C5FRV1cU15POReEPz+dlCRU1DnB+Xzdsl52cPLW19urbSaMZl071hGBLT1tF5vZ44riJrjw0J6Pj8OC8dujbsxW1J58dQp6auKe5Tc00dcCgfcW0J0nieVb6GynT+fD34vCXnZ0D3T47ulZKANju6JuyByqDH9VRQVBIwyfXlMvi8Vej85OQVBIiyWQOXYUplaGrrUv4qtN1IXCdxbWk7PzvqGs3FdeLnw4Xqax0UQc9zJjQTc6AUnwXFuExYZLeHR6di2LQvhDo990qFfdG8bBR0h07Acmqs6qVuyosbN3FH21ikSmowfy7/FKirOnuO4NQBt+XUcM/OFfecPHHP0QP3afnA2av2kos3HlJ64OSFRxFxqPxa4nxy5tw5NKF3Xl5evh7q6qHuL8n/PNRVVlRgzd796PTpZ8gaMRYthoxERv+hyOgzAGmlfZFGUJZR0htpxT2R3rUHMop7IJPWObXoVoqs7r3QoqQPsnr2RTqlzN796dhByCgbghb9hyFn0GhKY9CK0+CxyBk8Dq2GUBpK68NpOXwCcoaNpzROpFbDxqL10Op9BtE6HdNq0Ci0GjgKbQeNRGuqW+u+g5Hbbwjalg1Cayqvz/hJ6DxgKHqNIjDs1Q+lI8eioN9g+ns88krL0HfMBHQdOBSDJ0xG6fDR9Ddtp/Pg4WcO31LjOPIq9AsPUfO0arTuSNu4wWe4YGDgBp3/Zi0Sh3BhrRQ35hyXT2iu7Fnj5CAAjffn/BlkWIMkNDa0zho0zocbdc6Xf2e4kMCNZHo21gZxPlwOr4twMQ7O4ndbWrJ9ZE2dOD9ed+A4g8IBxkvkwZ7NDDOsEWJHGDHrh6evGB5n72bez5l+5zp6evuJc+bf2dNZkq8rnb87vP0CxdC6JNSNZB8+jof0eZ3rzQGpuU6sWWPPaM5f7EvH1Kzz9pDwaGFzact5cxkEc7zk68fe02yr6U2/c5kcODs5LRPpWS0RHhVD+dQExQ6mOlZ7aHv/GCibt7nTeXA5nGq2c8Be9ujm+tfUjZ15fMQx7N3NeUm8u3l//i0kIlpcB943MCRCeJFzzMegsEjhjcrXMjA4DFFxiQiPjkNSaobYJyY+RdQ5t31HZLZsjU6di9CtpBQdC4rQpagb+vQbgNI+fdGzdx+U9i5D58JifPLpTHzz/Q58vX0nlu/cixX0Pm49dhwbDh7GnlOnsZcaihPXruPinbu4+7jew7Uuy4vrN3BbRYeSNiqpcf259OjR4x8BdZWHj+KOvjnu6JoKwGO58/Ah+gwYgNbt2iG3Q/5fSB3EMRl0zn81pWZlITYpSZISExEbGyuGrgMDA8V1bEadaIaHn0s91NVD3W/J/zzU1Uu91Eu91Mvbkxf376Pi1k3U+CJz/K8XIgbYz72T6663cuWRY7hjaIk7OiaoOinRDM+cOVOAFMeGGzNmDKZMmSJi6P2ZNHnyZHE8x+T7s4n3/+yzz7BgwQIR1+/1xNs4nTx5UtTt5/IuoO73Qn3USD3U1UPd/4T8mZg6NfJnXow3kd+Khv1X5F3XsV7qpV7+d6Wy4ikuntxNjaXEZvje9fO4cHS3WK+qrMAPezfj4Z267ehS9cMPEttADX1UHpQMIzNgMdQ5ODiIGRTqsrwLqPsz7Vw91NVDXZ0Rdp3maObTpkkCJJeXl4uHn+0VeMoS7hFx0Mrvv/8eF+jB423nz58XLzffIJ6AmCN58358Q1k4ftChQ4dEXjXCsXdKS0tFEEyWLVu2iACbt2/fFp4+PGUY512zzolfiGP0Mr7+IPDLuHLlSvHCcI+RvQa5Z8fb+VgOqDljxgwR+JLrsHnzZpEXB8+sEX6xevbsiS+//BLjxo2jD8FzERiT8+XAm380VUu91Eu91MvP5fmzJ7h4dA+ePZGAz4ObF3HttGSWnxdVlTh3YBse3f3rQ3u1Kf90qOP27NiJH7BrH8eDO4T9DG1/BupEvLpDIpYat0k1wm3DH83HynLm3Hns5jIpH5Hfn4I6WtL+u/fuE23r61Izdddvyf37D8X5caoBpz+GOi73MPYQRHI9nhGk/RV5TNfhwBGOU1dT/78Gdfv27/9bQ9tvS/4VUMfwtWnTJnEjOLI4T0nDsX8YllgYli5duoRvvvkGO3fuxIYNGwQocZTx9evXC4BiYOJjOVgiwxSDEkcb55d/9OjRr0I1cFkMihyxnMvhh50hj48fMmSIeMiuXLmCNWvWCMjkh5zLmjdvnsinBuw4v9WrV4t6M4ht3779FdhxtPJly5aJ8/niiy/Ebwx1+/btE9HPa4SBjyOy80PI0do5P46Gzi/S76n237Y83bgMT9YsQtXta6g4fxL3hnRA5ZWz3DXEg08Hofz4frEfzxn8ZMVcvKRGg+Xl859GO3+0cBIeL50ujnslr0/98roGkhqXV0LbeUq7p5uW0bIUleeOV/8gkZflr5Xz4qcfmZevfXQeTOoj8qiXevk3y/PHD3Fi1yY8r54C6c6VM7jygwTqKivKcWjbOty/dV38XVfl16COv8cMdTwFWF2HuteFgUwyddhl0bawAoK/8XwO3B5duHARV67fwM07HOz3gdj/TUdrnlEet+/ex3nKm9s7bre4beTE7dJZgknW6l24cg237twVCoQ3KZMVJ3eo7leuMUzR80bnyWU9ePBAKFIYJHkueJ4p49rN2+K3N5nN4QW1Awy9DI88SwjD23ECxxqg4+WpU6cEMB84clwEKz5O0Hfx4kXRTr/P0bD64df3JAxmDJEMYX8Uq+cfLdUPd/mRXXi8bKZYr7x0Fg+nD8Sjr2ag4jXAqrpxGQ8/G4HnO9fj4YzBYtv9sd0JACWGzE/XLqa0CBU/HMH9cSV4OGsonu/ehGebv8GD8T3wiI59tmUFnu2kRmV4AZ6uWYDHX32KijNH8eTLabTvRsp/JKpuXsFDgsn7o7vi4cJPBMjdG9QOz/dtof1n4E5xIp59t5zK7oaq6xfxaP4ElB/bgycr51H+v5waqV7q5d8iDx88xOK5n2HRxKFYOn8eNm3cihVfzMSyOZOwdcv3WLdyBb6cNgqrv16Ch4/qLhgJ71drJ9xR1UHlXkmnkjvxDHWmpqYCCv5JwlDHioS4uDjhXMHnwVOu1abw1G2dO3d+peB418KKEZ6bl+9bbQkrZ3jKu0WLFlVvqXtSD3X18k7lZcVzVBzfJ8Dqda1a1Z0bAq5el5f0X8XpI6i6Tb9du4hygqwXD3+cP/FlRTnKOa8fqGdNIMagVXlJ4hlWee4Eyo/uEXMTcx78W8Wpg+J4BsryQ9tFmTxfcfn+raiqHh5iYCzfv0VoBVlTyHXlfMqP7aVjduDFg3t4WVVJeexG+UHK49pfswmpl3r5p8saAjUnGw+Y6tsgISoTsRHp8PIIhp9nOIL9ohHkFwkv90CEBEQhLCgGAd4h8HMNQmJkGgK9w2Cmb45Bffv9KZut2pKqi5dwz95NzIxRuWOX2MZzvzIM8cT8dRXqWAPEozJs0qOvry/qW5OcnJwwdOhQMfJT29e6X79+r+pQW2Y9DLBcJs9iUltSM2OKv7//Hw4dvy+ph7p6qZd6qZd6+U0ZP3oEbCycYWxog9DQZHQpHIyWOV2RkZWPDgW90amgHwo690enDrTeoRSFnfugW9f+KC7qC1dnP5jScdMnzajOrW7IPwHqeHiPTXbc3NzEPLBcN05qamooKCgQozx1wS56165daNCgAT788ENs27ateuu7FR5aZi9lvh5sLlVbMn78eFGmp6fne5ms/89IPdTVyzsXti1ku8T9+/cL93+2Z2T1tZeXl7Dr47/ZXpHt/Vq1aiXsF8aOHYsOHToImwkW3mfQoEHiY8u9UHZieb2nxDaJZWVlwtaChYe0eUiCX362Ibl7967Y/vTpU2FIXNOT5e1sb8jH9+rVCytWrHj1QWc7Di6nxj6C960xLma7Fbat4Hx4uKFv376izvVSL/9rMqhvf1iYOsDS3Anmpo6wMHOBl3sorCyc4O4agM4du6NVdj5CgmJgqG8JMxNHmJo4w8XeE/169UOwXyimfTK9Ore6Ib8HdXVh+LWoqEiAUkxMjLCfZhuuuij8jeTvOF83dsqrLWHbdy5TVVVV2MPXlnAoGi7Xzs5OtCV1Ueqhrl7eqezevVvYPdS8AG3bthXetwxpbMS7detWhIeHCycONrZlx44aycjIeOXNyy8uzyvJ+XXt2lVs6969u3AOYWEY41hR3HNlxxQehti4caPwZmZoY8cQdmxh+ws+nntcvD8bwTJQMmSOHDlSQBw7o+Tn5wvHFZZOnTqJOjP45eTkCC+5AQMGCMDjdS5n7dq1wsO4Xurlf0qoP1NS1A3G+jbVUOcAEyNbONh5orBzT5z+4cfZDtgIf9qU2WJo1sjARuxryjBIafH8L6v3qhvCQZTvufrgdjNVVGzaIrbxO8wNtra29k88Q/+ucKeSh0lrOrW5ubmi08kdwZpO5h8Ja4NSUlJefedYfssInx3j+JtZm0OvrEnka+bq6lqrzgGsHOByg4KCavV8uZ3gck1MTOps9Ih6qKuXWhF2rWfXd9aSsbDHFANUjXCPjyGPDVE5vMuveeby7+x2z1oythvh5evCnkc1U+pw3jVaO3Yv53xZs8flsys6/84fTN6f/+YXlLV77OFUox1kDRx7Htc4svC+DKM//PCDqF9Nb549mPlv9sKql3r5XxIOKlzEUGdoDVNjOzEEy0s3Zz/06VGGs/Qu1DTmV6/ewOhR4xEYGCn2MTOxhxkBnYWJAxbOq1uG5S/om3DPzRe3ZVRQsXGz2Pa2oY6FoadmeJChq8bIniGPHeVatGghOrYc7JhHJni0gqda4+8cOx5wR5Q7kBw1gTuiXEf+PnJIqry8PGRmZopZPNhzl79P7du3F2XVhnCdeMiV56jlUZjalLS0NHGvSkpKqrfUjtQ40xgaGtbZ73091NVLvdRLvdTLr0pleQUmjZuEjKRsLF2wDPPnLkJOdgGy0tsjK6kdWmd2RGlxGXp174v8Np3QKiuXUlvktcpHQfsuKC7oht7dy7Bjy05UUeeoqqqyVjU6vyW1AXXc6WP44uHTr7/+WowysLANGsMadzQZ4rhDyOsMf9wB5c4rgx+PInDHlde5E8vC4au4c8rXkO3Xauzq9u7dK4aPecTjz8Sbe1PhDrGtra24XgMHDqzeWjvC5jR6enqibL42tSl837hcHR0dYX5TF6Ue6uqlXuqlXurlF8LwcP/OA9y4dBMXTl3E6SNncHzfKezZcgg7Nu7Dto17sH3zPuzYtBP7tu3DsX3HcHTPUUoncXjncdpvP/Zs3Yv9Ow7g4pkruHL2Oq6dv14nbJF+DerYq5Qb7ObNmwuwqpffFjaT4WvFThy17TDAAMsaQhkZGTH6U5vCEM7nzc4qr4801SWph7p6qZd6qZd6+YWwNuj2jXs4tOcYDuw8gv3bDuMQwdrhvSexc+t+fLduB4HdbuzdfhgHd5/Anu8PYSv9/f3mvTiw6xj9vlP8tmfrQXy/bheO7T2FSwR3z+sA1L188BD3fUNwq5Esyld+K7Zx7NCaBptNOd62sG0d24KxucaECRNEeAwGFNa+8fAlL1lbxyYePJRa40TGNrs1JiHsRMbDnqyNY+0d/8amLbUp7KTAQ67skcv1r22pcVawsbH5hQnOuxbWsnLZ8vLyQrtaF6Ue6uqlXuqlXurlF8JQd/fGbZw5cpJA7iCOHzqKS+cv49Txs9izbR9+OHoG1y7cwJHdB7Bz0zacoe2Xz17F9o1b6O+tuHLuBo7vO4nNy1dj2+pvcXDbDlw4dR7lz99/KIjahjo25mf7Nx6K5evKw6YtW7YUv7GDVnZ2tnCs4OFX9iLl4VoevmWbPPasZ0cvduhiWzyGKnYg42gAPIsEO37VlraMbZ/ZKYKvE0Pq+xC2G+Ty2WmttoUh9r///a8I8Mz21nVR6qGuXuqlXuqlXn4hDB/37z3EuRM/4If9B3GWlteu3MTVC1dx/tgJXPrhLG7Q35dOncXpw4dx5cw53Lp0jX47hvNHj+H25Ru4eeEyzh8+hhP7j+LkoZO48MNFPHlcu9qVX5P3oalj4WvK4FbjsckaNwYldsZi2zgOXbJq1SoxRM2aOJ6SkuPVsXc/78vbWWvHQ+P8N4ds4mVtzUrETht8jd5X8F22p3N3dxd1YK1nbQvbOTZs2BBNmjT5iUdyXZJ6qKuXeqmXeqmXX4iAupv3sXPTJnwxYwpWLP0G7aZvgVHZt9Au/gpaxSug33cDNHuthWLhMqh0WwHFkrVoXLQSDTotxUcdluHDXtvQZNQBdBwwGQsmjsWuzd/hCQHV+5Zfgzoe2mRYqI2htdoMw/G2hMND8ZArAw1fq/chHHmA7w/fJ4bw2hYeFmctHdv0sddyXZR6qKuXeqmXeqmXX8jLFy/x4M4DXL1wHdcvXseFc1eQ+cU+BA/+BvEDl8Oj5zcIH7gOmSPWIXHYt0gf/i3C+36N7CEbkDFwJaIGr0Xk4HVw6PUNpn/5Hc4cPIpzJ8/j0cM6YFNXUYn7IVG41bAZni9cIraxrRrDgpyc3DuDOtbucFgTHrpjjRyDMwPS1KlTha0d28hxPExOrLljb9ZNBNVsO8ZG+myHx2GZuH58DIdJqQ1hDSHbsPH14Rig70tqQorwbBLvI0A0h8lSUlISdeAh9Loo9VBXL/VSL/VSL78QhrpHd+/j4O692LT6W+zdsh1pC/bj/0YfxEc910Omy9do0vkbNChehYYlm/BR93X4b9Fa/KfrKvy323r8t+Q7/F/Xdfi4YDkGfLoc279dg0O79uDOzbcTA+5N5GV5xY9Qt0gSGLk2oI7zXb9+vfDa5FhrPCl9//79RdmseeLhTbbb4m3z588Xk/RzAOOJEyeK4OsMdByXbuHChSJuXW0Jz7bD18bDw+O9DLvWSI3XbXx8fPWW2hUeHudZLLgOHN6kLko91NVLvfyKvHh4H882fY2n3y5A1W1JwOR3KZVXz+PJmgUo378V5T8cwpNVn6P86C5qWF/g+e6NeL5zPSovnBLb/4y8fPIIz75bjmebv8azLStQceZo9S+1Iy/ZRmjRJKo39WZfvkD5if148fRx9a/18k+RB7fu4cjOA1j55TJ8u3w1th84gyWr9yIyswhJeWVYv/ssvvhqEzp16YlZs7/EiZPXMXz4JPj5RmDhopU4tP8McjM7IswzBCPLhmD35m249y+Guhr5uQ1czd+suWOnh98anuXfX5ef//0uhL1yebixUaNGIlD7+xI+14iICHGPGHDfh7B2kOMYch3YmaUuSj3U1Uu9/IY8Xf4ZHi+djvID2/BgfA9UXbuI+0M74tn2NQRLy/Fwzkg8mjsaj+aNwZO1i3FvWCdUnCIgo+MefjZS/P34qxnUgDwXgPVgQinl9ynB2h7cn9gL98cUo/zYjyEBnm7+BvcGSyLCP/ikNx5O6y/Wn1JZLx4/wLNtqyi/mQSc9/Bw+kDcpzo9WT4Hzwj4Hkzph0dzRv0EnJ6tW4KHM4eI9Xsju+DhjMFivZzq+GDGEDyYXIaK00fEOTxeMhX3x3XHk3WL8XDWcJEXdcnxfP8W+nsYHkwbgEo6/4e0fDC+BC+fP6VzHIHywzsEdHJ9H30+Di8ryiXH0PG3C+PwZOU8UeYDyvtFLcBxvbw94Ub08d1HuCGGX2/i2sUbuHL+Oi6fu4bzP1zGpbNXcfXcdRGD7tIZWr9wg7Zdw8Xz13Dt2l1cvXiLfpNsv3WF/r5wk36/gnu33v9k+QLqQqNxqwFB3YLFYhs7JPB8q2wzVtszJLDwMKuDgwPMzMygr68vnCPetzBs1gQZZm3h+xT2DuYYglwXtu97H8JOLcbGxqIO7JFcF6Ue6uqlXn4u1Ji9ePJIgM6jeWPF+r2hHQScPZwxSGjvGOwe028s90cV4cWjB3i6Yh5BzOd4/OV0PN34lfjtAcPX6GI8nNIXLysrUHX3FirPHsO9Ifl4+eyXkd8fLZ6CW239UHn1Ah58Ohi3O4YLmGKpPHdcABXL/VGFqLxyDuUHt+PeaCqf8qq6cwMv7t0Sv7M8rYY6hsK7JSl4QWW/uHcbd3u3RNWNywIUuZyHk/ui4ofDqCDYfECwycLA+Xz3Btzr31b8XcF1HiBZvz+uhAC1J9XrgtAs3hvYVkDei0f38XTtIpE/C1+/x0umiHXWFPL1q5d/ljy4/xi7v9uKedMmYcWXS3Du1AVcOXcVX3+xEHNnzMZZArr9u/ZjzODBWDh3Pm5du41v5n+F/My22LjmO9y6fh+zP5mNdhltMGHICGxdsw5XLtTeBOy/KdRheRCXIqDu2aw5YlNtQx1r4zgkSY32a9eu3fD28oeDvRMsLS3ENGLvW9iOjzWXqamptaIV/D3ZsmWLgCl1dXUxDPo+hK+BhYWFqAfPEV4XpR7q6qVefkV4OLTy0o9BPasIlirPn0TV7euS9Ys/EKgcQdXNKwKIxN9nj4rlg4mlQsvG8PayXBK+gYGn/MhuseTh3IoT+wjwborffi6vYI8antfBr/LSaaFZqyKYEmXS3ywMneVHdv0kPy6X963gYc+HkjkKWYvI9WNbqYoTB4TmkWGs4tRBAYgif4IvcS60rerWNaF5E7/T9Xgl1Bi9ePyjB+OLp08k5VcDJZ+jOObyWby4f4fKq6L8z1IFysXv9fLPkUcEddcu3RDx6Dju3KUz13Dx9BWxfv3iLVxmTd3py2J59Tzvc71ai3cNlylxsGHW5IlE+108cwnXL1Pn4317f75HqOPZKjg0xs+nItu7dx98fQJhZ+cIC0tLfPmlZFi4tuV1eHvfIPe61EziHxoaWr3l/UiNw8i0adOqt9QtqYe6eqmXtykvqbGiBuvlezQmrpd6eVvCUHf1wjWCtWpIO3sdZ0+cw9xJk1HUvj1OHjmFM4dPY9qoEVgyezYe3HqCzSvWIj08Gt8s+BIP7z7FFYI9hjwGwiunr+IqLSvLayeu2m/Kr0Adh8vgGGSNGzd+6zMl3Lp1S8Sd+735Qg8dPIwA/xA42DvDyspKOErUhjC4sd0ce+PysCY7QhQVFYl1jgvH6+yV+74lJSVFwBQ7bbxPYWcRrsfYsZKRmrom9VD3L5Rb9D2V2kc3fxdwktjj7IX7MExfBe+CTXhaUYXKp1WYW3wQo5O24+rJHzUy4zqkIsdKAbu+XSrZ8PwBMN4IKKTH6NRKybYX14CHjYAHtK2KCqiRvReBSVuAnRKND7vvd+vWDYMHDxau+/9mGTZsGBwdHd/LlDv1Ui+/JxXPKnHryi1cOn0ZF05cxOnjZ3H66BlsX7MFm5avxdlTl3GeQG3rmk3Yu2UXrp+7ikM79mP912tweOdhnDl4Gif3ncTJA6dwmuDvwg8X8PBeHXjfqeP1IDlDAnXTJMNoly5dEkONH3zwgZgs/23Jn9V2HT9+AqEhkXBychVQ99lnn1X/8u6FZ63gMCsMKmzb169fPxGHjb/NPGMFD8O+T+GQLmxnyDDFYU3ep4SHh4t6DBw4sHpL3ZJ6qPsXypUKQP4A8H97gBMEdafO3oNF9hoEdv0OT8oJ6p5UYX7pYYxL34FLRyVzDrKM75SOPKfm2LWqeljg2V3gEwughB6jE8sk215cIKiTocRQt12yjWUPQd3074FdP0Id97gYaN5HvKH3KRzAkqeaYY8y9rLz8fERH4lJkyZV71Ev9VI3pIK+B7cvE9QdP48Lx87gPAHduSOnxfL80bNi242Ll/Ho/gM8fvAYdxgAT5zHed6nOvH+nC4cOYPTh07h9k36btQBeZiRg1sfy+DpJxK7z3cFdX9G2CFh5cqV9C3wFh08a2trMR1WbUxYz5o5LotDrdQID4/zdk416+9Tdu/eLQIf8/05duxY9db3I4mJiXVCY/hbUg91/0L5u1A3oVOGgLqdqyTBOn8b6qQpfUxfi9fsUv7lUFczvQ7HpmLDaLbbkZGRER8oX19f8dvkyZOr965bwg4OledOSOwJb10T9nzsGMK2cuxAUXXzavWe9fK/KNygP7hzH7cu3MCN89dw49w1oZG7duYK7l+nb8DPbLB4Fgr+7erpy7jywyVcOU2JluePn8WD23UD6FjqCtRxxy4sLAxGRkbCXsvNzU0kOzs7aGhoiJhsHPz3bQl7cNb2RPhvKlOmTBHfSCcnJzEk/D6Fg0dzXbp37169pW5JPdT9C+VCOdCMeOvDvQR0Lyid+XNQN7k4B+0c1bFlqSRMxa9D3Qn6WjaphzoStqPhKWU8PT1fQR1PQs29b244FBUVcebMmVdQxx5mHCW+JtAoR4/nSbv5OvXu3VsMgxQUFIjUpk0btG7dWqTfGo6o2LETd+3dcEfbGHeaG+CO5p9Lt5W1cM/DHy9u3KT7WSk8eh/OGPIq1t3jZbOElys7Zjzfs1lsq4tSO0bedceQ/F0K+zU8vPsYty7yfK43COqu45oIaUJwd+Eabl+9jTvX7uDG5Zu4RtAnfmOwO3MZl05dxPkT5/Dobt0ys/g51NUElmWNEA9B1pawhoy19RzKhDV0NVBnb28vhhz9/Pze2ly0S5cuRV5enhhq5dkoGBbZIYO/O+yJy0O+PN8sBzdmhw6262PbuocPH+KLL74Q3yWuCwfeHTdunLDFqw1p2bKl+Ea2a9euesv7k7Zt24q6cFDouij1UPcvlFPUSWu8D2hC6Ry1SSdO3xVQF1T8S6i7eORH4Pp1qDOvhrrqQIwvjtHXsnE91FULG1/zBNwcIZ4/BPxxqglyqqysjHPnzr2COp6ommEtNzcXnTt3RpcuXVBaWiqiqDMUjhw5EqNGjRIaPf74tmrVShzn7e1dXdpP5enw0bj1kTQe5bTDS+rdvqTe+Uv6iP9hevKE1TMij5fPnwmY4xh65Yd3im0sjxZOxMOpkjh6dVUY6ngKprlz52LDhg2iceJGiCP379q1SwzpsJcj71OzZGN2bvBYg8oaFPaI5MT38cyZszh79gylU1i8ZD7WrltFsPPXDP55KOtteH7WDrD+Uqoqq/D8SQWl5yh/Rul5uUgVlCrLK1DFqaJSJP6b03v3dP0NedgmX0DdE3pPWG7dvv0qDlptTAF1+sxpjBkzBiEhIUJDZ2dnKzRRbIjPycXVVYAdgx533hikntM1fxPhsCD8DuzcuVM4QLAHJ2vBuKPJzz5/c44fPy5mrVi2bJkwCeF1/u7wvrwfe6Fyh5PBrzaEwZOvA98Xhs/3LWwLznXhDnpdlHqo+xfK61B3ntqGA8dvwyRrNaJLt+F5JTU65S+xqO9RjE7cjnP7JeEwWH4BdRWPgWlOQDE9RofmSrYJqGtESVqyXiP/8uFXDl/A0/qcPHlS9JD5o8DzF/Jcgl5eXuJv/rj+FWFY4eO4l/9r8nTEGAnUUeP1vywMOC9fMoQy6PwIOy9fvqBG6RMcOFg9+fjPOIiDmfIwGwMegzY3WGwcztpTBjwGO9ZQsPwcog4fOUgN3QhqZH8Za1AiL0T57wu+6qK8Dnd/57pw4/748Y/BtWtmXnhCnZC/MyT3sG0HCdQNGyX+ri2oO33qDFq2aE0Q5wBLS0vhFMHJztZexKmLjIijFAt//2A4OzvDxtoGtlbWsDA2QXN1dQwdNvRf9Vxx54o9knl0g9/V9y1lZWXiGWFTmroo9VD3L5STBHWNCOiaUrpA34a3CnVVe+hr+SElmXqo+w1haGBbmYCAANFQubi4iI/EX43Y/m+Gutcbtfv372HO3Jlol9cK6RnJiIgMgYenC5yc7VDQuT1u3rwqYODs2XMCojmsxJUrV38xVVONMCiwzRF7/nHiY1nbysdyunnzpmhcsrOzYWRsCH0DHRib6ItkZKyH0LAAlPToigUL5+H8hXPVuUryfZeNMdu+8YTxDCSs3eVYaPys3bt3T2hoGGK5U8HrDK/8Oy8ZirijsXnz5lcTxLPdJ58jP5+8jUNa8P58LJfBWs6srCyxnf/m/Xk/vj6sFWXNJx/L0My2aiysHWJTAa4bX3s+lr8BPJzH2lOua00eXC+uD2uNeCiUz4Ehm4cE+Tpy3XgojgP0siaVt7M2i7VJPBPD3bt3BaTzXKm/Jb8Gdfxe8jv1utPA25Y1365DTHQCAZsLLK0kUGfNUEeQ5+MdgPCwaIQER4p1R0cnoaljqLM2t4CxoRHat8+n6/Fuv5n8nLLWjq8FX5Pz5yXf7fchPHMD14OHovk5eN/CJjFcn4SEhOotdUvqoe5fKAeeAP+lb7fiAYDjcu//k1A3rSRXQN2mRbMlG34V6nbXQ91fFG4AeVjhr36wZs2aJT4u/v7+1Vt+Kv+LUFcDRTwcysPULVq0EF6D5y+cJwA4houXLtLzdJcg7D5Wfr0UdtYW0FBThpa2BrS01NFcU42SKjSaq0JdQxkqqgpQpt+V1VShqKpSnRShpK4IFf6dkpo6JyWxv1hXUxO2V56eXjhy6CDXitIvhxi5rgwy7FnIvXoOC/HihaT+lQx4P1cd/gX5PThkIGIbTN6HAbRTp04CoHjYjYf7eBJ57kDwcB4vGZ54SInBjCeQZ1jlcA0McKwlYRtOHpJmeGNtc35+PhYvXiz24feYIY3L5P2WL18uhupYMjMzRRlcNsMXwyMDGr/3DHxr164VWg+GZjYzYADkIUGGMh7iY7Di+q5evVp0YKZPny7eE97GHuRDhgzBvHnzxDeEhw55yfVlLStf8z8KIPywTTXUVQ+/cj1qpoB6l/N6rlzxrYA6JyeCOktLWFtawZaW9jZ28PZmTV0swkKj4OsTAAcHiSdsDdSZm1qic0FXgta3/81kMK4JiMzgzLZ3fC1MTEwEaP+a8DP2e8/i2xB2SOB6xMbGVm95vzJhwgRRH3ZuqYtSD3X/QvktqIv6A6ibVdZJQN36z6sjaf8m1H0APFKiL8OPMzLUQ93bF7Z3+b2Py/+qpm7RokXCSLlmaLRGuHFhbVVlZQU9h+XYvX0rXBxsoUUAp6PbHLr6WtCjxEtdfU2xzklHXwfa+nrQosRLbQOtV0nXSAcGhpQMdGBopAtDQz1aN4COji6cnJ2xdct3qHr+BFXPHuNl5XPhEfxbsn79Ony7YhnOnjyCi2dOYN23y5GZlYLUtHh8/sUsqvfb8Ujka8DXghvmGmGPxxqp0RjWLFkryU46P/f4/PkxLL8V2uL17ZwnJxYeIq1ZZ+F8fp5qfv95HjW//dq+r2tZa/Zh4TozgHIg3Zp9f0sedS4W78eTsgHi78cEne8S6rg+T58+w/zPFyEqMo6gzvk1qLOCg62DmFGCoY61da9DHe9jbUHgR/sUFXbH5ctvPo8y14c1mgzBP9do8vVlmzG+FqxJ/L2gye9S+JkIDg4W9eC2oi4I2zNzfdgWuua5q0tSD3X/Qnkd6vhV/f7ATRikr0Jq/x2oZE0C/f/lwGMYRVB3cvuPU9n8OajbTFBHfz9SoS/4Wck2lt+AuqFDh/4IdfwRrtZkvJFQw8phOHiqrJdVbydy/ctKauD+xAvM025x4jqI/bkuPD3WO3j5/41Qxx95fmZYS8lS03DXNOyV9HsFXe8XlU9w9/YVTJ00Fq2zM5CZkoTUhDgkxUYhkVJSXPSrZUpCLFIT40RKS+IUj/TkBHGMSGnJaJmZRikVbVu1RGGnfPTvU4qvFi/A7VvX8Oz5Q1RUPkbVC3re8FMwYWF7PV8/P3Tp0hmnjh3ErSvncPXCaRzeuxNdOrZHWFAAMqi8dm1a4+6duhPy4/eEbdjqYoP2V6S2oY6v18OHjwgK5iEyMvaVpq7Gps7eXjL8ylq6oMAweHr4iOFXdqIQQ7QEdy4u7gR1JTh39uKr5+vvCNeFtXK/BekMdTyczdeCvXJ/bxj7XQprCGuGxGszzMzvCXsBc33Yse19h1f5NamHun+hbH1EN343oHUIYD3cttqAuh3nJFC3X2Jfwy8rRzHnGSU49AdL1dFjIrr700HD8KTPADzqVISHWa3xMClDpAfRiXgQGo37nLwDcd8zAPdcfHDX1BYP4lPx4qrkw8Ox1J6uW4yn679E1Y0rYs5TDstRef6E+J2l8uJp3B/TDc93rqd9LuHJ17NQfmI/nh/8HveGF+DR3NEoP7ANz3esE7HYyg/tQPnR3Xi6ZiGeffeNmPP12ZYVeLZ1FRUoAUeexP/xN5+JifufrJwr8gTB5XP2Gn2DD/Bvyb8N6mrAjYfxeIiPNQls2/WrjRtvYuaoohVqoF5WEHBResHatJpUwYm2Uaoqf4oX3Amgbfy3SPQ3p4pKSWJN2osXfOwzyrtCkoSDxi+lpk5sh8aOMNra2miZ3RJz5sxBp4JOmP7pp1i/bi1mTpuMkuIucLDh4TcbLHuHw35vSz6lunOHjIdzeYiThy15yJSHSfm95kaPh0v5d9bw8NArXwfuvPFvPHTLx7A2jYdTecj0fUhtQx0DFJtYTPt0FkIjY+BYramrgbrXbeqCAsMF1DkQ6FnbWL+COnc3LxQX9cCZMxfeOVSzNpyvBZfNw/i/Jvycvwlc/pHwED3XgSfx/6061LYsWbJE1Ik9lflbVNekHur+hbKtGuo03wnUfVcNdZrU6EkATsjvQd1diXbiQUwybjeRx6MOXVD+9QqUL1+F8lXfomLDZkna+j0qdu1Bxc7dqDx8BJVHjqHy+ElUnT2HFz8binuyfA4eL/2UPjgv8GjhJDxZ/QWBlsTBg+HsydrFqLpzAw+mD8SjeWPwaM5IVF2/iEcLJuLRZyPwcNpAyuMzEbbj8Vcz8HjJNDxeNJl+/0QsH0wfgCcrCNy+XUDQd1zkW3X1PJ5tX4PykxJvyycr5uDhjMH85RN/v235tw6/vt6I8BAsx9c6vG83Duz4HufYY/XWbVTxsN/vaGk5C86lJifxt0iSRkqSqn98A+GhYnd3N9EAODo6oGvXzmif3wb2DtawtDJFZFQoPL3cYG5hDFMzYwF9dV0YxhjE2J6tpKRExDVjWGObOwY5to9jR4aMjAwB3fw3JzYwZyeO2bNni/hnrHF9n9NP/RzqqgiSHBwcxDvF5/O2hbVf3IEdMXwMggLC4GBrDxsLyfCrJYGTg70jQoIjkJKcgdiYRAQEhIjnhmGOwUoSmNgTHen7eOLED+IZfVvCgPhzSGT7Rr4W5ubmwt7ufQjHxfu9b9z7EH7+uU4WFhZ10nSoHur+hfJ9NdQ1/4tQ98XQHsh1UMeqmeMkG34N6ipXSuZ9faRNX4rXjGv/DNTFp+J2Izk8+7TaEaNeflf+rVD3ayJRyr1A5ctyVLx4ggf3b+LyxdOYNWMKOuTnIiUpEYlxceiY3x5jx4zG+vVrcPbcGZSX/3z4hBvKt9dYXrx4AalpybC3t4Weng7MLS1gQ+sOTo4wszCDvqEhNejWsK0Ob7Fo8YLqI/mM3l496uWX8rhXX/F+PC6SzAzAz09NPLR3MZk+Qx0PY5b1GQA/3yDY2/wIdRJNnT0iwmNEuJPEhDSEh0XB2cn5J1Dn6uGJVrntcfDwsbemqWM4rIE6sS46NC8J6grEtTCmZ/TK5YvVe/9UJJ2fd/ecsocp14Hnoq0rwo5FXCc9Pb33Zmv4e1IPdf9CWfuAbvxOwPgIwE3aht3XoJOyEi2H7Hrlw7ds2HEBdUc3/6jynj+spwTqZoyVbHjLUPewRRtJhPcJdXO6rLom9VD321JR8RQXL53Ftu83Y8nShRgwqC+6FHZEp4L2aNEyHRmZKQgO8RcaMnaAYIcJdw9ntMtrjaVLvxQhHF63N/ot26M/lhd48PAOyvqWijArekY6UNVUgbWDFSztLKGlqwN1LU1Y29vBwsoCy5cvrT6OtYz1UPcu5XFpmQTqupaIv9891FWI8C0lJb2EQ4S9tR1sX2nqLEWcOnaSyG7ZBqkpmQR40b/Q1Lm7eyGvXUccOXz8rUBdDZRxXlUvqihV4u6jx5i+/hTCei2FfavpcGk1GYO/2IUrd3mo8e2A5J8RhmA+b74fHCanrggHMec6cUxDbsfqmtRD3b9Qfg5163ZehXbyCuQM2/2qGfl6xAkBdUc2/tgT+QXUsW3Rp+5AV3qM9s+o3raqGuoM6IvxWi/mz0BdVut6qPsLwmEf+OMSHh5eveWn8r8EdT/XBjBksbMNf+xHjx6N1m3bwj84CCYW5lDVUIeMnKxIiirKUFFXRXNdbWgb6MHY3Iz2MYMurRsYG8GE/rawsYKTmwsioqOQlpWB0MgI2DraQ1ldDbqG+ohOiMbc+XNw/dZfNxbnaldVVVJj+RwHD+6ieraAjb0N1HV1YWBpAX0TYzRTkIeOgQE8vNywYGHN8GvtNZ7/VnncbyBufSj1CupYQ8WT6fM7xaFd3rawZy7PSlJU1B0+XgEihMmPw6+WwlEiJCQSmRnZr6COY9n9BOo8vdCmfUccOHz0DToaEql5p2qg7oXw3H6B4Z/vh2HeN7Dv/DW8uq6GS9G30G/zFYKLl+P2A+rIvyY1UPhbwmFyeOiWAe3PCNsc8tD9HwFrTZk8I8/P57FlO7d3GVePTQr4GVFRUXlr07e9TamHun+hrHtbUFdVAczyBQrpMdr9iWRbxSIJ1D02oTfvjmQbSz3UvXVhF3/+uCQlJVVv+an8L0BdTXvBXmarVq0Wk2lzA8ceeZbUIJqZmkJTUwtKqqqQU1KEIi3VtbSgpaeL5jraUCHAU1BVhpyyEpopKhBAKUCW9lMi0FNpriG0ZLyvtoG+JKwJrevQuj4DHwGikZkpjC2MRNLQUYeuka4wIOfGiuX3GrRXQvu8ePkcFRUPUfH4Pj779FPY2thDQ1NXaOi4LDVNqoeuJhwcLfHtmhXVB9Yt4blSb9LzdLepAirkNVCppIlKxZ+mKtpWpaT1J5ImKhSa/7lEZZXLqf+p9FxWDc+aqf6p9JTq+6SpIl706FN9hng1Zd/MmTOrt7w9qSivwonjp9GpYyE8PXxhb+cAK2vJ0KuNDXu2uiI4KEzEsGONXXBQuJgDln/7Eeq80bpdB+w/ePiNNXUMWpzHS2Fy8wIXbjzExBXHEdxnE5y7rYdvj40I7bkJQT3WwaN4DaW1+GTlcVy+9eMcvvz0/9o7wLPjsDMNC//OQaU58DXPF8vxDTmuIHfG2GZOtAG3bglnG17nmIk8FSKDNTvVsJ0p22vyceyAw3mEhoaKGJDsaMN2qxyImoNQ8zEc4JrDjnB8O97OcRR5P96f7UDfVDgI9scffwwZGZlX34G6JPVQ9y+Ur+7Rjd8O2FbHBl77Z6Guxqbud6Fu8d+AOsl+D1vniZ7z09Hjxd/18vvyvw91Vdi4aQ3CwoOgraMhZmtwcrETTgbqmqpQUJEj8DJCQKg/ouMj4eblQoCkC0trM2SkJmL0sMFYvXwZjuzfgyvnz+DmlUuULor1H44dxu7vt+CbpYsxadxolHTtgvTkePh4uolhUF1DA+gQ5OkZ0bIa8gwJIPWMDAXsaerpwMHVBes3bhQ1/VNwR1JR9Qw3b11Fj55d4eBkB0tqsO2dnWBqaUEQqgtbR1ehtUtITcD5i5I4jy9ecLy49zsc+/LpMzyIjMdzAqdF2a3xHzlZ8ezVufThB/hPw4Z/Kn0oJYUG1DB/3LQpPm7QAA0o1eTzLhxWOGYfewHz8Km3p/8vhl85bl14aBSSEtMQH5cswpqw5pA1dWxvaUNL1tTltG2PPfsOvCVN3Us8onvbYdJ2GHdYCbMOK2DZaQUcO6+GX7c1CCpZD7/i9fDosgb2nVbBpMPXUMn+EuG91uP85ft0uAQMfy48mwcHL2bHGQYyTjzbB8MazynLIMbOMxzgmufFHjt2rJjfmr1decL8L7/8UtjRMRxyJ4p/4yDjDFEcwJqdOBjiGNquX78uNPYMgyzsjMN5s5cqgyDXjwNWv604d6wFlJaWxkcffSTuZ12Teqj7F8rPoW719ivQSlqB1sP3vGo2vhl5UkDdofU/Qt3ST4YIqPtq4mDJBg7p8JtQZ0YvPLthVMvvQd0dCdQ9al+AWx80xdPqaXvq5fflfw3qasCItXLjx4+DiSlPwaUt7N3Y7s3O3gquro7Iz8/F4oWfY8rEcQj09YKnqxMG9y/DiaOHRKgSMXTJzyZ3Oqo4RiAtqfERqSYUSc3vYlkuQpo8eXAXt69dwekTh7Fj63p8Pmc62ufmCKcGE4IuCwIwHi7VJdBjyLNxdICGlhYys7JEENc/Fkkj+vTZQwF1LnQuTm6uAugcXJxhR426vLI6VDTUYGFrAWdXB2H/t28/z3cpOfZ9iYC6qAShOfskKFQ8dzzNXW0Ja5X+KDHk8BAnD7/xjBV/lNhzmr0XX088Hdy7EH60y5+/wJHDJ9A+rxM83H1gZ2Urhl+tKLEnpY2NrbC1Yw9Yf78gYT9nS9usOOzJK6jzRqvcfHomDv7pjsRvSQ2MXbz6CBkDN8Oq02oBdeaU7Lt8i4Du6xDafS38u6+HE0GddcdVsGi/Anq538C9YBXW7riAF+V83d9MY/iuhcPuLF269K2FH+G2S05ODv/973+FxrGuST3U/Qvl51C37LtL0EhYjvyx+yQbSFaN/0FA3f5VP9oRLSWYE1BHcCeEG8RfQN2saqizpS/Za/YX9VD31uV/Aeq4YappnO7eu4WuxQUEcZowMTGEjo4OlJSUYWRkRA1doNC6nTp2GAX57URct0njx+DRPfbOriLcqSCUo+dRaLQ4/fUGj22qXrykBopg7wVB3rNH93Dv1jVcuXgeGzeuR4tWLaFvZgQTKwuYUtIzNoQtgR3DnrO7G7bt3CHyef2cXhfJtpe4d/8WWrdpAQ1NVbh4uMPa3l5Aok+AH8ysLMWQMWvrNDTV4exiJxwsklPisWvXztfyqV35Najjocr3UZd/ovAQZ0X5C+zfdwiZmdRRsHeGvrYe9LR1YKirBxNDeq4oubq6Ijk5BZGRUcJpw0jfAAY6utClzgMvnRyckZmRg7179r/RtedDKyvoeScgO3D8JmL6bhDQxlBn0XElnAq/hV/JOoT1XIfAkrVwKVoDS9bUtf8GBrnL4VWwGt9uPYdygmMG6r8rrPViGzr2Iv2nPEs8VKykpCTeAdZA1jV571DHUa150uyfC/eaWK3KwvvwXI9vKpwfj+vXCPfKeJJrBoxfUyGzASZPKP36dDn/CzKfGOo/xFcu1TE/v3qrUDf716Fu6xngUyLJQ5J4R/wSs2qc1epXq+/zo7x6qPsr8k+HOolhNjV2Fc8xevRIWFqaUTKHvoEuVNWURRiSXqU9EBUZjm1bNqFXSbHQym1a/y0fTYfS8ZwI6l684GEgybokvUGDV5PoH8IzvKx8gudP7uLevWs4e/Y4Ro0YBlsCOQtzC1jb2kg8V+lvBrR+/ftiwcL5ePactQLiaM6yWiQ5PyZYLOleCH09bQSFBCI8KhymFqYwJEgMCg1GbEIsTMxNhKZSR1cDvfp0x8RPxsDL0w29e5Xizm1JsG5JfrUj9VD35sLtyZkzZ4Stl7e3D2JiYgXE8dyqDHBBQSFCUzdt6kyMHzcZfrRubWEFFwdHuLu5Izg4BI6OLsjN7UDP4YXqXP+e8F178PgZbtx8gFXfnUZkr/Ww6MTDrythTvDmWLQWoT02IKR0PXy6r4dDlzUC9hjqDNsth1uXVfji2yO4dfseyiu4M/XXhduAVq1aYeTIkWLWFXaS4GFS3rZw4UIxtzPPYczxDRmeOCYixw/kIU8eruVhW7afYxu75ORkMaxbG8IaP/Z85XfgfcZZ/C15r1DHRpA8Ns7BKzmAKAtP1MwTQdfEf9mxY4eIC9O5c2dhvMpThbDKk8faedydPVHYC5B/43U2tuSxe456zl43/LBw6Af+be/evSgsLBT5svBDVGP0zBODc1kMeqyq5TpxTCF+cLhOXFfOhx+o4cOHi3F97mGwAeg/TT6vhjr3dwp1dvTleE3dXQN1h38F6qqnoHncrSdu/afhq2Cg//MiaeN/mv6C/C9o6k6fPo7YuAjY2lkKuyH+WEZFRWHLd5txeP8eMZXX0IH9kJmahB7FhXj2iIN9MszV1pAPa91+hMUKgrVnj+/Sx3wD7BwdhLOFvokRbDnunLUVAgnSDh3aW30kN3av15NucPVw79GD+xATFUYNVw5OnDiMMWNHwNrajGBWEcbGeggM8oWvnxesrCxgZGSAEQSS48eMQhwB4LBB/VH+7KdeiO9a6qHuzYXNCrhNOXDkOBZ8uQzJKaki2DFDHTtEFBYWYcrkT7Fzx17qzPSFv18wPRMcxsQdLs7uSE3JwtfLV+HkmfO4/4i+rW9w6flQDl1y5dodLFh1An4lG2HUeSVMO62AWcEKOBSvhX/PDQjusQ4+JevhWLgWVgWrYJa/HEbtVsC9cDVmf3MQVy7fxvNnfw/q2OGAbey4HWVIY/s6blt5yUOmbC/H7Tm3wdOnT8eCBQuEYwXbyrHzA7fJHAiYj+W2pLaE7yPfM34H2M6vrsl7hboJEyaIqWX4xtYQL6s2GbT4ZjFsMaHzPgxjbHzZsVMnMWTHqUOHDgLmGAwY9tjbhql+/vwFr6KdDxkyRDw0bFTJ09UwMFZWR5o/cfKE6BXwA9S1a1ds3LhRzCnJEc95kmMGQoZJNt7s0qWLqBc/XCydqB5s7PlPlL8LdV9NktjUMdwJ+TWoK6clQ90TN/pyvNag1UPdW5chQwaLD0t8fHz1lp/Ks2EjcfvDpnick1u9pW7JqVPH4R/gLYDOwtIE+gY6GDigL86cOI77t65h1/bNiIkIhZmRMcpKe+P5k6f0TFFzJFGhCWGo+DUt+7sQwS9ieLZcTC+2d9d2BAUGwMjYSBiz29nZ0cfeCP0HsDdlDQj+rG5VL1Dx9CmdywN88/VimFmZQF1bDeHRoVjy1SJ8RYmHWg0MdaCsogCN5mqwsbVEVssMdO9WiIljR+HCmVOULX3DahGo6qHuzYWvFdvxnbt4Bd+u34Tk1DTY2trCx8dXpA4dOmH2zLnUoflezDoR4B9CUG8NV1cX+Hj7Iz21BVavWocrV26g/PnfH/IUQrft/t2nuHj5Dj79+jC8um2EYcdV0O+wCkadVsOicBW8e65FWO+NCOi5CU5F6wj4VsKYoM6EoM6ry2rMWrYfly/dIsj5e1D3R8JauYiICMTFxYk2vK4Ij9xxB5TfAdYU1jV5r1D3CxEfTcnqOxUu4w3age+2bMaatd+iolzyMIsPmxgK4g+t5GMumdj79cQDMVwop9o4yRr55UWdceulgDrv6pHoud+eg0rsNyj8ZD+elj/Hw6dPsPKTkxiTvAPr5/2AG/fuUHqIRROGoL1zc8zs1xUXqYd39uJFPJlC8Fb8H9z4djAOX3lCPdFBRGf/wdM7Djh27jyOnb+GExeu4P63hwkAd+LathM4eOUqtu47SI3fAPTr3w9bdx3Cocv3cD63Mx4QhJzuWIwtJ8/ju8MnsfXIKWw+eBzr9h/DhgPHsYHWNxw4gXX7jmLNviP4du9hrN51BGv3HMea3cexltKqXUexbPtBLN12gNJ+LP5uP5ZsOYiFm/djIa1/sXk3Pv9uF+Zs3IG51WnOhh2Yvf57zFpLac1OfLp6B6av3v4qTV2xDVOXb8Pkb7Zi0jdb8MnX32Hisk0Y85UkjV66EWMojaQ0YukGDF2yDkMXr8NgSoMWrcWABd9i4PzVGDhvFfrPWYl+s5ej38xv0PfTr1E2/Sv0nLQY3ScuRLdx81A0aiYKh09D50FT0KXfGBT1HY2OfcagoGwMOvcdh8K+n6B48DS06DoYFh5hSC/oix7j5qBo7Gx0GT8b3cbPQbcJn6PLkCnolt4RnUrHI3/cAhSOm4+iMfPRc8JidOXfpy5A50kL0WvqMgz5fB0W7zmGe5X8TFfSM10peWrFo/P2ntcaCGDziszMNOjqa8LK2gzaOupo2SoTR47sx53rl0Xoj3OnjyE6PBSpicm4dumKpBrVM568xSr9RaH3t9rpgp0yRg4fSkBqUe2laANjE0NhA3fiJD3vJBItX7VwnenPlxWVePb4HoHdPRzavwdxMZHw9XKnjmNH5LZrhba5OSjs2gkTx49GfutsWBobYOVXS/D43m08fXhPlCucPGoRqOqh7u0ID1XeoW/pth17kJqaKeZ3TYhPQZvWeUI7x0Ovu3ftx+RJ0xESFA5rhjoXF3h4eCM5KQPffbcVjx8/eivX/d79Jzh7+TbGLjoE+65roN1hBfTzV8GwYA3MCtfAgzV1BHW+pZvg0HUdzAjqdNt/Be1238CWwG/qkoMEdTfx7G9q6n4uPz8n9n5lj+SmTZuK0bO6ImxDWDOdHGsP65q8P6j7Sw+lZAikgj5klVXPReLQAM+pt/zs+TM8efYMjwlE7j95jNuPHuPmg4cEIfdx7e49XL51GxeuXcc5AomTl67j6LmrOPTDZew/dRG7KX1//By2Hj6NTQdPYu3eEwQIx7Bi+yF8vZWAYNNeLFq3C5+v3oZZK7diyjeb8cmX6zDl600YtWgNBs5djv4zv0Kv6YvRbdoiFE6eT43nbOSOmoGckbORMeRTpA+chpQBUxBbNhGRpWMRXjIKAcWj4FE0Bm4FI+HaaQSc2o+Afe4I2LQZCsucQTDP7AfztL4wSy2DYWJPaCR3h1pNSuqO5rG0jCyGSngRlEI7QTkoF4r+baDgR8k/B/K+GZD3SIOSexoU3FKg4ZMBQ98s6HukwMA9DrI9P8V/zgIfztsPTd8ImCb0h1277TBNmQzNwFjohCaiY+pn+LzdCWTGj4VuaALU/OIR4uuOvqGWiA90h350Joz8o7GnizIw6D8Y1soZTZ3bot8oG7pf/8Hxw8qwj0uDpncUnFNbY92w+cDSExhSMAyWSW0R3bYIvfv0QWnv3rCKyoBdTg8scQkE5FTwmXMQ5KKLIRPaFfJhxVCM7A7F6O6QjyoWSSmmO5RjSyj1gGpcT6gl9IJSXC8o01I1qQ9UEvtANbEMKgm9oUJ/KyX3hmJyKaWeYqmSTL8nl0GZfuP9VZPKoJ7aH6opfeka94Na4gAox/ejfAaIddVXqT+VRfsl0DolFUrKiVQu5amc0gsqlFSTOJWKpEK/KSX1pd/70bIMSlQnkRL6QCGe6kRJPrYU8lR3FdpHMb4MCtFUz4iukPLNhVl8N7TuNRHZBG2FBHRFpSPRsedoGHnGwyogDdkd+iGlVQnadOqPkOQ8qDsGwTGpNYrp+Rs14yvkjZoP364T0XPqSoxftBVD563H2KVbkdBrMvRaDINF1hCk9JiCFr0nw73VIGjydcvqj85frMUt1gTQO8edkzfo//ymrFnzLSytzGBmZkrJAsZG5hg+fARu0Lv64OYdVD5+jCuXTiM9ORGRoWG4cF5iQ1TXIIKHizh+GGvpeDJ4MzMTqKkrYd7nNVPd/Up96RxYu/icvluP7t/Bkwd3cOncacyd9SmyCXS9XJ3gZGuF0EB/9C/rhRNHDuLpowcof/b0vXka1kPd25HKyio8fvQcmzdtQ0JCktDUeXp4wcvTD/ntCzBr5lzs3XMQkz6ZhtCQCNgQ1NlTZ8HV2R1pqS3w/fc78PwXU9v9deH7dvvOIxw/cxVl1Nm2LlwHrQ4EbZQMCr6FeeFaeJVsQEifzfDvvRn23dbDpPNK6OUvg1be13CgfaZ/eRRXLt8iqHszm3O2aedRMZ6w//XniR3pOB4chw/hUba6IlxHfvb5HWAzrbom7wHqqvD0RTmmfrsFrnlDoRrbFQqR7aERQ4CSSI13HCUCFrmIIpFkw0so9YBcZE/IRfWETFhnyFFSCSuEalgRlCO7ShI1hKqUNKnx14wqgUZEN6jG9KCGn/KP6ES/dYdWdG+oU0OvTg2rVlxvKIczGBVDg1NoEeXXBarhXaBGST2iECp0nFxQG0QWjsWg2ZthlTkITaN6UUPcB80je0CP6qYU1w36iSWiATZMKIZxCjXaVB/D1D6wzRoIgxb9YJbcC27Z/SgNgkfOKFillcEyqxec244iKOmNZlHdIRfeDbIEMLJhXSEbWoxmlCR/07Wg1CykqDoVQj64AAohnaFI9VWgayEf3gmKBHdKgfmQ98+FrFcLyLukQN42Bpou8YjL7YE2BX2Qn9sX7bIL4Z7QFnKjlsKu+1j4BYfDwiMGxmED4BCSC9/gSDh7B8LfNRP54WMR6JUCF88AWNp4wN7KFklulvB0dIS5vSe0jW0R5mWPtoGGcHP3gpGFPewc3ZCd7oQAHzeYWHlA38Qe9o6+yArLwJg2veHtFAATCye4egTBxy8Mbh4BMDZzhGdIHHIy2qDQMxgt2/WBRlQXSId0gGo03VM6T5WgfKgT6KnGlEAlpqdYclIjuFMjMFKje8JJPa4vNOJL6T7TM5DYA80ZigmeNHh7dVKNJeCLq0kEMrx/Um8COAI0yk8pTpKU6ViV+B4iMZSpZQ6HUvYIKGQPg1ILenazhkI9axSl0fTbKEojKQ2jv4ehecsRUKek0nKUSMpZI6CYMQzyaUMgmzpYkgjkmkUUQ42ePTV+pgnSBaDGU7n0HKgQ2Mk6JELaPAjNTH3gGdUSTm6+0NDQhpqSBjRV1GFk5YCMzoPg33EKbDt/huhPvkP6onNI/vIGQifsglbqaBi0/wwhn59Hxsp7SF99E74DliO7zzRcufoUz+5QI/PwJR7ffIp1K7bDL3ck5HLGIW/RZjx5ST1w6jwRgVS/u29H+KPIZhJGRrpiuNLE2IzWTZGQmIiTx47j+cMnePn8OU4dP4iIkEB4uLggJSlZ2LbWHP8+paZ8ttlNpDpzOApNLS1YWVnSe+Ai4unNnDWN9uC5NH/n2vFvPIxaPZxb9fwpKp4+QjmlymeP8ZK1plUE1gQC4h68x9Ouh7q3Iy9evCSYr8J3m79HdHSsCCpsaWmNnOw26NO7H8aPm4QfTp3FnM++QEBAsAhz4u3tDTdXT6QkZ2LH9l1vxXGPb9ut2w9x9IfL6DPje9gVrYVBx1UwyV8Ns05rYFO4Bn49NiCszyYBdXZd18GoYAX0OhDUtf8GDp0lUHftEtvU/b36sOMiv0O/JWz6xJq6Zs2aYfny5dVb64bwLD78DrCTRl2TWoO6l9UNw+aDZ6Cb1h/K0b0QmzMQk4fOw/er92LRkvWIbjecGuUyKCYNgHxCP8gl9IUsNaaKCdT4EtSphxGkMeBFlAhNh0JCHyjHc2KtTBk1wmVQTekP9fRBUE4ZAGVq/NN6fopv1h7DvG/2omDSOmgm9YVO+kCYpvTDzBW78dW6/Vi2Zj8OnriLjbtPY/mmQ9h+9CpWfncIew+cxYkf7qJ0zFwMnzwP2w5dgGPeSDSJ6AVNgsMlK/fiyd3nuHjpPk6cvY0F6w9j3Gercf9hJeZ8+R1WbzyKT+avw8IVe2j7t5i/Zg/GzvsGX23ch5Mnr+Pw8UvoMG0lPqDzaUCg0ZDOvSEtG1FqTOs/pr5oEt+vOvWFNJ2zNMEIJym6DtJJvdCMYEAuphTyDIghHSHv0wayrhlQc4yFlrY1cpMz0DarBTTU1GBqbIRWWVkIDw6BsYEJdDR1ERUWhdZZrWBjag1DLX0Y6xjSPtkID42Esb4xNFSaw9vFC4XtO8PNzhW6ajrQVtNDXFQyMpKzYW5kDe3m2sItv2ObXIT6BEJH1wDNCUC8XDzRhvK2MLGEFv2tp6WHyNAohASGwVDPGFrq2rA0sUaLpEy4OnjCMzgDmkGFkCFobhZXStBbAsWobkIbp0DPhGJif0r9RFKidd4mnoXkvlCh+6qWSPBGz49ItK5KSSWJtWV8bBnkKclR4msmG8+J1um6ytD1lKM8FZIHQp6eQYXkAXTMIChGE/hFl0I7lgAvuifUUgYSuA0lUCOwyxwhYE6VU8YIKKcPgXLGYKgR9KlkDoESgaACwZxcNczVLJulDEKz1CGQpv2bpQ+gDksJ5Kkzox5NkEqAr0aQqZRKHY8Y6lx4t4CSdRiCo3PgYOUMEy0DWJk4wtbCGZo6ZtD1z4dh9jxodVoOr6ln0H71I+SNWwE3nyQEeMbCxiEMJgHZcCuag1abHiN09AZk9PwEl688QdUT4NlT4NH1x9i55Qjiuk+HXJtJiJmyAjfEUCxHnBev7lsQHoqsREXlU/Qs7SY0W/r6BjC3MCe4M4YpPTul3Uvw5MEjPHv0AE8f3aG/i5GdmYXvv9uGsMBQ9CguwaP7D0VurO36efo9+av7vQ4svP76cex4FRsbS8+4LpTUVMXME/bOzjCzMIWuXnP06FlMe7029PqWpbZhqh7q3o5wLL3nzyqx/fvdiIuLF7aYHLKHbbSy6PvMw67sKDFh/GQE+ofA1tYOXl70TfTwQVpqFnbs2PVGIURqhO/blRv3cfDkZfT+dAdsunwLPR5e7UJw130zLPtshfsg6uQN2gHvgbtg02sbjLpugEHBauh0WE5QtxrTFh/CpQs3/jbU/Z5w/dhRgqGOw4ewXXtdEn73+R1gx426Ju8e6qhFkES+rsLDiudIHfY5ZEK6Ib3DYMwbNw3frzmKw9svYffm45i3cDOsErpDPr4nZBOpkabGWCGSGrvwYiiGdYdiKK0T0MhWJzkCuWZinRppWpenpRI18BppgwnuBkKJjokpGI8tB69i1+HLKJiyXAzRNU8bDr34Ukz/Yg3WbD2KLzYcROnU5WjRdzbSe0/B1HX70HbkLPgVjYVv109g3XY4QnrNQHD3qXDpPAXSUX1gQA3+jLWH0XbYPHQdvQhjCNysW/WBUU5/yMd0g3PbwZi5+QgyBs2AdmofNE/uD7PMgei98Hv49JiCxtFdoRhbgo8JEBvED0Dj2D5oFENAxxBHcCZFMNOUoFQqlof2qPGPIbAj2GtC5yfNIMeJQEa2+rwVkqhcul7ytF0ptheUo3pAnsBI3b8NnPySYGtgDTtjK4ImF0QFhMHb0QMujm7wcvZBiE8ovJx84OHgBU8nT/i6+SLQOwh+7v7wcvWGn6c/Qv3DEUzH+foGCq+siPAYhIfFIDI8DuEh0YiNTERMVCJSo5KQGBpDfycgKa4F4mMzkZzSAskJKcjJbIWk5FZonZOP/Lad0KZtF2S1aE8fM/q7czHadShCxy5lBNGzYBBfArngQshHdBVDrsr0HChH0jlFlkJOJFqnc2QNpyJBsToBr1LCQMglD4Ei3Xu1NIK71AFQJUBTI3BSTR8M5bSBBGr90YySDCVZ+l02daCAq1eJYEuWOgbyadSxIPhXSBtEyyEEYwRhdN8VIgm4YrtDKbSIII81vwSKdM0ZGrUzhkC35RBo0H1WJLhU4vKocyGX3E+ilaN7JE2QKJPMmjqGO8ozg/4m+JPJGgbZzKGQYy0idWC0CTZVCdCVkwYTHE4gYByFjBFL0G/iAoyaMgfDJ83DwDHz0G3MTPSfuQqj6bnq9/kW9Fi6H50X70PB/F3o9eUO5M9YDf3c8VDMngC5rNFQyZkAzfbTodZ6ArTTyuDfYTjiu02EX/4Y6LcYDI12E6CYNwUBk5fi9nPJx5rN2N6OcEYS0Pnii7mws6UGzcAQZiZm1NEwg6W5BQz19dGrZykeP3yA54/vCaeAiJAQDBnQn456gSMH9yIlMRYRYSH4atlSPH36dgKKvi7coPwcVq5fv4q58+YgPiEOPr5eAkI1mqtDV18XlrY2IqQJzxWrZ6grNHUBgT744fTx6qP/+VIPdW9HajR1W7fsQFxsvNDUGRgYwNvbC92Ku2H8uE+wedNWjBv7iQhCzI4S7u5ucHFh79dMAr7dYmaKNxW+bZev3cXeYxfQedYuArZvqb2kNkfPHQ3lNNBEVgGyCiqQkZVDQ1lZyCqqQK65MWQc46CZOQmupesxZclBXDx3gzqFbx/q+Byzs7MF1CkrKwsnxrokCQkJ4h1gu7+6JrUCdZUC6l7i5qOHiOg9HU3DesIluSfGjZ6LNcu+w57v9hLQrUNgNjWEwSVQiqfGmYdPQ7pSKoAsDzPG9YNiAjWu1Hg3i+sDGWpQpQlepAl6BNgx3LDGJp4a2YT+1KhTo0mNp0wCHRfXk7b1JkgshVpKX2hSo68b1wsaBAZKBA0KkV2hkdQbOgwBtL98dC8oElApJ7C9UymVVQrZmF60vTfkoqmsWAYrAq/wIoKzgQRfZZCNKIZCVCmUontChRpj+YgedJ7FkIqic0jqDuuW/WGe3hsGid2gE1EIi8ResG81APbtR0GZGnKpUCqHXiqp0J5oEtEdTSK7Q4qugQwtm1J9pAj0msX1JsjrQ8DXk+ok2cbrcpQUqJ7S0ZRHeFc45QxCi15TkZLfH+mdByC/+0B0Kx2GNt1GIW/gLHi2GwwtuhZadN3Uk7rReRbSNSqAUlwhVKJ7QDW6BKoMkwTWSsllUEwjEEolCCLYUaC/5WMJqGJ6wLbjKDh2GAY7Ojf7zD5I7DYaRX0nIDohEwOHDMUnY0Zh4pgx6FjYCx37jIVfVjc0sElAA6dMfOSQigaUPnZMwQcuqfg/p3Q0cMxEU/tMNHZpQQBfCCUCOTlK0nQ9peiZUaX7lF46BV0HzkDBgOkoHjYLA8fOwbzFKzB56lRsWr0SR7ZuxHcLPsfCKTPRo+8niOpAIOPTFurB+VALbgfVoFyoBeRDNbAjFGgpR0k2qCNkQ4ogF9qVUhEU6HorsKaOQK1pYm9othiCDhNWoPvkJUjuOQnhHYZiwOTP8fkXX2LVnDm4um8Xbh7eg8PrV2He7AXo1HsMrBMI2v07Qs2/E5XfHkpe7aDo2QZKPq2h6JUNea8cyHu3gmJge3pWCN7YPi91FOSzx0ApeyTdh14I7joRM1fuxsz532LtzhNYsnIHvpi1CP1KegnPyac3TuDJke3Y+MVsdCnui8QuY9E8JJ/OK0/YVyr650HeP18sFYM60HNZTM97NzQL7AIl6gAotp4M5TafQjVzLFR5CJmAT7X1J1BqMwl+ExfjFvXAhXvPO2i3r1y5jNjocDhYW8PS2BzmxhaiAWP7NC0tLcRER+L44QNiGPL0iaMIDfRDrx7dREgR/pawHDt+SGj8OPxHYKC/8FBnjzn2lOOJtjn+5R9p5WqEtR8c4ojjYbK3PQ8P84ebwSUjMwWLFn+Ba9cvYdz4UfD2cUdwiL/w2LV3tBOzTbC2TkNbC0OGD8aChXPh5GyH6Z9OoZz/N6BHQF1oNCrlNTDeN0A0aAwiz59X0bVj3H6B5y+fi2W9/Lbw88hBiBnqoqNjYEnPDmusWVPXokVLLJi/hN7tVRg75hOEhUaKd8LT0xN+1JlmqNu+fedb0dRx0OHLV25j1+Hz8ClbiobeHaGtYwgVVQVIKTSFipYyrJ0NYeesC2tbHSSE6NI7qgQ1dVmoGVhBKqQXimdtFiFRKivevD4/F4a6tLQ0fPjhh2Li/K1bt1b/UjeE7f94LlmOPVjXpJag7oX4tN2iXnVU/08JTHoIzZJp5jDYZw+DQUo/mKcMQnbveRgyfiGmzJqHUePGoaR7H5QNGIduQ2cgvGA0VMM6U8PeHarhBB3UEKpGFouGXo0aK804trHqJozqlcO7Q4sgrHloJxiGtUNKtwloV/Yp8vsRDPSdikHDZ2P2p0tw4LvNuLB7Iw6sWYr1Sxdh+MjxaEO/61K+agQV6sEdqfFvL5JSQAdqKDtC0ScXyt6toeHTDtpBnaEe2gVy9LsCbWNYUPPIQJeBU/DV2gNYvv4ovl53CJ99sQ5fL1iFg5u24O6xfXhwfBsOb/gKOzduwYDxc2Ec1wkNPQhoPFugMS0bu7eAlGsLyFFScWsJZfpb3rslFDyyoMlQEJgHuaAi4UggE9IeWf1nY/KizZj15ff4hJZT5q/EmtWbsXLZV9j73Qqc3PYNNn41B1+v+AYTv1gFzyyCU9csqFB5Sm7JkHOKh6xjPPXCEqDoHAsTzxiYuUZB2y0OCo6RaO5MHx/fDOj4p6NZUA5BZyHBahFiS6aiYMRC9Jy8GgVjl6JV33FYuHQtRk+djLHjR2PunJkYN2ooJk2ejrIxc+Cc2gON6Xwa0fk0ck2DrEMWmjqmQcMzCRGxuYhP6AjXoFZQc02GR3wBWrUfBL/4QjQP7iRASz6+B+w7DIdv57Fwzh8Ljy6Tkdz3U4xdsA6F/Sai5+Ap6N53NLp074fSQfT8jJqNoDYEom6ZUPJoSeeWDHn7WCha0zmZeSM+LhW5aeloEZ8BQwMn6Ok5Ii+nE/r0GgGXmM4Elj0gHdlb2GY6tBkNm7Yj4Vw4Hq5dRiFryGy07z0Fub0nIKf3OMR17IukgoHo0Ie29ZsNk+gukPVpBVnfHDRzTYWsfRxkrSKhbOSDiOAY5GdkoLh1LiJ8I2Bm4oactDwMJxjMLqD3Ib0P5Oh90MgYBJMWg4T21zBvEKzaDkVLut5t+s9ETp/JCGpXhsBWpcjqPhY5PT+Bc3o3SLkkoKldAhpZhqORoQfMnYPQIa8zehf0QMusXPhHJyEhrTWG9B+JHv1HI7JkHHTo3FSyRkAhfTAUWw6DfKtR8P1kkQTqqEvPMy28TanR7ny3cQ3cne3h4eIKa3MraGlqCa0FN3Am1NAZaOugR3E33Lp2DY/v30O3wgLhRLB/t2Tmhl8DNgY5DjC+etVyTJ48Ef0HlKFzl47U689EYlIcNaThCA8PRmRUGGJiIpGekYKCzvkYNLg/Zs6cRo3mFty6dbM6N4ns3r0d0TFhCAomsOxdIqDO3MJYeO1y6BElFXlo62piwsSxuH3nOvbs3S5CtfQp60nQU/c++n9Vam5/+ckTuGxtgwuffw5zJyfMmDGeGt6zaJXxANuxCTpndbDzqST0xJ96ZPjZesGBo3861P0mwvZmdbGhrRE+z4ryl9i8cRsiI6MJ2ixhaGhI4OaBvLz2+Grpcpw6eVYMw4aHRcPe3kHEsGObuvQ0jqXKw69vQ1P3Eldv3MTB46excstu9Bw5DcmxbkjyVkZOiAqGZBtg+SArrBxshc97GGNeb3N0idVERrAm8vOyMWfJahw+egY3bj8gAHv7UMf3kONV8vyq6urqAqDel3Bnj4eCOT4uh1bjOLgcz5ZDsXGIGo5vy3PcXrhwQYAox9V9/PixWHJcQu5g8npthWWpHaijF5deX9yhD1zUwM/QIKoUKrElSOo1HYPnrEPvGeuQ0nMmhk5biUULVmDhZ3OxeM5cfDruE8ya+jlGTVyE8I5jIO3fHvIBuZALIIjyz6eGOgteSe2RV9AL+YWDYOyVATWrUBQWD8PAwQRLfq2h4J6BwPYjEd9tCqKKxyOqcDi6jyNonLUUbUtHIKuwP5I79kJO10HILBiAsI6joUUwqBbQDkp+uUKrokDwo+4cj6SUfIzsPRR9i0rg7hcCawcf9Cwsw4j+YxAc1wqqLgRIXu0g65WLJh6t0JTqKkX5GCf2QHCnUfBoNxQWWX2gEtoeBjFFsEnrBcdW/aEe3gnSnq3RxC0LDZzT0MQhBerWoejcoRDDe5agTWIL6DU3R0pya4wdOh5d23aBnVcSpJ0yIO3TATLeeZDyagMZl9ZQ9sqDDsGlkV876Pm3pb9zCNbS0dwzh4CwJVTckyFlG4mm1mGQtQ5CMwtfNDFyQxMDRzTRtYOigS2SE1MwtKwP0gh6VOWbI9ArGEN7D8TwvkNg5RWHhs7pkKFymnrnoqlfWzT2y0PD0G74ILwb5CK6onliKZTjeqEpO7ZElUAtpgQakR2hFEz7e7elemZBxjYWjayi8LFxADTNXNG2TZ4oMzEyHk2ULeHhl4gvZ8zF5InToO6TiA/9WqJBYAc08CtAwwBKIZ3QIKQr5OK7wyK9L3STe0MricCPtVEE5eycYhZbCKNoAu+ANlB0T4GiYywUbMOhYB0IFRN32Nn6wsncGaF+obC3c4OFmT3c3Xzg6cGTuttCzysZKiFdoBjcmZ65jmgWXCAB6cgeMG49Cs5thsKmZU8YpRdDgToPuikEnS37wy6tG2xSiqHs1wry7qmQd6Byreh6m/hCzdQDtq6B0DegHrq+GVwcCbzMHGBpbg9rC3uYm1rDyMwdmqF5wlZUI74XNBJ7QjW5P/SyhiG4y0R4t+sP9zZlMIvvCpWgtrDL6AmP1G70LhTBKCATMhb+kNL3gKKhO2zdwmBp4wkNdUNoa5nC2y0I7o4+8PIIRICrLzztqD5OQTCNK4Ra2iDhqSubORye477ADbaV4Yb3LTW4r4ukEa/Eru+/Q4CPN+ysbeHo6CSCenIAYl1dXZiYEzSZGMHI1ESEP9m2aT0O7t2FWAKyjPRUnDt3TpLZL4RhjxsaTjxKwH9z+rXz4G0//e3evbtYtHARwsLChaaurG8pgWEHAXJm5kZiHlpNLTUx24OSshxc3RyxbsNqPHx8jzqwHKX/CjKzUhAXF4Gvl32JPbt3iTzritQA1I2bdzF2yECUtgvH0DxXDM2xRUG6O0w1ZIQmrmHDRliz8jNUVZxE+eMDqLixD3fWfI4HP2zCjq0LcfbUBhzYeRIHtp/A1cfbsfHOLNx4sAPPHxxGxZMjuHtzD2wIWjgvDekGyI5ywMh8D4xsbYs+HWIxqE8Rfqie4Yc1R29D6jrUMcDy9FybBNRFiTA4/v7+CA4ORkGnztQR/gK7d+3D1CkzEBUpcaSQaOoCREgThrqq6jirbyL8DNx9+AAXr1zGgSOHsPabBdgw0hPHxmhg93BDrOxjgGMz7XBqnh32TjbB3im22NjfEKto+6pJrbBz+3c4f/4Cwc39t6I5/LnwfQwJCRHerxoaGjhw8ED1L+9HOK5qSkoKNmzYQPCdJ+LkslkZx9LlyQ949gsORMyxchneGAJ51IC38UQJ8+fPr87p3UstOEq8oM+q5KN6r/I54gfPglRkEeTjekM2XjJ02YQaL+nEgZBnb8Y49lrsA+XoHpCP6AZlaqTVortCPaoQSkHt0MybYMm9FWQckuEe2goDuw/C6LJhKOveD5kJmQRBfdGtoDsiYjKg5xwFObsYSNsloKljMhq7UoPn1ZqgrTM1vH3hlFUG6+zekPdvCZ2gPLillSG49UC4ppdCnYBQzaMl1N0yoO6aAj2bIFib2cDV3h5Ots6wNLWHg7kjXCxo3coRDgEJMA8hqHJJgaZHKvR8s2EURQ1BbAGi2g1Bq+LRSO8yDB7JnaDpEIaIzCK07joaCdll8Ca4k3NKhZRNNBpbhUDBMhgmNt4w4LkB1amBa65H64bQ1zSAvrY+jM1tEJlZgKC2Q9HEPgUWsR3gl1aMsCwCnOAcWAe1Qcei0ehIwNqpa1+ERqTC0ycSbfOKqXHqjbYFfeEe0xGNjUMhaxqCZga+aKbjBhVjLzh6RUBPUxca8orQpfJ19PSho6UDfQ0tmBgYISajPSLzR0LGLRtq7tlIzB2M1NwB8E8uQXzbgejabQhKO5agOK8Iebn5aJHZCu3bdEavrmXoWjwAzhGtCeR80NjUFx/pecLEJwmJGbnQ0TZAc3UtaDbnCdzNKJnCoDmBiIYBcjp1R3LxcDR0TINVTBdM/WI51nx3BBNmr0er7uPo3o/AvAlTMbzPAPQo7I6ykj6YTh2Cz2fMQbeeI+AQ1hpyZoFQNveHvIE7dOyCkNCyCwyMHegcjaGrSeeoQRBBZZoamMFcRx+m+iYw9UyGRmAB1Hxz0aZsGhau2o65S7ei48AZyOoyGJ+MmYGv6SM8uv9g9OtRhj49+uOzqXMwf+Z8FHYbSsenQdaCrrGZP2QIsGQNnBEQlwMTW3doaBlAu7kujHSMxL01NzSHhaEpTMwMYG5sA3PqoPjmlGHJhsNYvu4AUjsNhVViZxT3GonpYydj8ez5GNF3GAb0GYRxQ8dgxMCx6N5jJAIiWxOYe0NK2xV2vsmwcQ2FspoBDHUJkLSM4e7kDUdrF7g5eol1TydauvjANiYfailDoJI8AApZo+Ex5nPcFLYy7wbqWISGhtKje7fQv2dXWBjQPTA0gI21HSwtbcXcrxrqGtDT00NgYCCCqOGz4AnQqaFzdHCBnq4xQoIjsWL56r81WTc3/hyUfMHCz9GhYzt4erkiNCwQPXt2w9Rpk9ClsCPMLU2hra8LPSNDYTOnrKYmgJPtfLS0tDF08CDcuHJRzBX7/PED9O3dE1bW1mjfpQSjP52PsbO/xIAxkxEUFoE2OdmiN18DVW8ib5rHzKnTMbJTGK6uL8KFHePw7P55VJTfxZ3jq3FpXRG2fdER9oaaWLtqBhV2Dof2rsEPh9cDT49ROl69rElH6WIeBiqO4NLZrdi3czUqHh3EwzsH4Otqi0/LonBzTSdc/X46XaMreP6Myjm8BFdXd8QXg+MxZki/X8XtvyN1H+okc8CuW7uZOg0RQivNzzd7U7ZsmU2dSm+sWrkWK1esQUR4NMzMzKl9sYS9vZOAup0EdW/Dpo7f6+flj3H33k2cv3AWh3Z/gyvLXFG1vBkeLFHChc91cGulEW6tssO5JRa4uMgMV+Zo4+JMHfywrAPOnjyIe3dv4tlzNnF4u1D37fqNsHNwgpS0tJg4X05Onjp6mhg1avRbeXfetjDccaoZOaip49OnHIKoSvwt8SuoHakVqKt8KYG6p5UVSBk4Fw1CukE+sgRRxZNRNnk5SietQPeJK1A28Uv0KR0jhqF6FxGcdeiKUX0GU6M5FK2S2yGh42AoUEOp6pIIU8dAmOhSL765Psx0qTHWMaFG2YzAwwQWptawsPeHU3ALuCbmISSuDSZPWYzxs5dh2LRv0GfYbAwZMA4TB43FiAHDUNq1GENKemDxtJno1rEYia1LoEtQJm8fTykaapbhMDT1oMaXGlw9U1jrW8CKyjE3oJ67iSVsbV1h6RKAOIIbbYc4tO7SD6OmzkfnQTORWDACbbuNoB7YUpQW9kTHdkXIbtERJYV9MGDgGBQU90F4y25Qsk+AjHkEpM3CIGcSAANTN8qfAIPKM6Nzs9A3h52xNawMLamhcYZbYDI19MMhY+QHz5jWKBg4FcUj5iIsbwiswtti2LjZGDV6OrKyO8AtIA72vrFoRaBV0nMg0tsWw4egspF1BGSsIiFtGgQpQx+oWwXBMzCBAMAQRgRyxrQ00zWAnakFnCytYWthh/CoTGTl9YWicRBUHOLhltkDQR2GwKtdfwS164eWBG7JbToiJrsAlgFpMHCNRlhGV8S36IqczgNhEd4OHxFINjX1Q2NDNzR3DoNfTBr0qYE21JYAjiHdV1NDM9gam8BIWxeJKa0Rk9kVcnSuSo6JkHZviaae2Wjk2gImqb2Q2GEgIjN6Ir5dGYy906FHUB2SUYDkVgXI6tgbVgx1tpFQsgmBorkf1M19ERDdEnZOftDRJKDSN4KloTHsza3gQufpbGNJcGUBM/sQaFqHQ9MxnsA+Cw0JYj8g2G8Y0BYBBaMJKEeiXa9RiGzbExouUbCLbof0gmHIKx6JjA6DoeORCXnHBMhRHvLG/pDVdYWNdxQ8g2KgRTCnpakn4rOZEtC52bnBw8EdvrbUabBygIFDFLT9W0HaJxdywV2gFtmNzrU/8ofMQY+Bk5HfdThcY9pBLzAF6XT9C7uOpfvbFy5BWZAz9kZjPWcomLjANTgOlg5u0FTXEc+vs70L3B3dEeEXhtjASCSGxiIqKBL2VHcVdrZJ7gO5rBFwHTkXV55xPKx3B3X8sXtRVYmXFU/p8/AM1y+eRGmPzjA01Iaunhb8/PzE0BN7APKSQ4ew/ZGzsxM8PbxhTdfJ2MhCdAjUNZpDWUUFamrqIjBoAEEgaz9CQ0MRGRkpGk3xd0io2JaaliZ616WlpRg0eIAAOLaTMzM3hpGRibgvOvQsqqioC3s5VU0NsZSRk4GNrRkmTBxFvfdLKH/2UNj98fdt5/dbCEitqH7OcHJ0hC2t27J3I4GqrY0NnJyc6biJkpN/Q3mTxu3+wyfIz47DhuGeuLRhAEHGfQFVNTneOLwQJ+bGIi/KBmuXz6IfzmL+F7MJnj/Hy2dHgCcEcb8GdVXH6RqsxNTpU/Do1kHcv3UAbRM9sH2UP65sG0b5072m/Gv0otcOfIZjM8LRIckdl65LpoV8U/mnDL/yzBA816u5ubl4pg3oGQkNDcOSxcvEEGy7th0E1FlSB8bLywu+PgGvbOoqKt7cMYEfn4pKju96C9dvXMC5gytwd7kzXqySx73Fyjg0wxTXdrXFrf1dcPIbf9xerI+7C5Rwd74Krq1ujytnjuPhgzsor3iCqrcIdWw+wfO4Nm7cGLKyslBUVIC8vLxwmGjeXEMMgf5cGJh4iLNmatE/K1wWzxzFU3/yzFWXLl2q/uXdyK+Zi7wLqZXh1wq2m0AVntOy5fAFaBhYBNno/jDJGA7b1sOgmdJLBNP1az0UfYbMxsy5q9GyYDBMvJMRkFyA3O7DUNxrArxa90ET90zIuaRC1yGMPvJOsDOxho2RNRwt7OFMcGVraUdgZwo9c1c40vFxub0gq++Fpka+BDGhkHFIhHlEB7TuPo4a5HGI7NQfzd0TYRvUGm2pMc7rOQoR+QMh75kBaad4SDlGQ9E2AgaWXrAwtiDAsYWXrRvcrB2oPB4us6KXkj7cNgEIziyEum2A0HipuydBK6gNDIKzEde+DJkdB6Jj8TDEZhRB3cwHPlEZaNGuB3I79EVoy56Qto9FE+tINLAIRTMCAH1TV1hReTbG9FI7esDb0RNeDh5wMLeHkbEt7DyjEdO6jM7LHzruCXBNKEBQmwHwbjUAwW37olOPocgv6IXs7E7w9ouHi3ccWrbogPw2hUhO64iQtGICOoI6y0hImQRCysAH0jqudJ7u1PA7I8DDC+4OrvCkHpO3kytcqWG1Mrakhi8ZoS2K8JFFAJraxcArqydal01A+75jkVMwiD5G3dCuRS6SotPg7xWMML9w5Ldoj4ElA5BH52sfkIUmuh5opucGKSqPNWeW9t4wJoA11iN4pUbaw8WTjvWncp0EOGe0zKdr2A8fWMZAlUCn0+BpmLdwLcZOX470TiNQUtQPM8dNQQE10pGh0chIyUGvohJMGz8ZhUX9Ye2XSqDsDSUTd8jrOUCBgMcjOBUOzv4EO3pwsCCQs7YVUOdsZU1gZQcbqo+paziUvTIg5ZyK6KKRmLZoM0ZN/gq9hs9Fy9yeGNxnICYOHIZOLduhVSo9Py3yMX7EeMyd8TnSc7pCyzEOzSyCBGTJ67hARsMGDn5xcPOLhI4uDzPq0jNsAytzG1jTfbYyt6Vrbg9rG3sCU7qnmb3w2eqd2LLnMMbM/BKBWX3QscsgTBwyHhP6j0KXnA7ont8Vg6jjM3P6bAwbPh7+YZlQMfCFVHNnGNkHwouAXkfbhIDOGLpUnqeLF2LCYhAdEIEo/3CkstdySBQcCeqUE/oS1PWCfMuRcBFQJ2k83hHT/URevqDebHkFKp49weMHN7FqxWLEx0cSEOkjLCQcmRktBIzVzJVpTMDP4VB4ycGL9Y1M0VxHn+BLB0qqBGBKSlBVVRVDN80paWtqQVtLizoPetDW0RFztjbX0YaOgT4MjIyE9o33VSNwU9NUp3zUoaimBGn5ZlBWUxA2cuMmjBLOGQ/v3sbTB/dQ/vihiCtXxc4bLyuFp25OdgsBn2wHxHVQokZJTl4WWtqa8PH2wuKaCPTsffIuPFD+hPBwmV9gEFSbfYgZRTY4u6w1rn0/DJc39MDNTX2xZYw//G3k0bBRQ2xcO4eOOIXHN9YTzG0nEiB4e/kDZXKSWtNTklRB6y9OA89PEFXtwKOb3xLkHcXT+4dha0cgrtEEX5c64fLy9ri+dQiubuyNa+t6Y+VgTzgZyMLUyBgP77+d4el/hqbupdDG+fsHEOg7immw2PSgR49SlPUZgB3b92Djhu8QHRUnOgIMdRzSJCkxXQQffjuaOrqFVeUC6q7euogLB5bhwXJrPF/RDM9WKePaIm2cmGGEbcMNcG2ZA259aUBQp0ZJFTfW0n28eBzPHt0TsRVf8uwmbygMPCvWrEd8UhYUVJQhJdNEwJx4hyjxupSMFJxc3THhkxkElDWa+b//DrEmjYWdoliDznO68pShHKaEp7DkOWZ79+4tAoyPHz8eo0aNEqGMeF55DozMf3PQZLan42FXnpp0zpw5KCgoEPPS85SiPEft999/jzZt2oh9Ro4cKZw+hg4dKgIq8zSZPJUph2zhYVwuj2343kRqD+roo1dJaJc9dhH+G1YEmfBCBFODPHLGakyevxkDpi9F2bg56NdvNIZTg9Umqx1SYzPRs2MJBnfvi6z0tsguHAp5t1TIOiRAzy4QTnbO8LRzhI+jK3wpeTq7wM7KDpbGDgQnntB2CIBDKMFFUh4GTpiPgWMof4LGfgNnYPLUzzGo31DkpLdCekwqinK74NMxU1FS0APRyXnUqCajGWtYzAOhZOwLAxNXeNi5wp2Si40L3O2d4EbAY2FmTb0pJxjbeiE8oyvkHYORQA16r+Ez0aXsE/QaPBOTZ36NxdT7ap9fiLj4NERHxiKnRTYGDRiFjh16wSeuLaSsAtDI1AsNCQil9V2gZ2gLWxMzuFrbwNGSgNXKUcCdrakNTMwcYOcRhZg2fdHEJBi2sR2RVTwCMQSw0a36ILXtQPQZNBMDBk1BalounH2jYOwYhLjUtigsLkNqm2I4xLXHh+ZhaEpJisCwka4bFI284ROQBksDa9gTqLraOMPBjEDHwhYulrawMLQgSIhFWKseaGAdjYbWsXCIzoNfSid4JBfBP7UEmfRbZEQmgqNbEtSEQN3KD/6xuQhNaoewFp1gFNwSHxn6oImhGz7WdYCaFTUgQXHQ1TGEJZXjaOtMoG4DO3OCZrqn+gYmiE1ojfDM7mhoHoFGLilQ8qEX3z4JCq7JMA7PhW+L7vBMyINbVHsoO8VB0S4c7nHtEJTeDf4pxTAJbAMFuzgoWEdAzpRAzsIH3qEp0NIzp8ZeH0Z6BiIZ6xvCUN8IxjpGMNIyomfMH4quSZD1aAF5DyrTKhHNzOMgZZ8G29ResIvNg2VQCxgG5kLeOQXN/TNgGtUOVhH5cEzqDmXvDMg6xkLOlp4jKrcZwaRrcBLMbOjZ1DSFtpouDKksHvbljogBnauZriVBizn0PZPQPLgAGr5toeaWDiX3dGiEd4Jz6wFwbVmKwNwBcEwrhW5cZzi27g+n7DI45/SBMV0Dee6MUCdGxz4M9t7R0NSzgFpzfaip68LRzh3erhyyJgC+bgHwc/NDcFA4XFKKoMlx/tLKINtmPDxGzMNpoamjD6749x0Lf5upoBeVL1BJDXP504d4eu8qrl84hQ0rl6F7YWd4e3lAj0DMUF8PFuYE3WbG9HwQjBGAKauqQUVNg5YaUFVvDlUCNBU1NbFdiZbcUMgrKkKOkoycHBSooVCjffQNjWBPIO3n643I8FAkJcShU0E7TJw8EitXL8XBQ7tw+fxp3L52GY/u3kLFEwnIcWINHQOdgDpqIM/9cAJtW2XTc+sAD3f6Xri5Esi5wd/PnZIHQoN98dms6XSuVbQ/nWwVnfR74DqGAgZktldq2LgZ/vvfpvjw/z4Stm+vJ1lpKWzfshB9SjtAUVEO/r4eGD54APQIUEt6FCEmOgypSXHoVlQAS1NjjB05HM5O1gSycgS3CSh/eAKuzrYirw8+aoQPPviYoNwerh4e8PT2Q2RUpJhVxNbOTkwb9zbkn6Cp4zh1y75agYCAQOqQmMHZ2Q1RBHA89BoZEYtFC5eif7/BiI1JENPPsc2dl6cPkpPSsW3bdgEfbyz86FWW4/nT27h55yKuHlyG+8ts8PgrBTz6Whm3l+jg6kJDHJhqgasrPHBiph7Oz9bGlXk6uLKuA+5cPY5Kehc4aLYIoP0GcuzECepkBEOqaRM0kmqARtKN0ZSePR56Zc9X7pwp0nsrLSMjwO6/H/6Xnt1GdJ0WV+fw94W9WFu2bCls5VjY9u3zzz/HsWPHhEMEAx//XVRUJP6eNGmS2IcBjeeJZxibOnWqmKv+BJ0HA+CYMWNEoHSeK54hjR0qGAQ5UDHb2bGNHdvcMdgxALJt8Jo1a0T+bI93+/ZtUZe/K7VoU8dQV4X2E5ZAOqQrmgQXQSOuF0zT+kIzqgCGScXwzR2CliWfILloJHxa9YZ2YEs4xXdCYFZ3hLYfIozQpd0yIeeYBF3bQAI4J3jwcBKBgJuNE0GdO2wJDPS0TKBLYGfmFgxfArqG+l742DAQDfR9IWMUDCVb6hkRCFmHtIVFZD5UfDOg7JMBs7A82ERSoxzbiRryDEgRIDSjBlnOIgg6xq6wMTQl0DKHvZkt7AjmWHNnqG9GjYohzJ39EJVeDFnrGHxoHIyPLcMgTUCo7ZwAZaqvikc69AlGVAhEpL1aQDYwD4q+uVDyzEEzx1Q0c0qBtH0yGlrFoYlZMLSMXWCkYywC9RpqG8KUGn9DDVrXMqTyjODoEwP/5EJIm4WiiU0cpB3TIGcZAveoVnCKaS8AxtA7DQHphVD3zkRj71w08cyFDJXX2DUdDZyS0MgtGU2o3MYEPA0sCJhMA2HkGAAtAixdHQPoaFHS0KUlgYehJdXFGBb2vjANTMeHVG4Dm1g0IEALIqBKzC6BvGUkjD2S0K5oKKyDsvGRUyoauLVAQ+cWaOKQhsa2tD/BWAObKAK0QPzXyA8NDLygY+YKTcpbQ10Pmira0FPXhzadq2ZzLWhp68HExguqBGqy9vFQcc9EMzM/+ISnoFuvUdC0DYKmUyDyigcgvm1fuo5paOrRGk3d20DGqxWaEhA1IyBS8EgjCEyEgkMMVKxCoWrsAQNzHibzQlZSS/h7hkJeWhW+XgHo0CYfAR6hUDZ0hZ5/Jsyic6HsHAYznygMGDsVdrRsbuGJHmVjUNxjBJQdIum6ZkHOoyWkvFtBzisHsu5pkCWo43vdjMqWdoyHtE0Emhh4Qk3XHv4ewchIysQnoychJjgW9taO6NK5K4b2HQVn9wC4hrdFVtE42PonwTsoBukpLWBsQg0iPdPt2/dEUEoXgrwCqMUVQyOhG1QiuqB5fA8ox5VANpqew6B8NKUylay8EZOQgtj4JIwbNQWnjp5FH+okpSRmY+uW7di77yhisrrBMH2gZEYMWspkUx0GzcGJh9wblsxiXNvCtnYvqbFgLUD5syd4dP8u7ty4ivOnT+Lw/j3YsGYVPps5HcOHDETnTvnUScpEWlIC4mOosxMVjpjYCMTHxyAhIQZpqUnIbZ0tAhkPGzwQkyaMFcfOnzcHX3+5GGtWfY3vt6zDgb3fi1ksLhHE3bx6Bfdv3xJBkCufPhY2c6h8LmnEqpecXjx/iiqCu0qCPLapmzltMnU2rWGoqwVzYwOCHSNYmND3wdgQqYlxVMZ2akz52Ir3BnUMBdHxCbAyN8TsgXZYMtqZnkc7eHhSp86H4CElBbKycggKs0VWRhBkm0kcJzjczNixY8VQWNeuRcKJJCwsTDR4CooKosFjjef//d//QV5WGvY2ZuLYRo0ao2HDhlAjuO7WrZtoKLlxW7VqNeU3Tgyt373779DU8TRvz55WYvGir4Smjodf2fs1ICBABB8eOmSkmCps3tyFBHgxMDczh52tLVxdPF5p6t6KR/VrUHfrzhXcOLoU5audULW6GSo2KOLFBh1snWSBwnhj9M02x7B0FZyfrobtgxVxZEFnPLxxQjzz4j14Q8cNjkHHz0Az2WZo0KgRGhHcNZWRFto5tl1lTR0DHs8BKyUlJZ4/fp5Gjx5dnUPtCmvoZs6cWf1X3ZNagboXwqaOka4C7cd+AY2QPLQf+hnyBs9GRMteGDN8AcLTukDPKwZDRsxBq8IRkOXhz8COkA7ogCYEP0392qGpb1tI+7SGlHtLqBBwaZu6wN7KUWh1DLVNYGNmA3cnN6gTGOjomEPHnL06PdDALAQNjXwJDtzRp7APvIJiYWLugsE9ytC6c0+CxGg0cUyHtEsGmjqnSpILwQE7LzgmoKlNNKQMPag3EYOhA4YhJiaZXkQb5LbKx9CyQUiPToCHXwSa6tODaUcNvlcy5ExcYWftipYJ6TA2s4O+oTnapWciNr0NGlhRfQhuGjsQUDkkUdnJaFydGlFqYBsPKap3WnoeRg+bQC97LkGeE+LT22PUyE9Q1KE7HLxi0ZjOqzkBW2bBYES27A4Ta0/oNNeFfnNtaKlqQFddE5YWdmhu7QtpAioZPh+HRJGkCTSlKDWlejSx45SIRjaJaGochqS0Dhg/YATy2hRCycgDtt7x6FrUE4N6D4StZxQBcRv0GDULJYMmICqlDeRUtCCvoAoNuu6atNRU0oSqviM+sgzHx/YJaGSfSueZhoYOCZTi6Rx5Wywa2sSgEcGkgpEngkJjUVzYA8mpBKQGrrBwDUdu+25o0boIKuZ+MAjKRP7A6SjqNRFxie2hqKIL5WZy0FZVp3PWg5picwJ5d8jZhNN1TEQTcR/TIOVC99U1lToDKZB3TYMSAa2iZxqUCRJDIluipEs/xCa1g4qZL/ScwuAdnAJP70Ro2YZCJ6AF4guHolPpGKS07Er30BLKcorQVdOCsbY+NJRUoWvmBE1XAja6tjIElM1cUigliyRbveTEGmZ5Aj9Fur8B0e3Qs3Qg2rXpAkPncAL+KEQl5xF4FMODOhiKBJ9eLXsivcNAuAWnQ8fIAdq61KO3c4GzrRN0DKxh5p0Cg+B20AnrALWIzlAO58Sx/bpBKaYUsux4lD4Y+hll6DhiCYZMWQmPtsMgn9kfMb3mYvCMFUjsPg7a0d2gkzEMSq3HQilzBFRShkKKoM6u73wcvcfDExXEHu+BPH4mrOl/yXHQXjxDZSVryB6i6vE9PLt/C4/vXMP9Gxdx5+p53Lp8FtcunMalcydw4ezxH9OZY7TtJK5e/AHXL5+h/c7h7rWLdNwlPLp9Dc8e3ELF47sEaA9QQQBXyeD2ooLKpAaLE32/fi29fMnXp1x4vT59+hBPHt3Hgzs3sW3zBrTMSKWOkAYBuwW+XPgFnj66R3lT3V+wpoWPZ1yu/WvLUJdIkK+lb4RmTRtC+qP/wNraCvr6+rAwtxBTn0k3lUKwvw08PawE0DWixpYbXnt7ezEEzh6Z7u7uwsifZ0TgY9mBhefA5bk6Ob5YA2p42TaKG2DWCnLj3LNnTzEkNXv2bDFJO2sveBqsfwvUsaaOoY7j0fn5+cNCzKZiIq5rSkoaJk6YjC3ffY9PJk5BXGwSgbcFdQhMYGluLaDurWnqSHj49elz6iwR1F079BWerHAG1jTD/ZWKmNVFG2tGOGBoazNMKjDDt4P1cGGWHr4fqomDX+Tj/rUTeP7kAb0aVJc31NTxMCQ/UzwdGD8vTZo0EfBWo6njxOu8jcGOoY6fR9aK1Yaw1o5Dkpw/f75WHR7+rtQC1FXR54suBA850DL/kwWQDukIR2pcPFoMhq5zBDTV9GBlbCegTFdTFwp6dpChRlnGryNk/fPRjKBOxoeBri0ae7VBY0/WwGRCy78FglLykJ7dDXkFA+Eb3RI2/nFIb1+KzLze0LaPgn9iAXoNnoKsjgNh6hBEDbE2rPXN4GXrDnUNYxg7hUDZNhJS1nFoaktwIxJBAScbgg+beDSwiyMoiUMz8xA4BGYiLL0T9Nxi0UTPCxo2IbANSIW6fZiYyimp1UAUlUwlWBwFK4IhWQ1DOFBj3KF1PswYQMOoF+zAMENQYx2Pj6mMhlR2Yx7OtIlCA5tIfEwA1tgqGFImnjDySIYW5d3YiD1G/SBt6gFpYzcxvCZtFgFVgkLLkGw4RrWHFV0Pp4A0uHuEYCABWI+eQ2DjHg6HUAIbs2BIW8VCyooA1SoKTSk1tohEI0sq1yIaH5lTsqSyzQPxMQFlEza2J0iV5mQagIaG/mhs6Ed1CMHHJkFoaOyP/zMKpLzCYEEw7uwVhi7F/VFQUAYrxwg4RuaiiVUonWcoGpgT3JlHiOHej8xoG8FeQ7E9DI0ovya63vg/PV/8R98fH+l6orGBFxqZ+ONjQx9RTkPar6EpHWsUhA+oHh+bBMLQNwteoS3RvfdIDBo+FW7eSTDzIyina/gxXcuPKf9GdM4NqNyGdN+kqS5ytF3Bhu4jgbesZShkjP0gY+JHwO6NJrSUpmve1DwATS2D6d6HimOaWoSIc2jKAO0cC327AGS06YrSvuMQHJ4FHcdIKDrE0r7hkLKkfa39IWMZBFkL+ts6EjI2EZDlYXz6Xc6WAJbybWbqJYbbm1oHQobuqRJBvrwtJfsIKBHsytGzxnnyuopTDLTdY+Edn4t2JUPRvutQet5awMAvG5pe2VD3zSHgbQ+jkA5QCWmPZrSUC+2CZtE90DypLwzje0InrQwa6QOgEtsLKllDINt6NGRyxkO61SdQyBgJxfj+UGw1in4bDBWePaP1GDgNIKi7z5q6KqFQev/Clfgx8ZyqnCRxziSJQz2wvVgVpRcVBGTllHhZvf6iJtHfVVWUKnnJ3mmSvF7lSaD2Ehx4mW2Ffgpxv5V4X4a1qsqnQqvH2jsekpXUl+dv5WEq/vvnx/69i/smjhIMBbFxcbAyMURpSz30yjWAj6c7omPihMaoQ4cOYliIh5iysrLEUBHbBPF6q1atxLBSUFAQ4uPjkZ6ejoyMDHTq1ElMecXb+Hiet5ODQXM+3bt3FzDHwZxZq8czBUycOFEMOfF2BsQ3tSOqkX+CTd2zpxWYN3fBK6jj2IwuLs4Etz4o7VmGDeu/w7SpMxEbkwgrMwnUWVvaEtSlYeuWbW8H6ujxYU3ds6d3cPv2JVw9MAf3lhrj8VIF3P9KDbMKlFCaoIvCZCsMzDbAnM6qOD3FGHuHaePUlx1x79pxVFAn5k01dfwcM+Dzs/M61HHHQEFBQQy9cmeAf+PtnBjq+HcOK1JjF/euhIdC+Xnv378/9u7dK+arHTZsmHgfeEiV3wfW3LGtHNvOsePVsmXLhK0d28ixZpu10mynx/tyiJN3LbUGdfyx5Cep67QlaOKbh2aBBGv+7WEc1xv+cd0xdfIC7D9zHYFtesAkoQiyAflo6pUDafdMNHVNh5RrBqRpKeOcIoaypGzCqbEMQzMjaoAJMhqbBBCE+ECaQKOxcQA1/NT401KRGlVtggxV6yA0p/0NaRmdnIusgr4w84mFgqWvgKVGZgGQtw6BikMklOy4AaYG2twXTU18IUdgoU4NvqqNP5pTXtIm3mio5YimOs6Q0nWBlJ4LGum7o4GhBz4wcMN/DFzxf5SaaDtDXd8L1q5x0LILgayxFxroOqMBQVNjYx/ouETCzCMC5pSa21AdNJ3QRMeLzsEbZp4RsKHt9j6pMHWOQZPmdvSbExrpOqKRngMtKX99Bi8vNDF0lYTM0HODjKYtFPQdIKfvCiUDR0g1t6b9ndBAxxFmznEIjGoFB+9YuPgnQ9vaDx/q2eJjbRuoEWi4+ifBPYAAIiILhq6xaNTcHo01rNBIywEfa1G9tek8qVxJcsPHBHwNqJzGdJ4NNOzwIS0bajiisbo97WuPDzSsoWnti5jM9vAKjEFUQjasPaLRiPZt2NwWTbUshWduaHgKPAITEJiYCyUC1gbqVvS7NRo0pyXl0ViT6kHn1piuMS8b6rmiAZ1TQzVrfNzcBh/q2qCJgQMUDF3oXrlDwdwHUal5iI1KRmZya4SFJUHP1BaqRnaQ07OGpYMvUhNbIzIyHdEpbWFK96aJiiWk6No10aTrzOVRkqJ71ZTPj+6lFC1l6XylmjtAiu69tB79RsnANghGtoHQMvNCSExrJEZnIiU+C3FhCXAxI4g3oX10LGFm7oAIqo+/ZxgSYzLgG5wBeW0nSrZQ1LGDoi7Vn66Zkr4TVMzcoWjuAQULP6ha0bNn4QkVYxeoWfpB0z4ILgHJwvbRySseUUnZSKEefU5cCqL9omBG91Pf0AnadE3cnAKQ374Hcgv6oM+YzxHebhAU/NpBid45zawBUIsvgXZKbyin9YNSy5HQzBwErbQh0Gw3CR5DF+PgHZ5j9UWtQB1/3NlYWoQ5+RvAUnNsvfyxMPjEEWDZmOlhSndzzB5gAV83exgYGgutWevWrYXnIYNbdHQ02rdvj8zMTGHQzzG6SkpKBKhxIFZO3JDxNrZNysnJEV7FvJ3jenFj7eLiIoz9eWiWA8qydo9t+hjwGPQY6v5NNnVPHj/H7Fnz4OvrL2wM+Zrz9YghqO5V2hdfLvkaY0ZPRFRELCzNzGFhYiqgLiU5A1sI6t7W+VVRp+PJ09u4QVB3fs8s3FxkgIdL5PHwKyUcnmKIrwbZYkSuDeaWGGJSniEOjrPEpt6aODy/Ax5cO4nKZ29uU8eAyjZnHNqFQY01cKyNayYjI2COoY6HYF+HOtb6ytDv7KzwtjoDvyVsJ8dgxjZ3DGnsSMEdkk2bNomAyAxqbE9XXFyMuXPnCoBjDeK6deuERprt8davXy+gj2GwNqQWHCWo90w3vUJAHVA6+xt8HNgWjQPowxGcB6WQPMj5ZKOZZwtIe7SAcXAu7CJyYeSbgsj0rujZewK6ZHVCu/AkhLoHw86aXgQzZ8SFxCA6NB4h3qEIDk+HvJEXwYkzgZE9GlLD3IiSNEFQUwKSxgQ0DRlsqOFsQqDSVMOeYMAWhg6h8AzOhJljOAwtfJAQk4WkiER0ikxBjpMfQm1cYKtvBjt9C7ROzEFWfCac7b1g75uAj9TM0UjdlADGjJZmaKJmASkCkEaaBCNalAgQuB4fqtO6hg0+VjaDhUsowuJaIjKhFeycg5FAYJHdIh8BBiboRh/VPCdLWCg3h46yBnpk56JjQks4WrvCNSgFMloEGwQ7TamMBlRGIwKeJqr0IhDUNKWypP6fvbOAy2rbFv0OGwEDSREBW+zubrFblLIR7BYLRVRCuiUsFFFsbAQDAcXE7u7uvff/jbnUc8+997z7zt3bHecdh7/pWnwrZn7f+M8x5xyzVA0NStQKS/WZjoCCscCIcuLbQyC2jZRRrfod6NRcfqQdR9C/SXMcK1XFoW5detapR0WjUpK/QcycOIOq1RtJ2bQhv+SpoFlVAbuq2rGA/J3XqJKcy+emVaUMq0re5JpJFQpI/vJLeagyqde6F21snejafTS1arWjedOO9Je8OHfph3ONqgyrUg27KnWobmiCdWkLhvSzp13TtjRo3BYjSykrQxuJ61N8Kt78JjZavHlNKvODuaRB8l/IrCb5jatpx0Km1bCp15423Zxo3cWBSg06UKthe7q070mPzl1oJT+KbUpa0MzCgtLF9ClRtCRtWnZjjMtUGjfpjGU1gW3DchT+W31+ylPBEpXQNayMrpSzqtvCFhKXXC9sWknqwQazSg2p36I7DaVMbWq1ok6jTqKgOtG4TjNqWVWmppRpTSNjrIsZoF9Qh9KWFRg4eBS2XQZSq04LihlXoJi0leISDASsjSXvBuaVMS5dHbOytTCzrkWpcnWwKF8XU/nbpEJ9Sgnw1REwrt+sJ5UFJltIPjq36UzbVh1pUq0hPcrVoE+lSrS2Kot5USNatutGeOgqJsz2p+2QORRtKt+7jm4YCtAZCcCZ2HtTdqgPjVz8qOawkAoTwyntHo9NuBp+fa59Z38vlybf5M+R9+/f0adfH6zKVKBIobwUzvsd1apKOyxuoA2jdu/eXYM65Zqlfv0G2vBr6dKWGBubUK5ceYoblKBSpcoUk/tr1KyJeSkL7XPleqZ8+Qra8ccf8/D99z9o1halnJViViuCle9BNRdPuZhRQKc+U/H8u1jq1CrvL1DXunVbzVJXo7oCNjscHIbgtdCbvXv24+Ptr+2vrSx1X6BOuTQ5eODQV7NOKah7+foh9x5e5/LheO6uqszTNUY8W28m51ZkhVVhwaiq+I4sx7pppTnlW4l1rhZkL3fl6Z3zfHirhl/faHNff62onRcU7Kh2p6x0+SXkK1RQOxpKm/l7qCtUWIf8hQuRt0B+DepUx0K5MfktVuv/H+UPgLqfNKj75KsOPBN2YtJ9AsadXCnRcjglWgxFv4k9xZo7od/UkfoDJuI0biFDR8+jj9MERrnNo5ttX+pUrEK1UhUwMi6NQREjaldvTPUabSS0oqmASwnrOgJOFQR0KkmoSCFRmLpyXrSUgE8pgQ6zigIdFSlsVB5940oCBOXlWmVMytYUhVpFU5rtujnStF0PSplZUbqoCcZFjSlQ1FCCCSUtKlGurA31ajWhTsNuFChWgcIG5dAxKE8hORYzrShKuRom5RRgVaSAYVkBnfIaLOSXdOUX6CkiMKTu0zetgIFVNRq17krZyrWwrlgdk9LyLt0SFC5YjHKlymMtUFC6bHUBrGYCDV3Rk/cVLm4l8VnJu6woaGiFZaV6VKjeFIuKdTG2qo6eSVmKGJWhiHEZgZByFDWUc4My6BmUpVBRK8pXaUL9hh0oK3m1lPsN5LqOngkFixijU6KkwERFLCQPNtWbSLrqSr4sKCjxFTCwpJDEV9i4LOVqNMW6WmOBqDaUKFONvCVKy32W6EjaCkleC5WQoC/3FrEibzFzipjKj329dpSr2ACrcrUwKlWJfHpm5Nc1p6BeKYxLVsSqfDXKVGlA+erN0Zd8FipWmgLFJah4S1hTo1F7mrfuSf2mtpQsV5v8cq2g5Cl/sTLaUcWpzvMXL0s+9ZlRWSyVhaxCQ8zKCRCVrirlZkG+IiUprKtWSJaXsq1B6TISpL6KmlrL9VIULqHyW4r8BqWpVr8tzVr1pFOXQVSROihQxFxLj7quU7wUelIH+hJUnRQubi2hDMWlbs3VwhkrG8mXDXrF5Jq+oQQTisp9pgKEJSW/5uaVMJQ6MjC2xkDqrJiUbTEja+rWb0nb9t2pWbuJ1HsDbQFOSfNymEkwlfosLe20lARDc1HGJaWtC1wWMJY2bVEVAwHCEgLYheXvgtL+80n8umXqYmjThBJS70WkLHTUMHOVjujWbo+ussS2G41T0AaiN+9m9cY0xoasR2fEbPQWxFIpcSsnX7zUvrNqoebv8bOphjOUYlcrxVSPXfVs1RZf6oda+Y5Soiw46rqaz6JWqp0+fVpT2srZsPpbiXrmy/nt27e5fPny35S7shipVWbKkqSGQJQo/1RqmFC5HVCiet99+/bVhgOVTzs1jPJF0tLStMn9akhFuSxQooZgVJxK1PCM6s1/iV+tZHv8+LF2rvaR/XKf2k5IeZ9X2wb92aINv0r+q1evjM+4aoROq0m7Fk1o2KipBmAK4tQkdbWydf7c8dy4nM6d6we4dSWNW9fSuXl5P3euyd+X07h79QB3rqZzWz5X99yWz+/eOMj9O4dJ2bQMu/59NGhTQ4zK1cuX+XgODg6aQ2m1UKBhw4bcuXPnc+p+m/z1LXUI1L0nOiqe5s1bahYqlf9OnTpqe79uWL+JZdFxTJo4jR7dpY6qSEdfoK5WjdoMHGCvWerevPnizuO3yReou3v/OtePRHNvdTmBOhOeJplyd11p9gVUY+rAGviPsiZhgjm5gRXZOtWUjOgRAnXneP/mmTat4Le4NFHfFTVE36RJE+YvmE8NaR8ubq7aPDa16lfBm1r5+h9Qp6NBXwlpp8rS+1f4Pv3V5A8YfhVRGkGbUwdLt+xFp88odGwdMOpoR+l2QyjR2IFiAnZqmFXNXSomykdZ2YpY1sakggCLgFcJ6xroiLIuVKwUhUSpFhGFaCiQZmwqsGRYnrz6pchT5FPIV7Q0efTNNThp0KAtZavWF8AqxXeFjbXP8xW1EAgoTV659wddM37UM9c+z6trTMGiZppyLyxxFNY3Q0+UuW5RUeQCKAWKlqRgsZLkL2IqSl6C+ruoJYWLlcO6bH1qCGDaVG4qyrgq+SSugvqm6Ep69dT7Ssj7BCw+pb8kOkVNBeJM0NMRoCpcgkJ6BujqG6EnEKAncKerY4CefK5CIT3pqcg7igtEqGAoytxQwNSmYhP5sreikihtE/MqFBXAMS5ZCRMLG0paVpVQTQCjogCjtRwF8ozNKFSkhMRtJEcjdATmihQ2oZgWTNGX/OsIxKp7ChUxxEyDy6rS+65FxQq1qVCpPtVqNqeKAJ9NueqYCpCYl7KRa7WoZlOXKjYNqVatqfQ8m1OxUgMBtboYlCwj5SjvlvLSE0jWK2aMfjETihQzFeA0o0hxMwEeCQoAJZiaV6SyAF51qbs6dVpSp25LUQptqF2nObVrN6dS+doSfz35rCX16remjsBlvfrtaNa4Mw3qtqVe7dZYW1eTXl5paRvWmJhaYW5WDguBIBVKC3BbWFXSgmUZGwElOZd2VFvArZGAXPPGnWjZpLN23rBua+rVkzQ0knoVyGrQtB31G7ShceMONG3WieYtOtOwaWuBTWWla03LNt3lh9iBvr2cGdBvGA52rgwZNJWRjjMYM2wO4928mDTZlzHjFtCiVQ/q1mlK4wZNaSHPt5T3NGvYjqb1O9C8USfatexG82bt6NChB80EZpsL2Lds1ZXmbbtTT+Kp3qIbwyZ4sSf9ooDOM87mPuX8hadcOK+OT7hy+QU3rr3h1o233Lv1gVOHLjPIaTzVWtnStGN/OvYYRS+7CQwZ5cGkhVH4r99F8rHzVJvnQ17fCOokbOXc6y9zd9SP9qfpE6j5Zp+/y19DFASpoYsv+ygqsFI9cAVc6lwBmXI4qnZ+UL6iFLApv07KX5TyA6V6+epZda4ciSp4+3s/Xmq+jhoeVCszlQJQlgH1fHJyMgMGDNCeUaIUxPTp0//bijr1jAJMNdQzZ84cbVhFQZ4aZlm7dq2WPuXjSj2r9oCcN2+eNtdGzcFRcKiAUcGqys+6db/dBcPXEpVOBW/f//AjP/yYlx9++IEff/yRPHmUa5Pv0dUtxJGDSXLndX55K4D9TuD03YXPQc4/5n7yT/dB/lY+69Tx/UU5qqDuVc+c5eWj4/Tr3Zly5ctqq2eVo90viy0UzJQuXVpT6l9L/upQp6YIvHr5jqjIWJo1a6G5NFHl0rpVKxzsHTVXJ9FRcYwfN0VzYVKnRi1sylf42/BrWtqBX7V7yj8SBXXKT93dhze4diiEm/HWPFxpwpNEYx4kWrA/sBIzHeuyYFg9YsdV4pR/FVLnliU7fgyPb+fy7vUTzVL3a4df1XxW1UFSdfZFVKdMdeKUqO+RGpJVHQ1lOS6ko0NBCeqoVlKrDtvX6gz8FvlF/j1+8kA6i7/vUPA/K78D1CmC+0c/+p8sdVF7D6BrN5IfbPvQ3sWdoPhtTFgQQF9ROK3a96dxkx40atqdmg3bU6V+C/wWR7F/aza7Nh9he/JBtm84xA4J29cfYsu6T8ftmw7jvXQFjdv2p0rdjlSr34nqDbpQt0l36jQUhdimH01a9KJ1JwfqNpXeT/3O1GncjYbNelG7UVeqyjPmZRtQS55T9zZs3ov6jbtSr24H+QFqR/WaralavQWVqjalXOXGlK3UGOvKTbC2aUrZyvJ59U5UadCT6k36UqfVYFp2H029TkNo1HUk9W1HUKudE9Ua96WGXK/fZjC1Ww/G1KY1xuWbUaFudyyqtNLmZJlVaIKphEr1umBZuTVGVo0xtm5MCQFcE6uGmJdrhlGZJhQt25iSEkqXa4hVjfY06jWRVoPcaa22PbN1o0onV2w6SujkRuWOblRoP5IK7YZTsbUKw6jQcigVWoygXMsRVGgt562HUEkdWzprCxDKt3agYhs5b+WEZUsnrFo5Yt3CnjLN5djMEaOyTalcrQW1a7bU/OVVlHeXbDka89YuWLSVY5vRmLYciYW8v6z8XbGNpKGNC2Ul/vKtR1G2zXDKSDrKtpI0tJa0tRkp94ykskpn22FYN3fArJmDvMMZsxZDMG3hjHGT/nK/lG2/KbTo4EgFAchSdTpTddB8Wk9dQcupy2k1bSWtp6+izYw1dJi5jnbT19F+RhJtpifQQq51mLueVjMTtPvbTo2jzZR4OV9Jq8kraDY+lsZjomiihQgJkTQcHUaT0aF0GB9DpwkxtHaLoOHA2ZhU7YhBuVYYVu2GRWMpl7ajaDDIk2YO3jQd5EVzey9aOCyipZMPTYf403RoAM2HBtJ2ZCgdXSLpNDYa23FhVB8wl0r9PKjaz5MaAzypPdibek4BEvxpPiqcVq5RNBweKiGcRsOjaDE6mkrtJ1C4VBv0y3chf31nKgwNpa3XXjp7p9Jx8R46LdpNdznvujhNztPosGg/nSV0XbSPnn6H6ROcTe/gTPoEZdIv6Ci9A7PpuTSTHksP02XpPvrKtQGBOfQKOMDQ0IOMis5mcMhhBvkfxCloL2lnbmjf468pCrT+XhErkMrOztYsamfPntW8xX+BK2X5UkcFeao3r0T9rWBPWc0UpKnNtpUoi5T6W92nhmiUElETmL94jlcKRcVz6tQpzaP8w4cPtc/VZ1+sbWrhhVI0yn/Ulz0uVVoUrCkronpWWeCUBVEpGHWu3qtEWepUOpWodKtrfyVRsKysZQru/mtQkLdmVQjPHx3kytmdJK+bTeI6N4ZvGMrImJn0s9tKwFRvtg4dwtiRIxk12oUNidOJ8HEjYMZQDuxJ4OOzDC6c3k2Thg3In09Hs7Yo5fzFVYWyxCg/X0pU/XyNYbR/BUvdm9fvCQ2JpEmTZhrUKUtc1Uqqk15ZWxyhfNSpBRNt23SUz22ooi2UqEGf3gPZn5r+1aBOrX5Vc+ruPrzJtcOhAnVleLTGjIfrTMgKsuD8OtG/YxszrKUhidNKcjbchn1zrDi+ejSPbp/j7WtlqXv9q4df1fdRfWf+b8PJanW0stSptqLajZpP92UhhXIUrhbnqN+GP1MeP77LhjUxLFkwjUDfeZw8dUQ6p38u3H11qPvw08/4rEilz8xEuk9bT08J3d03MWBOMn0kdJ65iW5zUug6exudZm2ms/tW+nmm03PePrrO2ontrB10nr2dXgt30d97Dz1np9Bt+jZs5djVYzfdPHbKfRvpNGc7zefswch2PvlLdcakhiM9PHbRIyCbrr4ZdFpygA5LDtLRN5P2Sw7TbvFBOiyUzxYepM3CDNouyqbzwsN09jpMR3V90UE6Szpaz5T3ex2ih3cmbeakYetzjO7BZ7D1P0pX7yPyjITAXMrYhVHQuhsFTJrS3G4xC5Iu4Rp+GNeoY0xYfpqpMcdwX3mG8ctOMDH+DJMTzjMk6jjtlAKW4J5wjkUbLzIqKpPePvvotzQdx+hTdPPLoL1nqtyTLkr3OIMic+kpCriXz0G6i6LuFZJNNQc/9EzrUtSwAtU6j2KQ734cg47QX57tF3CEPqK8+wdk0lfKodvSQ/KeQwyWd3TxyZS8HqCfTzoukTk4hB+hl99BuvkcoIu8u7vvIWzluu3idO182PIrAgAnae+djq3nbnp5HxAAOEy5JgOpVLaWNhm/Rlc3+i5NZfiKU/SPPEr/iGz6BKZjH3kEu6hs+oYdYWDUUclHFv2Dj9BxqZR7wFEGx0reYrLoGXaYToFS9gIOnYLUeZZ2vWvAYZxXXcB5xWU5P06rRalSNqkMjMymfv+JGJYsh4HyVzdpLb4p9xgfm8XMxPPMT77JrE0X8N55CffEk8xKzMVnx00WbL2GY7iUSVAGk9flEnHwPn47b+AScxyniCxGxZ/ETeprQHAGPQV8egZlYRd9mgFSJ72lLNvNSqGLlIl9wD7MqranoEEliteyl/g3YBd0UOo2E/vgowyVMnAMPczwZUcZEZ3DUCkPl+jjTIg5iau8q69/NgODc5iz7qLU/2UmLDvFEHnOKTyD8StPMSIsm/6+6TiEHGN0zDmGxuTKM4cFVjfJ+6Utj1pKXkO1gKUxunWdqe66iuFxZ1i84ypjIvbjuemcvPsUS7deZtGm88xYk4Pflot4b77ImJW5DIw4xrDYYyzZcgn/nTeZuvIErlIX41efZc6G8xKnpD9S2vCGa7jEnRaoO4lT4GEau0QxSI5Hrn0akv0m/z6iUOvnX27yy+u1bH2RQMCtaOlEX+PYjjPcXujBmvjVrN2wmmcPtnL5aBKn0z5tXv7PLFz5ssDla82L+lex1AUFhtG0aTNt+LmyQF3lChUoX6YcC+Yv4vKla2zauA37wc5ULKf8HH6aU6f2ft2/P/2rDb8qqHv1+iG3H1znqkDd3RVlebzajOdJZtxdW46UgHrsC+/M3Y0NWOZmzZlAGw55WHE0fiRPbp/m3Weo+7WWOtVJUh2d/5s7m02bNmkdAGWVU1CnFlB8gbpSpUppi3aUpf/PksePH9LVtg1ODj3IzNjNgbQU0lO3cyh9B+7Tx7Npw6fpHX+0fHWoe/XmHdGbTrA44TTuougWCrxMiTxBwPqrzI89w6yYE/isO82c5ScFRtLp67mTJWvPE7nzNhMiMpgSkcnsuON4JF3EOUAUuUcKA/2OMMAvi45z99JlwU46TRJQnLeblp4HKNF+NgWK18CsUhccFu9lusTnGnKAyasv4Boj8SVeYuaas7jFnZDz84xfcVpAJ0Pg6jCjwk8zb901hsm10aLAJ0j6pq09x9gVufTwOiAQkY1t4DFazE8VQDxAk+lbaDV9l3x2CuNeS/jeuAF59KxoPngubpLXqWvO4SBQMGBpGrMTT+G1/gJjRUnOXXUGrw0XGBErQOObJtB5gDECepNWnGRggChwgYqhodkMCTzOAIGv9l776L5UYC/wKK0FZG2999F8ehJ1XeOwE+CoPHAReYtZo6tnhE1rZ9yijzFrnbwvVspO8jgu6gieybnMXHtC4O0AvhvP4bX2jMDEIVpJPuxDs0Sh3xalf4kREYdYuvceCzeI4t96UwDnOB29UukuUNHGK4328/bQWUJlp0iaTt9ILyk7i7rdKWVqRQkTK8p3HIld6BFmbDjLlNU5TJK6HCrxz04+y7wN5xgZmcGsJAVbZ3ES0Osg5dlLIG1WwkUNtEauymHK2gtMWXeBqUm5TEs6R0+Bp14hxwWujgrg7hGYPkijcWuoPmIZdpGnqNt9NEZqCNeqPk2nrhIYO8W0TVcEbo5jF5bFrK1XidhzG4+NF5ixNpfodMnflity7Rg9wo8zKuEMi1KuMFXKZHiswMzGa0yUupidfFnSfpweApY9g7K1Y8f5u+jovpkqzuE0nyVg5ZuCUdn6FChkiL5NVxqPT2BI9Ak8JC+zVp1gocrH8uMslDL3F3ByC0/HS+piWco1psQL5AYcZGB4NgslvUu3X2Ry/HHmJ15l4fpzzE2Q/K88j2NIFoOlPdjJ96PPoj20nbqOSgP96e+zn57jQymkX5r8JSqjU8uOam4JDAjIYNqqo0xOPEu/sExGr8zBa1MufpslTnnnEklb1J47TJJyshfAHh53TPtOzFp9DrdlJxktbXGUtKFxq07hujwHl2XHcYk6xcAlaXSYuoEa9qHUHxuP68qz5NxU+5x+HQX8Tf41RLHZz7+84u3zBI6+XMvcG4vxCjtB2vpT3PeaQ3xYNGuTonjwYDOn9kZy9cz+z0/+8fLXt9T9IlD3loCAUBo3bqpZ6tSQtNqXuE/vvgT4h2g+7KZOmUmjhk2pUklZ8ipS429Q9/WGXzWo04Zfb3MtI4jb8WV5tLokT5JMuRRbiof7+hA7vy2OTUzZPK80lyIqsm+mBVlxIzU/de/fPBWoe6X5c/w1ogBXWbzT09M/f/KfRbks+WI1Vn4P8+bNqwXl91AN2ytLnZpr+2eJGm5dHhfKquXhJCUuY9fOJDwXzsLK2gortR2hpNHQwACnwQ7cu/P15/6p8tNcOGlumf7jN/mrQ93b9x+JSM5mhsDEiCCBtoW7mRyRTVDyBRaJMp0Ve5QAOZ+5/DT9BTD6eO5juigUn3XnGBN4kMHeqQwS5eUckCXHI/T1lnsktJ62nWrOcdR0CqPFmNX0XrifDp7pFGszhe/0ymFcXhrfwp2MjzvD0MgzdF+wn5ECJp5rL+GVdIExMTksWH+R6QoaAo/Q0TsTp6BjeCdcZlz8CfqIArX12k+XJdl0XHKUTkuOYLvkIM0lfTXHJ2EzIo56E9fRVWCwW8hpTLvN4/tiNvyYz4iOjnPxTbmuWYUmLD/BsIjDeCulLorbOTKdGStPMl/gYlh0Fl0E6gb67CUu9Rabsh4Su+8m0WkPmSoKs/uiDLr6ZAn0HaTz4lQ6LdpH46nJ1Bq1nAbj19Jx0V7sok5Sud98ftS1oGChEti0HcqoyEwmrD6BfeAhycNehi7LZMm2S8xff5bxAnoB267gnXyewWEZtPc5jEPgAWIP3CF6/23mC3i5iZJXwNcnJIPu/gKzSw9jqyBaYLqlQE2bmdvo7J2uWQl7+WVQslYXjA1MKW5oQdkOI3AUqJkqZdw//DCdlh5ikNy3cNNVvHfdYFTsMWasF6jbdA7nmGN0DJKyDhLo2HyJsLQ7zBHYGrPyDC4JF+gTeZzOAnNdRWF0krqzldBe2kJX/3QcBbz7Cww5L79Ijc7DKKZXVJtz2WbGWvxSH7J422WBxKu4xefgKefx+x8wY81JAbfTRO29KZB1EfuIHHqFZzF/62XSL7xmz7EHrM9+TmjqHcYIcA8OP0qf0Bx6hxyltzpK6BV6lL7hxwQmT+Acd45B3jsoblGD/PmLomtjS/0JiTgISE5ekcNoAftePvuwizgokHeOkJSrzFh9UgD7ApHbrjNN6qi/slxK+1gmoJl+9i2bMu+zPP2WBnVDI47hGHGCIREnBewkzpAjAqKZDArPFHA8LuV0ie7jwilU2IQf9a0oWL031ceuxWX5Ofyk/c0XSJ8pbXC6xBORepOwLTe0jobX5sss3XyBcStPMFjKYOzqM6zJeUzSobus3X+PdZkv5LshnY5lR3GJP4eLdIZGxgncyffCVUBw3KpceUY6QIkXOXNbuTn5enPqvslfXzTHz/Lv7esU7r9YgdfDxXiuPMqW+Cs8XDCXaL8ANmyK5umTrRxK9OLx7XOfn/zj5V/BUvfy+Rv8fANp2LAxlSpV0haQqIUSjRs10Va4ei5YwvRps2hQv7EGddUq21CzunJOPFgbflXTEr6GZVPBwKvXT7n16I5A3VLurrDkWZIJN1ZZMLyVEZPsGzFhUCNSlrZgeHMjDnpUZ+sUSzKWDefxrVO8e/WMnz+o4ddfv1BCuQZR22wpUSug1dQJNWVCTXFQohxcK4hTrk4U0CkfdWrup9q1RLnKUdMf/kxRK8mvXrvIhUvCGl4zKaxcr+h/8rFnbm6u1a3aMUTtljFw4MC/Laj6mqLA7veFug8fiUnOJHj9acI2iaJdeZpZoswjRLH4CtjMXJaFt4DVnIRz2Ako9PXaQ/TOO+zOeMzqnZdYKaCxMOkSfQWoei05LEB3iIECN44CXXZLj9B7SRo9lqTTwy9TICeD4q0n852uJUZlGjNs8WZ8N13EZ30u7qK4xkcfxWPNWXnfBcYLcMxafpLZAnl2AerZVKauOkNi5jPCUy4Tsv0aPhuv0zcwS4AmU8BKoE7u6xeQQf9AAYxFhwT40ujql033kDOY2nrwXZHy/JBPn65DPQnYcl0U83lR4FeYHC/xCMB6bbzMxJgsZq7MYX6iKMioLLr5HJS0H2WqwGfywTtszn7EqvS7ovxPYCt57OGTQc/F+5kkafOQdw2JzNGGPzv7HhLgE+iNOkuZXnPJq2Msjb0IldoMYWzUYfx2XhaQOo/7GlHq8UcJ3H5F/r4skHOcOWvPsHTbDewFENoLIDsIJKw88pT1otSjdwtw7L7CxLjjki7Ju7+AtIDdZIHuRVuuMnbVaUnXYTp4H6Zn0BF6+qVRskpbihUppi1sqNzOFUeBLS8pvwXrJG6Ja6wA0iIBaN8tAszLjzJZ6mDBJgG8uJPYBmfTQ2Daa/NNVhx8RMjuGwTsvspMebavvL9b2HGB5kzsY44zetUphq84SY/wk3QPy6a3QM/wleep2cGeogJ1eqVr02F2Ekv23GH+xlN4y7tmKIvXxksE7ruPuwDdrMQzeG+9hMfmi5oVr2foCUYuz2XZvqvsOf2c5KNPWbb/Gq7Ljws0CnBKXPZRx+X+S/jtvsn4NRfoJ6A5QEDTMfY8fRcko29cgUL5ddGp0Ia641cK1GUIVF4keMcFFm6WtrcqW0Ba2tSOG8yVNMxdk0NwykXmJZ1lQLB0VgQU56w7q8W94/gTEqUd+G69zggB9kFhZxgUnCPlf4bg7bfwXH+J4QLNDnJthMBW9/Hh6OiZkVevLHrV+1Nr/CpGJ1wUgD/PEgG3RQLJ86TdLRCI9dp4XuI8g4+kJUDSN0nyOETg1CX2JD7bL7Pp2EuSDt+TerjDAoHBUVHHGCX1PlkAbqlAqJ98Z6euzNWGbafI99hjwyVy76nh129Q9+8lanhUKbCzvHm5nOgnftJGEonzO8WdOe4Ez1/Ihi0B3Lm6goxkX7nv1Z9my/3LW+p+/kXg9yVLFvvRqFHjT8OvEpS1rlLFyjg7j9DcmcyePV+grgk2FT7Nt6tRrZZmqUvdl8arrwR1X4Zf7z2+xe3MpTxYbqFt2P8s0ZiHW6txOtmJnDUDWL+wKSnzy5CztBxbp5bkUJQzj27m8PbVY/kpkLL+DcOvah6s8uumfCCqhTMK3L7M61TgpnaTUAsl1JDrF6fDNWvW1HYvUavZ1XzcP0NU+StAV2CsFmYpZ+a7d++iTu1a2pBx/kIFKaBbGCMTY80aW7NmHaytKmBQ1Ai3UaN5/vTr+GX8R/LVoe79Tz8TsfEY7lEZAnA5TIo4wcSoExrYTROlMWf1WYEugY+VZxjsk84A7/0sFtjbeeghyem3iNlxBS9RZP28BeoWH8TR7yCzRaHMiDmKvXcqvQXwFNT1WppNpyWZAnVT+K6wJYZWDXBatJXJsceYHndUYCIX19gzTIg9xfiYk0wQiFqQdJl5664wKEjgamkGY2NyiBLFvTxNlKoo3MBtd+kTkEXnpVkSxyFGRcuz8SewC8mgi6+aT5YhsJf1Ceo6zxOoK6dBXfvBc5i95pxA4jmcgw4LfB6iv98hSX8afX0ESgUMHUKytGEyNSG9r8QxIvIk4yWtIXuus+n4C00Jd5Ky6C4Qq56dIlA3a+05nCJy6OBzgI4Cdp+gLpcyPeaQp5AR+fLrUaHNcFyijjJ+xVEmCAC5xp3GVcpqcvwxxi8/hZuU3YINF1gigOcQnqW9y16Oy9Lva0AZu/cSUXsuM0Mgu8sSyaeCuoCDTF91lhmrTghQSH4DswX2sukVmiXlnoZJ5Vaac0hdQyMq93Slr3w+Ol7ikvgcJE8DIzMYFX8ah2UnsYvNYdy6c7gLWA+X9tA5MJPeAlYeW28SdVjiP/SYsJRreAvA9AnKoLuAVbfQbNxWX2CqwOAYeW+/sJP0FrjtJ7A1dMV5qrQaiF5hffQsa9F6+hqmS/5mJp9jeGwWDpFHGBxxlIEh2QyU9zgKxIxakcvw+DMMjBA4k/Y4RvI6V8ojYu9d1mc+YsPxpwKvJ+kblkNfgTpHaS9zN14QIJRnBYD6h+RgJ587CdT1mreeQsWtKZivMAXLtqCuWwwOEdlMWKuG9qWdC8xPEXiaLpA6aY0AkrQL93XnBbAvMk2Ae4BA7aCQowJ/V4hJv8eG7CdsOHybtYcfMDoqh8HhuVJPJ5m84gz+W6+xMPmqlJuysJ1gdNx5+kyKorB+SfLolqVIjYHUm7xW0pbFfHnfZIHgUVLGw6Xch6u5cOFHGRlzipHyHRghnztJe3aOzcUt9jgzpH14bDxL9KH7bDj6QiD8vHxfTuEidaigzn/7DYlfYHvtBSmbc5KeUwLmVzn/SE1q/nU/4t/kX1t++ekN75/HsOW5L2NSlhG99Cy358zDf9oMtm4L5FzWUjK3BH+++c/Bun+F4ddnTxXULdWGXxXUadY4NcxaqQrDh7kQ4B/KHIG6+nUbUVltESZQpxZKqG3CvibUaatfXz/irkDdjfRFXAktzY1lpbiz3JTriXW4vGcEK726kriwDWsmW3JgflnOBllydeNQHtw4xes3L/kgUPfzb1gooRYbqUVGai9V5epGzZtTzoWVdU7No/uymb+aS6c+V0e164lyBqwWM6l3/BmigE61NWU1ffDwPhevXSD34hlyL5xj4ZLFWCu/ewULaQs99D5veaZ8NCpn3JUE8nQkH53atefqpcuf3/j15HdZKJGQchKPFTmMCT2IuyiJCVGncBfl5haejUuQKOywIzj7C7wIuNl7H2Bi5DHGRhxhwcpThIqyd084K1CXyoAlB3EWCPEQEFwgYKCAqc/CA/RZfIg+vofpvDgdg9bT+U6nDIbWNRm2eBtzRHGOCj4kwHaS0fLeiXG5jFTDWcGi1JSiF6jq458lgHaUIZIuN1GWk5edYqakb7qEvn4Z9PI/plnURkRkMTX2BEPDj9PJN5OOvtl0WXqMHmr4tdNcvtMry3c/6tLRYQ6LN10QCMoVZX6ciQKCvpuusGjLJcZFZOK3/hpLt9zEWZS/mmzfT6BvdOxRzXLVX/KkFiZ0kbLo4XeY7hK6eadp868WrJV0h2UJbKVr6ekqZTUo6rRA3XTyFTCmYJ7CVGrrwMjobKZI2p2C0kXxn9CG0catPi7PZuAUeoxhUrYDg/dr0NRZINk+WmB73SUmSrkOW5YpMJajDSF29z0iQYDWL0vycZb5G84IJJygi98ROkm6eoUeoYfPfowrtkBfVw/9YqZU6uAi0HCaWRsExIP2M0bgYKTU/aTk87itO41daKYGBa4CPP3Dj9Er6IRAoIBe0kXGJZ5lRHwOI+KOCaydprekoYekt0tQDiMFKucKaE+WNtFHYKyX1GV/AZVhK89TsVk/dAsWRdeiJh3mrMVz+zXmJp5hXvJFDWz9BRKj0h9ocxaXbLvO8sNPmSbQ1T88hz5hkp6k88zbfpUZkkbH6CM4RR5msFrIEX2CPlFncBQomr/lMgu3XGBk/HH6qGFZCYOkY9B7TiL5i5Qmb34dClo1p6ZrPP2DM5gieZm84hjj4gTwBOqmChjNkHiGCmCPTTjNJGnTIxW0SXsbJOCq5u/5bBNoEnB1Eih2XiadHAF2h2iJXzpBYwSKvTefZ7GkQ4GZo7TRkSvO0mfycil7c34obI5ujf7UnZSEi5TtAqmr+esvMkfS4bnhImG7r7F4Y66U4SlWHLoj36srjBYwm5t8C8/N15ki5TFupUDz8rMC5Lm4/F1Qi3r8tl0jaMcNpkkbmSCAqdqKd8pFrj75OvN5vsm/nqhlDx9fbiXziQcTMgJZ7HWeIh9X9QAA2OFJREFUc5M98B4zit27vDm6aQqXMjZq937aQeiPl3+F4dcnj1/gtdCHhg0af1r9WtmGqhUrCdTZ4Dp6nLYydt5cT+rXa/TZUifQV6UGvXsNEJhJ1Vz/fDVL3ZtHPHh8kyupnpwPtuBmtBW3V5tyc1Ntcrc5kbthEBs96xM3pgzpHmW5FGbJtWRHHt84ybu3L7R9j9Xw/K8VBWVqSFK5/FF7CytoU9Y6NdyqoE4tklBDmV92klDX1arpgweVv743X6Ucfo18gbpXL1/x8NFDrt68zPEzORzMTGffgb2kHz7I6sS1dO/di6IlDChavNinFbx6uujky4+1WSlMJG9qKLmh5PvQ4f/wjflb5atDndpSKG5jFnPjsli6/RbusdnMWZZNYPI5PEXZe68WcNt4Dvf4U9j5ZgjUHKPPor30X5jCoCW7cBKoUsCmVnAOWJSGw+JU5ohy9hRYcPQ/SL9Fn6Cut0+GNuetRJsZfFfIWoM6Z88tzE44h++OewJzpxgflcm8taeZuVpZPo6zOFlAYc0ZDXT6CFy0nrdLW9XY1XOvAEkmXQXYenkfoqfATRdJ2/DwLDyTrzEq5rRAnUCkxNk78AT9ws9j3GGWQF0ZvvtBhy7Oc1m647pmzZiVdEYbqpq68iQzNpxjVHQms9eoobHrDBNwGCRg0T8gm5ZTN9JqWhI95mzBLuAIPQU0e0jeu/kI2Am8qTR7CygODDikAV83HzX8ewD7ZWex7jqNfPkNKJi3MDZtnRgRdEiz6nluuioAl8H4+Cx81p9iesJxpst7QgUMFiWdE1hQkHWUJmNX0G3WJlq5xdNlzlZ6BR+lS2AGPYIO0slfgWWGBtYhu24xXEDEVv7uGphJP4HSfpIeowrN0S+sS5HiplTp7Mqg4Ezmb77K0l03mBCbKeV2gEUpN1iw6TwjVkhb2HwBn40XpBwFauLP0GZmkoS1NJLQUtLROzSbblLWPSKO0itMwCv4OKMFOJbsuMU0gdXeAoPKUjdQwGbEqgtUbNqHwgX1KGxRm56LtuKd9kibU7hg2xWBpxMs3HoJ/z13tNWk87dcIWL/faavvSBALHAYmkGNMTE0m7CemkOkdzg9ib5SLn0iT9E3Ug2/nhDAy8FLwNB/r+Rf0tw3TIAyIgd76SD0nrWGPHrmAtWFKWjZlGojo6WTcJBxAlaeWy8zd+NZxkUdwH/zJW2agbuka8nmK/K3QOK6C7hIPJ09U2k1ayuNJ66hncd2Bgs4q7QNkM7DAGmbdiFZuEpnImjnDYG6K1Knx3CIPM4wKbt+01eip1eKHwqZU6TGAJpN28SsjdeZJwA3bf0ZvKQzMXvVKZZKWcxff4Fp0hZ95B1qeHjKuvPUHxFH+3lbGBd/lOpO/jSdtoEhcec1mFPwOErChBW5BErZB0v8k6RTNlXKbnLiRanfy9x8/tdVmN/k9xWlPn9+d4FrjxYwI3cOru45HHDzYpHTYHbt9OTAmik8vnrm032fXVj90fKvYKl78vg5ngsWa3PqlKXORrk0kWAjUDdu3GSWRcdrbk3q1W1IpfIVBOwq/A3q9uzZp1m3FFT8VlF7HL95+4RHj25zM3WeAFtJ7q4oxe0VRqQHVCIt3p6s5X05EFyPrTOsyPCw4mp0aW5uceLJzVN8ePtSFP4HedGvt5ap8lCQmpKSokHdl7lzylKnrFslS5bULHVfhl/V9RYtWmg+Ib9GGfwWUTvtqCHkV29e8+DpE67fuc2pc6c0sNu2Zwcbtm9hy84Udu/bi39ICE1bt0NXryh5fsxDQQHUooV1MCtWhC75dfEf5frVvjFfH+p+/oWEbccE5A7hkXASr0RRFv77JaQzKvAAroHpTIs+ipsoavuAY3SauZN+M7bgvu4szcbH0GHcOm3unHKfMXDxAZyXHtTmwnmsPsPwIIHAxWn0EZjr45uF7eLDn6GujOac2MVvryjRC4yPzGbW6rOMCM1kSGgWI0UhOgYeYrTmZuKoAFw2zebsou30zfK+dBqOXklHd4EbBTS+B7UhUrUCU7n9UJYU5Z6im8CMGpq18z/JwLDzmHaczXe6VvzwQyE6289iiSjM2QJQ4wRcB4UepKefcotykF4Cp72XZnw6BqgJ+KdpPGUDPeZuor/XTuo4B9NBgVVA5qfhXR/1zBHJRy6zBUT7q0ULAnNdvdM0S93g6DNY2U4lb/6iFMhTiEpthuIWc5zxcdlMijnMvA0XGRaeyQgBSBdJt33wIVHgxxkbf4L+IcfosvAQdUeuoM/C7TRzC6fOqEgN5roL1HaX/HeVOuovkDlNwMBz43mGR3+Cui4CdX2kPPv7HcCkXDP0C+mgX9REgzo112tawmmmSN5nJl9hcPgRAbPD9NVgTWBQoMU59jSDoo9rgFZ7zDL6Ld5EmwmRVOrvJflKpbdadRp2lJ4SeglEjVt1jlnSJrRhUYGtgQLW9hJGrrxIhQbd0CtYCB3rBnScu1Hg8RKeAtBzN14UCMuir8TdKyiLPiGZ9Fb5ChZoFpgdEHmW3v451B0RS7k+i7HoOp/mk9bST9pHHwV8Ch4FrByjTzJb3ueRfIaRsTkaaA2UNKmFEr2nryCvjhH5CxSiYOnG1BgehZ1A7fR155gSl4mXwNXsdWdwkQ7FRGmzYwSKxgigTVsp5wL9vUMOUH9sHLUcArGQNlR1eIRAoxoqPs7AEMmnQK1aaDJm+WmWbJR8rb+IS/QxHOWeIXGn6TtztZS7Bd8XLkXRek40nrmdURKH14Zc6YCckzhzcFx2RMr7GEOX5TBCrg0RMB2mFj7IO5U7m9rDYyg/wJsm41dI2rMYGpsrwHiaEbFq+PYU01afx1+g3FfAVEGdSotaLBGWepNHr9Wk6D+nd/xN/lzRjCI/veLx0wA8r07EaWE6exy9cO/XgY3rxnI4cRof3/y5Lm/++pa6X7h//7EGbQ0aNNIsdTZqsUTFihrUDRzgwOxZHprz4Zo162rDr2pDfwV1yk/dnt37BMIeaz4Yf6uV6tOcukc8eHKH2+lzuBVjzrM1JXm7vTj3t1Yhd4cTJzYMZ/P8xmx1t+aYj6lAnyn3djjw6OYJ3r5+Ifr+vaTjtw2BKovbjh07tIUPCtq+DL8qqFMrSNW8OgV16pqy1KnFEwcOHPjN+f9/yc+//MyLu3e4djSTSzt3cSpuBdm+gWQu8uHwggUcVg7G53kI7C7gyIIlZPgFciQ8iqyVK0lLWMW2NWvZsnkrm3aksGnfblKzMsjIOUZgWASVq9fiu3wFaJ6/MH56JoTpmhJbqR5Xtu/8HPuvl68OdYpeV6Ucw3vVGQEdUfYRGUyOymZ63AkmRmQyIfwwU6KO4SrK215Z5LwP0WriehoOXUaPqZtxFqgZKFDXT6Ctr1wbLJA1f805gcNzDPUX4FicqoFdP58Munkfwbj9TL7TscTAui4jvFPkvgt4JZ1nbIwotfBshkVkCeSI4hK4UMOUQ+JO0S0wmw4+h2gkYFdv8kZs56VKXFl0F6hSc+26+2ZqQ7tuccfx3nAZl4hjdPWXawI2A8NPMXjZOUp2lHj1rPj+hwJ0cZytQYXnhgvaAhC16MBdgHbWugtMEZias0aAZ81JHKLkHX5pDPA9wIDFe2kpMNdJQarfUborC51cGxJ1VJTwUQFJSb+AhPIj10k+77TkkNx7WMAolzK208ibryj58uhQrt1QUcRqYcI53FcKPIUdxj7kEA7KYWyYQGikWlF5VMrhhEBrNt0DBBz95V3yPjUE3XtptrYgpKuAXFcp0w4C0n2WpjI78QwLki9rqy5tBXBtpVz6CBT206CuMfoFdQUuzKjaeQzO8v4F2y4zb70AfHQWzgLOo5efYFT8Ue3cRWDGdeVxBkg6bcNz6C7laSt129Uvh84Rp7GNlDoRqOkRdlyg7rgAZjYTpc49Nl3WFmr0E9DqI4Btt+w0o1Zeolz97ugULEwh6/p08diI56bzLE4+j7sA0BiBQN/tN1m09Zo2dKvceSzefIUJCWfpH67A7gT2sZcEjnPlPIc+0SfoLenvG5YpQUAwNEeA6Iy22GJW8gUN8PqHCciHnxSou0Bf91Wf5zNKz7FUA4GycPpLh2FmwhnNGjlLzWuLlPyr4f9lxzVXOhOX5zJTzUsTMBos+XMIPSPgphZFnGBQhBzV4ozQU/QT4FfwOCz0CONjTjBdOhRjpZPiFHVK6jOTYTGn6D9nLfoGltLmLShe35nW81IYu0IAUADUN+UKc+R7ohYaBadcl/Z4Gq/NZwnYfpkF6wXQBf4dowXQBIynJFxktID2CCnTEWrFuECfWtCyKPkq89eeE6hXbVY6SCvOMEHKdKJci0i9zpNXyvv7n9tD/iZ/knzWoe/fbCL+0Wh6+6whsYMns7q1JGnZYE6kBH664U+UvzrUffzpJ+7dfch8D6+/LZRQljrli65i+Yo4Ow3TLHULPZfQrGlLDeoU8FW1qUanTt0EErbz8MFTXr18w08//ba5rdo2YW8eaQsl7qTN4l58SZ4nmfIo0YiocdbsiurL6Y1O7PWpwrPNFgJ1ZtxbqaDOnkc3TgiMKah7J6D629KhAFVteq+2CvtiqVNHtS9wRcm7WiGsAO/LKth69eppc+q+lqXu6dXrnFq+ht0jx5FYvyXLTMsRJrotorgF4cUsCSsuoVhpQopZSCilHYPkWqCEgOKlCDSQo0Ep/IubE1DUnJDipQmXd0RZVCLGsjJxZauw3NqG1TXqs6ZdZzYNH01uUjLPb97m+fsPPLpzh/AOPVmQpxjBOsaEyzMnV3/y9aiJMNX/BmC/vqVOfvCT0nLxihclt+40HiuOs0CUeuCmK8wShT8v7qjm6kPNNbPzTmPgkoPMXi4AKBAxOkqBXDqDvA7hIrCxSJSLn8DSOAEVtQJ2oACdvQZE6fTXhikzMekwQ1NwRS3qMXLpDlFqp1kowT1B+WvLwUugbPbq00yIzGChQJdrTA49BSZ7ClSMjRJlmCTKNk551T9IF+/D8t6DTF9xVp67xui403RT4CmQ5xx8VPMfZhd6ggFRFzHvPEdbdfv99wXo6jxHwOGSwKfAgECdq+Rz9ppTzBblOkmUuqfkzVOgY2DQfgGnNFHQGaKELxAswW97LjM2n6ePQOMIUd5L1p8haPslhkUKZC3aw2RRvBFpj7TFDcp5slPYOcp2+gR1efPqUKnDEIGGY8xcfZY5kpcJK44yLuYIC5NPMz4+m9GSb7+UawIIZwRa1RCygKnA6ZKt11m8QSBMQNPWZw9dBHKHC1ws3XKFyD13GCFQ3NZ7P3bBBwUATmo+3nqHnmSAAKFx+YYCdXroFSlFtc7jcFt1nnkCVgu3nGdG8kVtxa33jsu4rzvF8OhMFu64yVQpj35hApXBxxggx7lbLrIo5RLjpW56CrDYhhxloEDWLEmX375bjF97gW7BJ+gbeUZATc39OiNQchIXObdu2JmChQpTuGwjqa+dLBJo8Zd0zxWwHRV/DJ/NV/HedpWJ0vZ85ei34zqjlp+klzbsfoR5ybnEH77J8sP3cE/MFbjKFHA7Jp9fIXb3JSL3XtHy0CckW/N9Ny0pF6dlWTiuOEev6XHkKWhI/gJ6AnX1qOkcormScV+Xy7x1J1kk7XWqQNas1bn4br0oYCltIfEkQbtuMm3FCQYGZ9E7+AiTVp4kYs8tQvbcZpq0GXvJv72kb650SCJ3XCFm9y0mCRAPD84kcMdt4vbflfYoZTg3ET1D6UzoWWLcdAQdvHYyPeki3ptO4y3lOVva/YLkS/hvvcKijWpeosSdcpVFco+abzlK8uUjZb867Saxe64Sf+C+Br1j5XMPAdmgvffw33FDc8WiyjMx+zHx+24zL+ECsftv8PSNgrrft4f8Tf7i8vE4Ox4No3XwUkIaebCgXV3ifdtx8cif42z17+WvDnUqfdu27aRnj37aRv7aQokqVbTVnLVr16Fd207arhLduvaiSeMW1KhSTXNpou6pX78e48ZOIPfMRV6+eKPlU1mTfq0oqHv99jH3H9/kzv4Z3BWoe5pozOtNRjzbX5/3V114e34cl5Oakh1QmhzfktxZVYoHuxy0OXVv3rzU5tT9VkudWj2qtt9TljpliVMrX1V+1dZ8M2bM0LbnU3vkqkUHCvTUMK0arlVl+WvkVvZxtg11JdayEhE6JVim+wngQgwF3OS31a+EJQsF3KbrmeFW2JChhYvhUKgIg/PrMyiPHnZ5dLHLr8ug/IUZnK8w9hIc8unhkF9CgaI4FiyOs04xhklw1TVkkr4Z7kVL4iVx+Asg+gsYBkocoSrI52FWldk2ciypUdEEtuzEYtGrofolNSA8k7Thc6r/efn6ljr5wd+UfhofUaILV+UwZ+VpZsYe13zTzRbImLM8h7Bt15gVfwIHn/24BBwiTJRKyMYzhG44T3zaQyaIAh0WeIA5q04wf8UxZsSJshdlHSuwE5d6Gzt/tWpWrUQ9gmnn+QJXZShuWQ03nx0CSxdZuPYk7mvOagsyFiVewF3SMl7gRnnZn6ksNn4ZDPRLZ74oYeXDy3PdRSJ239UWG/T1U3BznKnLcpgtALpEFHr4tsusO/yUsXFnGBByiEGRJwTq5mmrbr/LU4C2TrNEcecyR6BxmMQ5PDxD3pvL4o1XmRKdw6LkcyzceEGALJuuAq2TBHLj0u/gt+Wc5pxYAV03ZSnz26ttzeQhEBC9+ybJh58Tt/M6azMeaiDYWfLrFHWCcl0mCFQYkS+fPhU7DGXayuMCjifkOYHXVQI2EdnMW3OaactPME2tsBXoUbDbJ+AgnZbsZ7yqg10CTxsvyrVbRIkiHxoq5emXjUvkUSZHZzBf6mvFwXtE77zCuswHOIYfoYdAll3gYUwrNkavgJpTV5Jq3dwYLcDoueOi5vB2ukCJAjnv7dckzjMCh1na7gXztuRqu010CjrGCMn/0p1XBb4uaBbOwH13GaWcQoccxlnqe1JCDvMEbkPT7xK69zprsh4zI+E0DvGnGCMwZFWvG/kKFqFI5dZ090rRdlGYvf6sgNcJJguARqXeYonEP15gN2TvbcLk/W7y/h4BWYxcfo4VRx6RcOgewbtu4C71MjLuJINDTuIQcRrX1eeZlniO2IP3WXHgjtT7PVak39PmVw5bnku/6dHkLVCCfHn1yVuyAXVHhMizh5gr7WjR+hx8k08xY6W0HYHYpVIeU1dkMG2NAFzKDeZJJ8Uh6ITWQVDuQlbuv0mEAFyoAN+8REl/RAZ9w6VzEy1tPvE4q6Xek488IOngHVZLGlyjz9B/dhJFDcqRR8cSw1ZudPDeJ3k+RsD267ivlvJZlS1QdlUg8J7A2nl8pe6jBap9pT6VY2G1YCVi3x1Wpt3Gf/NF6cCclHatLKlnmbTqFAE7rhGzV9re0WfEy3FzzkuC5TO1qjfx0B1evFe98m+Wun93ufDTHHokT2ZmeXc8GlUlcWkXnt/O+Xz1z5O/OtT99NPPhIdF0qJZK2pUq0ENgZUa1apr0FKzZi2aN2tN+3adad2qg7ZQokbV6lS3qUJVgZyatWppm/wfyTjK2zcfNHceak7Xr5WffpZ3fIa623unCtSZ8CzJkDdbDLm3sy4fro/j3fnZBIyqQ5ijBTkB5Xi5zojHO+x5cPOkAOGn4dffslBCWaCUpU7t86ygTlnj1OKIWpLXkSNHansUq2MZtZpUgE+thlX3bdu2TVtk8c/K7dxcNto5E1HUmAh9E0IEqIJNrFhsXJoJRc2wK2RAL4G0Afl0cBYwG6ljgKuEUYWKCpwZMFzflJFGFoy0LINrpaqMqVqXCTXqM6lWQybKcYL8Pa5yLdysKjBG3jummCnjBQgnFjJkso4xU3WNGVe4BCNEbzkW1BdI1Ge0/O1e1AIfAysCilvhX8ScqTpGcr0YMyVNQSWsCJG/17ZR363bn3Py/5avDnWqD78h9RTeyyUotw7hmXguP0Pstuv4rDzFotWirLde1WDPyTeNoT4HmLdKoECU4PTIbIYvzWCwbyYOi9Pk3tMs33+fuB2XWbVTIEMAI2bfbQYFCtQtOUz3pUco2XWhtgq1uGUVnOZvFuV/XhTQWeyWHmT8slMEbr4h0HaeqfE5AhGXmLX2goBJNv2WpDFewY8ownEx2ZoPM7VQQc1nmxBzSuK5j/f6i4SJQgwQwFid/pDRy9RQWSaD5b1mPT35rogV3+ctRL+RiwjdeY9Zkj+PdVc1H2/zRCl7JV3EPf40C6Uclmy9wtDIHHr4HmSwAKtS+kvWy7Xks5oVrb/AnhqOjjvwiKh91wnbeom1+x4Qv/sGazIeCBBm0mVpFk6RxzWoy5ffkHx59KnUaSROAhXKsjIs5AB9F+/RhmHDpcy8Ek8xV8A4fNc1Aa6L9Bcw7LQ0UxvinSfwNUPSOzImU4BSuTI5Sk+fDHy2XheYeUDIDoEpAc+wrecl/vs4RymXJqfo7Z2KSfmG6GnDr5bU7D6NfoGZTF6bK0B0lp4Cp+NW5xIk0Dh//TmBjBMCFleZv+mkxHuYLiHHtTls0wXmpqw7w7BVZ+kRfZauIbnaDhLTN13WHCMHSXnFCuBHCMivEbicLvXkuOKMQEkOFrVsySu9ouJV2zMsKhMvAZrZ0iGYJfA8ba10KNTQ46ZLAkZn8dlyWdJyC5cYNafwOIPCcjRHyd7bbmgLGGYLiDuGHqNv6Cd/ehtPvSd46zk2ZN0jdv8tNmQ/0zoSQxSsx+fSe1qkQJ2h/MAUJ2+phtQZHoldgILhY9oQ+MgIAe/QTBZvE7DaK6AnMDtfoDZK2pHnOmnzQWolchYu0mFYIO1qrsCqchsyUmB9sECzQ+RpVh68xco9V0mQ8l8vUJl0+C6rDz1gwnJJq+cWDE1syK9njWmb8QLa0oHYeY35Gy4KxMlR4NYn5TL+AnMK6hZvOk/s7tsCmJdwle/AOIGzJQKUQZKewB03CJNryo/heOkYKItmYsYjYndcIvHwI+L23JByeIaftMW5686x5tBtXr5Xc+q+Qd2/g3wZ8vFbugRjk2JYljalUnlrqlWswPRFlWmysiXtitkzuUo55g8tT5PaZWnesjH7Uvdoz/0Z8leGumPZJxg4wF4bdq1du7a2kb8KdevW1T5r2rQ5rVt3oG3bTtqxWbOW1KlTl6rVqmnQV12OtWrW1faEXeoXyMOHj/5Xw3L/VdScutdvn/DwyU3u7ZvCwxWmvEw25MOukjxIacjpbQM4usGR3Ph6PN1iwZMEE14kGvFg5yCButMCYy+14dffaqlT9bV9+3atTJQfOnW0s7Nj0aJFeHp6Mn78eKytrbWhV7Voon79+mzZsuWfgrrTG5KJsalOqL4xYUalNJCbaliKHgJrtnkL4FBAn/G6Al6FTRgt4OZSpgIz2nUi0HUCa7x92BEbS8amzZzYl8r5rKNcP3WWexeu8PDaDZ7eusOzO/d4fveednx2+y5Prt3i/sWrct9pzh88zJFNW9geHUP8bA98+g9iao26uBUvyVTRH3N1TZiuZ8Lw/EUZmF8fFz1DFgpk+hS3ZILA4Fj9EgQaliZSYC/Y1IrcxHWfc/U/y1eHOiW7M87ht+YoS9ZdYNGac4wOPMxQ33RGCGhNiz3JjNhjTBCwcF6qFk0cEfDIZZFasSfwM3v5OQ2qnP32sXrvbVal3iJeoGCtKKGEfbdYtu8mI/zSGOyvttE6QunuS/hOvyZFzKsxfkkKixOvMiVGQdUFRgkI2fsfYWhQJpPiTjMn4ZTm1LevgMcgUYZTJd4Z0cfxWH2eKcptgyhNNbTrseYCMXvuCNTlioK/QrAoxHiBvBHLROnGnMQh7hLmapuwIpXI82MJ+g3zIlxA1V/uWywKc8yyTwsVBgZ92u7JJeoIw0IPM0DidQjKYIoo1jGSb99tl5kmaRotZeESewL7gFTWCMjEbb9DeMo1lqshstQ7eCWfp8+SPdpii+ExZyjXeTJ5CpuSX6i/RgdHFgogzVp1mmkrspijVpwuO6ZB4NCILKap4ehNAhbrz0v8hwVcDzFz5Tkph6MsFKicsyqHiQLCo+SZXgFHNYfACWkCcwI9iQduErXrAivTHuAoIDpYzdHzP0CJSq201afFiptTpddMZm24grvkY7KA5ewtFxkSna3NF7MTAB4vMDBdwZZA1+DoE3SV8hi9Jpepqy8wJ+m0wMIppgp0jxLA7B2swOKG5r9tqZTNsv13CBUgXZbxHLcV53BbpfYvvYBlrfbSo9PBpGZ7Rsdm47/nFv67bkgeL2t15BR3ikERGdp2WcMEZIbIudoztq+EyYnncVt+Er+UiwTsvsbo+BNMXXsO+wgpjy1X2XLqFSGbz7E566nU+T02nnwjAHiZwWpO2/Lz9BwXJOVuQkEdEwqUbEDNIaE4h2ezaNs1pi8/gud6tYPEeSbIe8fEnmaSAL6am7hAYGvu2vM4hEoZSntwl7TOEuBfuv2CttuIh5TJJHlGrUBdl6Vg/qpA1B2SjtxjrQBd4EY1T/QEw7y3YVyqOj8UrYqZ7VRJ90H8t10hdPclwiU/HmrBisCpAmvl3mV6wgmmLM+S9JyUcErSchXl8sRP8hSy5yYea08I+F3UFkeEStlvzrzLMvnebTjyjIT9D1i+5z4LpK48ky6z5dgd3mrzeL5B3b+LbN6wjgrly2uT0+vUqUO9uvWoW7sBo0bXZGh6A+rYODO5YnUm9CuLjU05DExLMGrMyN80LPhb5K8Mddu27qBrl57aRv4KXJQ1Ss0PU65N1FBri5Ztad2+E207daFlu440admKOlLeyrdZ9arVqCGhdi0FgM1xE+i4euXmb5oJoSx1b96p1a83uLN3EvdWmvByg4I6c57ub8a19CG8Or+YnzM78WprKZ6tM+HVehOe7BnMw1snePfmOb/89PZXb+j/RVR9KUhTZaLATS2MUOdqG7CxY8cyc+ZMbZharX5VjogVBKv7/6c5ddczs4muW58wfROiDC3xLmnFQN1idM6rg2thA2YUM2SYrgGuNjUIHzeeg8mbuXbmnMDZXd4+e8K7t6/4IG3p44eP/PzxJ81ptCprtbOKKvJP4b+eyz81/03+/fzTz9pzKvykgnSGf373kY9v3/Hh+UvuXbnOfoG0pYMdGWtRgZl6xswtVhI3nRIMLqjLhGJmzCtainFFDFhkZk1EMUsC9cw4tNhXYvuf5feBuoO5LInPIHDzFTxXClQk5BKx8z5z43JYtPasKOq7AnfHcfLZj7taGaiGKBPOCtRdZLzy+RWXKxC4n7X77grY3WD57pusEajyiD/GyFBR0D5q+PQIffwPU7aPP98bNKCYVQOGzt/AkvUXCNh8gXlJucxcfQafzdeZqhRspHL4epNxy8/Q3y+dURGZAl/HmLLsJF5J13ERCBobc5whwYfk71wSUm8TsuGSQNVDZq3IYWjoAexCj2l7xA6NO4ulnR/fm9Ynr245+ozyJ07SGiSKcn7SWabEH8VLKfFEAZrlOQQIGHolXxeFfpS+QYeYKMp9QozAbEIOU9WOCwI0QyMzcQ45wPojLwjfcVvb6sktPpuBaq9QgcHeAVkCowJqUSco330u+UpUpUBxKyrbujAu9giLt55nycaLzFx1lgnyvrkCEmOkjMfF5jB3w1lcVxyjU+AhegcdZqLAkdqAXllzpgtMOAiUuMXkYOd3gHUZT1iVdpsIgdqIvdcl3+kMEIDu4Z+l+U8bLOkxqd4RHZ3iFDeypHrvmYyWZxcJ1Prtvs6spAvafDHPHVdwE9AbKXXmsf0K4wUe+kiZDwiTNAlwj5S0eWy9zLzkC7jEHcc14Rz95FrA7jvEKqjce43YI0+YLu1lWPQpbX9Vt4QLuAmQWtRoS94ChTGr05nRy44QnvpAwOuawKXaxeMCYQIic9ZfEWi8yspDjwjcfk3yeJT+IVnMXH+JsQI7cwUoPdafYcLq0/LZZYHQbJZIxyHl9GtCpCxj0qWNJkh7i8qQ+CXfUacZHn+WLq6B5NMvi45BBQpYt6L6kDDspdOiXMcESOfDX6B6/poT0g5O47lFLTSQNiZ1uXjrJQ16lUNgZfGdJW19muTbd9slqTMBS6mnyStzcY3KYduJ56xOu6XtSjFPgE8t1HGJPiNgK/XmuxOTss340aQRFj3nMVjA2XvrDYJ3XsdP4vfcfJZIabuhO66xSPIXuec60VIv85IuSqdF7QpxhUWbrrBEQNtP0uclYO8raZsunZr49MdsynxMwKbL+Epbcl97SvNX6L7uMouSr7HtmPzgab3jb1D37yDHcjKpW6+mNperrsCFshYp5VqhfBWaNrJm5r5q1OnqxOiKdRnRqxaVy1thbF6KWqKQz+ae/fyWP1b+slAnmj9h9TpsO3fXLHIK5hQkK6tTo0ZNPkFdizafoK6jLa3bdaJp89YCdXU/Qd3noKCuaZOWjB83mYsXrv0WbyIC3grqnvJYzanbO467K015JVD3fqcAXHoT3lwbw8ebAXzI6MTLlJLa0OzrZBNe7BnE4+vHeCNQ99PPb3/zQglVX2rzfgVyCtzUStcOHTowa9YsPDw8cHBwwMjISAM6KysrreySk5P/29CzgquP/MQe97mEFjEmqoQFAeYVGFrMGLsCergbmEooiUs5G2IWenHn4lUBrFd8fPOCDx/fSl4Ewn7nzogGfAJ+H6VzrECPtx8kDS84lbafQMchTLWwZmFRc+YUKcXwgkUZW9SE2UbW+JeuRLhxaUINS5Lt99nB9/9Ffheoyzp1g8C1Z/ATuFosinWhKOPwXQ9YuOac9PpPC/xcZ7YoGGfvg7j5p+Mtyj9s6zUJV1m8/jyjwrIYKsDmtfYCs+OOMcJ3jyizNIaK8hwuYOKo9hf1OcyAwKNUcl2BTospWLWfwYTAffiIspqnhrQEbGatVE6AL2rDYrMEkJaIIp2x+hyDBQztBR7VAoOFApO+Alm+Ev9YAT573wy557ympB2DjzBQ4lQg1k/udwzJ1DY7HxJ/iXKjVlOg7WxKtJ1Jr5kbtEUYat6acs0yJu4o0wRiZiefxW3ZIWasOc08gYyhorAHBWfjKHmbuuKUQMVlZgnMOAnQ9RBw6xdwnIH+R7ALymRwWA4DgwTqgrIEBE5Ieo9qq4KHx56jsksUpTpOxrzRSOr1XYinxKmcxXpImStXJHMFbANFybsLVE5bfQrvLZcEcM4LAOTIezO1nQ/UdlIBAjuhamh0Xa7kMw07Adq5ymom8NXTZx/dBfJ6qh0wJD39Q7MZFHECRymLqp1cKFu1Gebla1O73xSmrr+Ix5arEu8nSFIT9/123pA8X2R64kXN15qnXHOKOaZt9TV0RS4zNn3austb6nzBlss4C+T1ij7GnM23mbbmPAOjBWIjshkgEN0/6iyOcacYvU7ARurFsk5HChazwKLpYEavyJZyvKjNofOUup4rQB6Sepd5AiWT1VCjwM1cgZihkadwEjAaKpA9T8ojKO0+Aan3mCXtzSHiKAMiTjJS2qRyCj048jh9o85hH3tWg08nqTc7zfnvGZo7epLHsBaFBOjyVe2HjXOklEmmwNk1bX6cf3Iu89acEWC+rg17LxBo8tp4liABW0+pl6FhR3EKzWG2tG0FXlF7bhC++xZzBV6HhB9jSMQp3GJzcZJ23mvhboZIuavgEnWScfFnGOa/E8tGw8hfbygVJe6xCZcIlnxE7btB9IEHLJV4QvfeJjr1EUs23WTp7gdEpT5l8eYb2jZfHgL7i7dcI1I6VjH7HwkM3mLBBik3gb15yVfx2ChpTr6JxzpJ03ppQ0mXmCfl6iuwuu/4HT5oQy2/bbjlm/z15cnTe3Tp2o4aNapr4KGAQk1e1yb2V65M1XLlmL6sIk0W9KRj02HUbWCDWZlylLSugIlpKYKDQj6/6Y+VvyrUKQCJi11Bh/a2Up4NtPJUQ6/KWle3bn0a1m8scNeMZi1a0bxlG5o1baXt/Vqjeg2qVqmqlX2VKjbUrFGbxo1aMGniNG7d/G2bxH8Zfn3w5AZ39rnxeKUxb5ONeLPLmnu76vD+xhh+uhfEh6NdeLVLQG+9Ea83mvJy70Ce3jjKm7dP+ekX5QD4t0GdmlO3YcMGrSwU0KmFEmrhiNrQf+jQoRrgqbl0agWs2k9VbSemnBWruv774ecPb96R7Dic0KJGRJlZMd+8DE46RZlVrCSLja2ZXqs++9eu5ePrt3x8/5GPGsQp69rnF/wJooaQPwrc/fL6PR9fvNWGcQ9vSsbXthvzSlgyQ8+M4TrFcbcsT2TF6kSblSHYvDzHV63Snv9Haf9doO7a3Scs35ZN0KYs/DYcx0/gxjPhKB4rs5i7PAPX6CM4hmcwPHQ/w8OOMETgZVjQUVxCj4jSS8M5JBXnpXsZEXKYkXLfqLBDuIQcwDUojTHhhxgdoRYjyHMCWI1mbsSshyemzV1pP8ofu/lJ9J67lr6eclyYhL3/XhzUcO2SHQzw3sFAv33090llgO9+Bvvuxdk3lZH+BxgSmE7/gL0MkPOBAl69A7MYFCRKViBoWMxxzTmskwQFAE4xZ2g8MRGzdlPJY92B2l3dcPBKov+CrQzw2oFDQDqD/Q9pG/fbC7g6L1V714qCDj7IEIFYB9992Gv3pGnpGRS4i0ECrnZL1JZiAqyi0O2DBDxDjuAQmvnJR1lkjnZ0XXGepm6xFKrQnh+KVqRCG2f6L97MYIl/8Py1DFiwgZ5zkug3f6PkP4VeXlsZuGSrlME++XsvfX2Ujz/lwDlV4j5IL590enjvp7+c9/VNl7/T6L30AH0l9Fu6n36B++kVfJj+gZma65JhfnsoZtOd/CZV+EHfkga9XQRS9uIYkYZL+H6cowQCpa7spDwHSX4HyLN2IQdxVCAdpNysSPlGHKSffGYvdWsvddk3IoteAi69wrPpH3kCu+hc7OPOMlDyOlgAcOyay4xZd41hAt+jl2dhXq87eY2qUbLZUBqMC6fx9LU0m76JRtM20HjmZlrMXEfTWRto4bGV1vM20WbOelrP346t1xbaeqXQasEO7e9W81PkmEIbj+2090ih88JddFq8l07eqXRbsodB/qm4xEg7CNiJw9JtjAhK1+Yw/lDMUuK3Qb9KDxq6Lscp5JjWWZi+/DgzBejGxCqLbpa2CGaogKy95G+o1J3ae3eAQHGfACnfgP30lvYxcLHUi88eunrvpfci+WzJXnp4baO71N/AJZsF5g9oK477LUmVOkqj88QIzGr2oLhNO0rU7ErxOn0oUqsPRvUHYtxgAMaN+mPURM6bOWDazgXT9q6Ytx5KyTYjMZNzS9vxVOw7E4v+syhpPw/rMX5UnhVF5QVxWHpEY+27Cuvwjdiu2UvW/efcf/aKm49fSHjJc/XDI73y3zqH5pv8tUUNyzk5D6ayTWUBjUZ/AzplqVOhik0VypevwKiRjVkUOJCmzRtTytIcizJlsbQuTzEjU7r37Kkp3T9a/opQp6wzHz58JG3/QQ3GunbrQT0BO7Xnq9rsvax1GcpaqmCthXJWZalQtjwVy1WgkgS1q4Qqc7WQolnTFvTq2U9bbPHu3W/L5yeoe8qjJ9e4s3sEj1cZ8HZLCd7sK8ODHXV5f3MsH+6FCdT1FKiz4rlA3ZtNBrzY15PH1zP/NvzKL2qe7a8XVWcK6tSermoxRJ48ebTtwoYNG0Z8fLxmqbOwsNBWvyqoU20yMTFRg0HNPCeiDgfnehFZwog4c2sWWJRlnL4hvsZWeNvUYpO3L69fqDmAylKm9jL+E0nuH8hPP//Mxw8f+PjyDS8fPOTepUtkbt6Kb5eezBAoHVmoGLPL2bCsal3Cjc2Jq9OI+2f+sTX860OdKizNJvyPzZjv331gVvwWTEdMpYzLRCqO8qB416notZ1OkdZybDmewhIKSsjfcpx2LNhsLDpNxlCk6ViKNHJBv6krBZqNIV8zVwo1GU3h5uPQbT0Z/ZZjKdp8OPrt5B3dZlOgw3R0Wrqh32AQujbdKN7AhUItxlOolQuF6zqi22gMuk0nodd0AoWbTSRvy4nkbzZO4pL4GoygoNyTv5EbBRtNoFBDiavecHTqjaSgHAs2GkYhea9esyEUaD0enTbTKNJ1PpaD/ShYvT/fGVTiR9MqFK45mDx1B5O33mCK1O0rzw8kb6Ph8t6RFGg8igJNXCS4UaCRpLmhxFWnPwUaOpC/8QgJ6r5hFGw4jHz1nOQdQ8hTox8/WDekcJPB6HSaTAFbdwy6TCF/uWboVO2CTtMx/NDUhfzNHSlcuT2FROEXajkKneZuUk5Sli0mUkBCvqYTKST36lbvgl69fui0cJPylmvNJC1SvvmlXPM0Gi3lMASdSp3JV6sveZoMp0CDURTpNpOSneVdhhXJq2eIbu3+6DQaJXUxTMpzBEVbjEJX4iwodVKozRQpm6kUbjuVfALB33eYRuE2k6QupQ7l2o8d51NA6l6nzQQKtpX4pSzzSj0WaiZx2dhSsPYAvpP6/7HJOMnTSPJa1qOQRQ2K9XAnf5uZEscMiXso+Uo1lvqyJ087d3nvJPK1nqKF/JIGla9CUiZ5LRpJ+5Fy6TCT/K2kDCTkbzFWysKNH5uOo3ADR/KWrEWh8s3J33AoP9QeRlHV3iq25Lu8BcljWFlAfjx67SeTr4UrOs2kDVTuQJ4KHcjfYBg/NnYjXxNXqd+R/NhQQv1R5JPzPALg+Uq1kPoeKvkYI+UqddRwND9KmRWoJ3FLmRes2Y08ZvUpUNue7+u5am1Mp8ZAyf8g+Q5IGjvMpVibWehW6IxulS5SvmMk/yqfE8nTajx55O8fJRRsI+23ui16dXqh026ClMcM8rabRj4p6/wS8kqZFGw9Ab1ag9GXtOm2nibPzKTU0ACqeydSfHEERSMSaLUmhatv1T6vH/42vKLNF/kcvsn/n6Lqdtbs6ZSvYE3jxgroamBT2eY/guaCo7IASXnKlytL+TIWWJcuiYVVOUw1S105zARQDExM2LM/9fNb/zj5a1rqPm3+/urlW25ev8OJ02fJyjlFxpGjpKdlsHdvOvsF+NLTD5ORkc3Fi1c4I/ekpOxhx469pKUdIivzOJcuXuPJ46eaC5CvIV+GXx88ucq9HQJ1KwXoNhfnzroKXEuqy7s7Ez5B3bGevNxlzdN1JgJ1Rrzc05OnV47w/vUzoZE3v3lO3ReoU9Y5tfpVWepKlSqlzaVTrkuUxU4tlPgCdcpS9zeo+ywXd6QQXtqaONMyBJapxtTipgSVLEN4B1tyMzI+3aTmxf2FRbWRn95/5OdXr3n98AF3Ll7k4tFjbPIPYHbVWrjolcCrZn2Wla1MhKEZBzw8vjDtf5LfxVKneibqnzr7z0ES/v4nfJNSqDPbF+vhiygsUKLbcQZFO4jSrteHgk2HoCtKXq/9HAp3nIZuhykU7TgV065qqHMyRVqNFoU+B/0eHhj2mIdp70UYDFiMkcCUtb0PZewXUXbsCixHx1F2fCylbKdg1mY0pewDMJJQ2nGpNhfJtLu7/O1LCXnOeJAEu6UYDPTB0G4JpZ39KdlnLmb95mJivxgTuwDMBgRiZOdLcTsfuTcAq16emHWZhomDLybO4ViOWUnF6WsFIEaSv1R98htVRq+JHXkVrIgyLd5aoKd6JwHPYRTvPBed7h7o9vHEqOciig+Qdzr4U3rQQiz7zsRqZBiWY+OwHB+H1bTVWLonUMY9mcrzt9DAeyNtfFNoEHiEmsHHaBSbS92pURhUakfNcQmYTUrCfMIaykxYS+XxEVhNjcRk0grMx62h9PgErFQYJ++U62XGraLCMB/5OwLjiaswc0uU+2IxnbAME7eVGE6IxmJcJBWGLqWcWzSWE1dQcqK8d+YGijbpw/cFiqBjXJ5CrcfyndRNnvYCxwIjP5jVRleAt2Dn6RToKEHl19YTXdtF6PZcgkG3GRRpZk/JvrMxHBKKwbAwTIdHYTp6OWaj4zF1W0GpcXGUH76E6pOXUX72dqw8UqgetINyXYbznVllGvrupmn8BeqtOEaLlefpvPw07Vaepu6qy9SOO0+juJM0WZFLw5gT1Io9ScO4s7SNP0v7VRdos/IyTeLP0TD2DC3iLtIk+hx1ok/TKPoMHVaepUvyZVrJPY0ij9NUnm06LYr8uqbkN6iCccdx1J61jorumynrvokqU1fTcM5aanttp4zHbirM30m1Rbup77WTqku2U8lvP7UD0unom07jsEypt6PUDTpMo9AMWoVKHUZm0TD0OM2js+kYl0XP1RfpmHiV5qtPYbv8BA3GxFBn7lrqB6RRI/AQjX0P0NJ7L418U6myYA815qdQy3MbtT02U3XWFknXVmpMWyvlFkv1WWupIOkrM2EVZSeupMz4FViPXSVtS4JLEBWHLqHqhFisJyZQdswKqi7YgFVYMvrha2m+fit3RDn+JN9b5QX/m/x7yJs3r+nZrRO6hfJiXEIfE8MimBkXoaRJUcxNi1LKrBgWJQ2wNDfAysKICuVtsChjg7lVWUqXKU8pOZpZWGFkLFC3549fBfvXhLpP8vjRI168fKG5NXn3/oPmiPh/kmcvXnLj1l3u3n/II4G5ly/f8EFbfQ43b97kxIkT2vmvFQ3q3j/jyaNr3N7mwD2BunfJhmQGWnJuVR3e3RrHm/uhvD/ei+e7rHiyzpj3yca83dWLx1ePaD7ufvrltfw+/DbLvaqzdevW/W0xhAI6Nb9u8uTJ2gpY5adOWYqLFy+uzalr3rw5a9as+Vs9f/ggUDjAnkjDkkSXrcQc09L4GFsQ260v10+c1u75jB9/eVFWRLU446fXb3nz6Al3L1/iUtZR9satYH7jlkwpZU1s5WqEC7Ru6DmADy//+w4uvwvU/U+iyjZyzwF6Bq/DeetN7FJf4bjzAW0XJzNgyWqGxhzAKeUefZKvYxt6AOedtxmU+oSOoXvoMsuPAd6R2K3KYOCO+zQNOkSPmBwc017RJf4ITdzm0NltIn0WRmCXeIpBe59S1mkpLecn0m/fE3qtv0ANVx9aDpnCiAVLcIreyuBN12nsvZ8uoQcZtO0ObQL2Ua/vGKZOnIBv7ArsVmbQdd1Vas3eQLfE83TbeosmC9fQatIi+kyej0tAAv0krp4771M7MI3vGjryfVEbjGrZ0nPdJdrtekmfLdcZGJVCF+9oWnkup/vKE3TZcZPaS3bQMCiNPmkP6RSbQae5EXQZNo4uIydgt3w3jrtvUdM1ilaB+7HbdoVOHsvo7OhKO1tbBg4dS9s5YdjuuEqLxUkYN+5Ja4GAdpuv0cU3iUHT/WjU1YE2DmPptHgtfTfepPH0FdT3TmLgrpsMDt9NH5dZtOk/lJa9HOnptZweW69Td+56ak6Jp+feR/Rbtp+uM/1pPXAUTXsMlnuiaL3pGi1TnlBCgPW77/JjUqsZPTZI2va/psf+h3QVGGkXkUyjsBQ6Jl+iu3zedoWAUcguuux/Ss89d+kWs4vWc0No5u6PbfgWeu26TbO4g1SWvHbYeYvBuy/hHLiB1k5u1OjQHdsJXthKu+iR/pgaQzz5rrg17cNScTz8nFkpBxg+yo3GjerQtGMHavdxxnZZKl2XHaaKkxeO8u6Ze08xbsZ0mtezoVvPztTtNoDWS7fTe+VJbBznMTjpFBM3ZzN9aQi9O3WmV4u2tO06mNqTAum26y4NZ0aTR9+MPMZVMRSQ75B4mV47b+C+IZV+9kNo0b47dbs7UcXZky5JV6g/J4Gm0qEYkXoPn93ZDHUaRp1WTWjWrSflOw+lkwBn98gDVHHww2nzFbzWpeNqZ4dd9w707t2Hkg270NhnE4N33aftwq10WHEUh62XGTx1Mc07dKCzbXcadbCnlmsQ/bbckPa9kQ5+uxm++yaTYpLpbu9M+y6DqN5xCM3mShvedYum/tsFCHfhIvU6PfkYY2YupecAKd/uo2m+IBHnHQ9w2nOHGlE7KBqwihbJ27glPWFlb/+TFjJ+kz9Jdu7aTpGihSleVAcjA32BuyJaUOeGxfU+B10MiuhgWa4S5avX12DOwrqcFkqWLoOhsSHlylty9drlz2/9Y+SvDHV/NdGGX98/5fGDS9zZ7MCDeGNeJpUkK9CGmxvq8uH2eN49FKjL6cXTlFI8ThSo22DI6109BeoyBOqeCaD+toUSyjKsLG4K0tTOEV8sdcov3ZIlS/Dy8iIwMFCbf1ikiLRDY2Nt9evatWu1ulZy58RJYqvVIt7YkvBy1VhobE5M3Yac3rpDu/6vJj8psHsn0P/6Na8fPeDhpStczs5hk18ASxq1Iq5SLcINTFnTsh1Pb9z4/NR/yB8OdUpSjhynV5gA3J5r2O24h83YQMZNmYVT2zrYt6yJbUdb+vttp+6cdYza94jyM9fTqJ8zg3q1oE/zirgO6sqEcFGc3hvpGZ5Gz7W51BvqyTA7J8b0rseUblXpKgp+yJrDVJ8QTZf5GzRwtHb0ZPwIe2bZtWXRoM74De7GWO8wmnjE02HxJhqFH6S2wwQmDe3H8D7VmGbfmpFD7RkZu4WqowLov/48DaYl0KObIwuG9CJiYg+WDu+Mi6sr/dYcp3ZwBt+1HsN3Fi3QrdqePssFOpMu0dLBHc+po5nUuwHz7bsw2q4NjosjaTwlmrYLVtMiKIU6nezo3KQB3RvXoX+zOvTr1JZui2Ko5eKNrSj4pgvWULdZKxzaNMeldRPm9GhOx1aNaTYjgFahqZi3GkjXtVdpODeeVq3b0aVJfZo1aUiXjs1pVqcKbSd60H5GFH2CttLSI4YWbdowslNrRrRoxqwutrh2bEUL17m0nZdAq2nRtFmwgpq1a9KtRW0Gtq7DNOd+dGnRkEaD3Oi3/RIl2jnyXSFditjUo3vCCfquyqK/2xjmTR6FS4/WTLbvTr+ubWg+2YumXuupNmQmvcM24CxwNc97PINdOzLErSddOtSivtRtj+BUKg10xz52NzXbD6BR7aq0aFWVAQMFsFrWwbJWXbpE7abe5FDylK5DFwGdQcEC5R060adZA9wG9MCuc2OsLS0wamVHe59kGrosYmLCAUYO6MKAxlVw7tAEZ9vW1KxkQ5Ea7STOTdQfLfUasZ9WnfvTrXkNurWvgX27GjSvVBLjOq3pHHeETgFbyFu6Afms2qLfdRpdEs8yOnwVQ7q2w65tY1x6Nqdb46qYSS+qlL07zeZswHbBSibHb6Nr6wbYtqlI324NadmoJqYWZTGxnUhfaSu1XUIZu3IvAzu0Y4JA39zOzRlUqypFSpRDt62U8/pcugq89ltzDI/A5bh2bsdg24a0b1yJJtUrk79cC2rPSqKdx1o6eW9hYdxGyV8nxg/sxKTuDWlbuzoFKjai2rQYms5dJ/CXxKzw9YxsXp8ZvZowrWsjHDp2onYzO5rPXIHzrhvUC9+BQdgabJN38uDdpx/Nb3a6fy9RinbggAHoFMjzdxCn9zfA+wJ12meGJahcvQGly1TG3LK0wF1pzK0sKW5goCnjP1q+Qd0/L1+g7smjS9zc1J/78UY8WluSzKCq3Ntcgw93JvHuQQDvj/XkxXZLbbcJtTr2lUDdk6tHePP2CT/9/NstdQrqVq1apW0JphZKlC9fHgNpP/b29tqesD4+Pn8bflVWPLWhv4K6L8PQ53ftI7KsDXFm1oSUr4qvQN2mQQ48vvvPO+z9K4n6/ikr7gf5/f3w4jVP7tzndu5Zju3ex8oRo4kqXZ5II3NWtmjL/YsX//bMF/lToC7t7BUGhSYxdMd1UZCXMegzl0JmValfuQaty1Vg8pR5uCWepJ5rFCO2Xqes+wa+s24qPypGtGxYg7qNG9HPN4H6XpvpsGQzvdZdQbfLNPRK1qJSubJUs6lAi6HuDNx2mXpzE2jjkUj/HXcxGhVEXhMbrExKU7+aDQ1adaObKOxmS7bQctZa2i8/Q95GzhTSK4t5CUMa2VSilYMb9iuzqWjnR/eYTKov2UmeCq1o07gJnUSRN6hbi1r2M+i79QZN5PliY2LR6eJO0V7udFx9UpTjNUxaDMbGvDRDOramVw0bujaox0DfZIHJRJpOimDg+kuYtByGTjFTLMxNKWNVDrNqLegZfYjGY5fRdHQQ/TbeoWQfd/IbV6W4WVkMzcpRrd8kem64QvfVZ2gwZD6d1lylfUIupm3s+V7HBJ3CBujpmmLZoDc9Vx+n4fgIuizcQK/k6xi2H0phPSOKFSlGkUJGmFdpSefINJrPWEZ1Z09sN13BtL0zetJ4TAxNKKZvgI5VFVp5CrBsfYLBkIV8V7EehWq1p8vqHLoL1JnVbknvjm0Z1LI6fSWUL2tF5cHTsQ3eS5WhC7BLyMG8ZV+sK5SjQe3y2FQug0X5CljZTaZ/8jmq9JuN4+pj1B7vi75ZeYoVN0K/qCF59MypMGAuvVMeU08A5ofyTWi+7Ag9djyl/pgA8ldoRD6DMuQzrIhhh2F0WnWG9ktTqOowg96bb1F/ThxFajZHX77sBUuUpnizHrQMO6DdV3tUIP03XqNd8C6sm/fH1LQChUpYUrhWZ+ou3ky3lPu0ijiMju1kCnWYgPGwIFol3aDr8iysWtljVrICJsUN+aFwSfQaDKLT8hwauq+h1dw4nLZfo84wTwzkB6dw0eL8KO2qWBMnWkVnCqAeEdD1k/q7RN0F6zCp143ChmX4zkDy3WEkrZcdY3DKbWzjDtNz+x0GRh2iYouu6BQxJb+OMd8bV8HU3luzaNca7U17v530k/ZSqdUAKpatjYHU6Xf6ZdBv60JPyWf9CZEa2A2OOUDNVr2pa1ORMsaS7mKlyNu4L+1j9uF64Am1A7ejF7yK7pv38kDtHiE/FmqF2Df595Ls7GxKm6vvfYH/AnX6clTnEkroaRa9MpWqU6FqXSxKW2EpocRnhfy/8fj/teQb1P3zoqDulXI+fO8c19b34UGcAbfjzTgRbsmTlKq8uzWV9w8jNEvd8+0WPFlrwptkQ16kdOPRlQwp52f88tMb+I2WOlVnq1evpkKFCpqlTsFdv379GDJkCF26dNHm1qkFOgr0LC0ttTl16v4v9Xwz6ygratYjytScaJtq+JpasH2YC29f/PehyX8FUWWivjtqqP3jm3e8ffSUB9euclHyuXGwMxFGJYk2t2RFp85czMz+NJryZ0Pdies3GBazieEbTzFm733c0p8ySJRbn+WnGbLpGi5pzxh54DmjUu/glvaQcQde4Lr3GUM332bkrttMOPyCMYeeM/bgc8YffovL4Z9xy/jA6H0Pcd13nwmZrxh95BUj5Oi8+w7DN11mzJ7bDN3/gBF7HzNk8x2G7HrE8LSnOOx9wdA9Lxm+8z4Oe+4zMu01Q1LuMmTLJVwkzmHpb+W5x7jtvy/PPpL7nzM6/RkjdjzAeftthh+U59If43zgKSMl/o7J52khytU2LJVhKdcZtOs+vXc/psPaczQP3EHHmHTstt+iW+pjeux6QN+dDxmU+pBJWW8Zd+gtI3c/lfie4nrwI8P2vsXu8FOcDj9gwoE3jD/4Bpes54zJesO4zLe4aeXwmGlptxkWfxDXlCs4pT3CSdI3JO05TvukXA8+Y9C+FzjveoLjwds4ZtxjeOpzRqa/YdjRl9o7Rh18iWP6C/qlPpJyl7KX62q4enjqS2Ycfc30w48YI3U07PArBqt6kbLtGb+PogMFdPpOo218Fl3k/k4pD2nsv5Oq4wOpPzOW3mty6SHvsE+9z9Dt5+iT+oA+aS8ZuOsuXVcco1vCaez2PMRB3jtI8jE8/RHTVN4yXkna3kmZPmC41NnYYx+Ycvwdk45K+UgeuwqIT1c7LBx9g9vR50w6+Yxp594y5fQ7Jh+Xcsp6hfvJN8w//ZapOfK3vGuq5GPWmXe4X4DpOa8lHnnm2EumnXjBxOzHuB5+LO+TeE7CpFMwJucdI7JeMPzQPVoGJmEXl0L7xYm0EOgZsf+elO0jnCUvQw6/ZoS011FS5s6HnuJ88BWuGc8ZlvaYvtJehu99Iml9h1vmG6kraVty3wCpb6f9TxgrZT5C2pZ92gOpr0fyjue4Sbt2SbvDiFRpO9suMnr7RSal3pA2cY8R8uzY9JfSNl4xVvI4QdrGMKnn4fLc+PQ7TDh0X9r9G7n2lkkZz5ic/Vry9o4p0oanynMTMt7jJtcn58h52n1ct9xknLSRSUfeMUPi9UwViPTeiNGSlfTfmsbTD/JjrSbvfoO6fztRSsLNdQQ6BX7QAE7B3D8KBgJ7xiVLUqlaAyytrAXqSmFkaEhgYNDnN/2x8g3q/nn5+NM7Xr17ysP757i6vhc3I015vMaUjynGvN1TiTc3p/PuYSTvjvXm2dZSPF1jxJv1JXizuyePrgrUvXnyaaHEb4R3VWfKUvcF6tTwa9myZXF1dWXBggVMnz5d8+mnrHjKtYmabxcTE8Pbz6t/Xzx8yrYhowgztGCZdSUiKlYlsW0XXty+qV3/VxT1/dPm1qlh2BevePHgAftmzibSxIpoU2uiK1VjhZ0zt85d4P1H5ZHgT4W6X3j06i1eiSksiE5mX9pJgkPXEBSWTGjMVnbtOkZS2hl6Tg+k88wwms8KoZdHCNNWbqPOBC8qj1tEudHzsR45F8uRc7Ac5k5Zh4n0mB3ImNit1BjthZHTPEoM98TUeTbGQ+ZQ0m4GowNX0tU7imKOUzEZNgvTYTMwGjYds2HzMLafQh+PMOyDEig2cDwmTrMxc5iGsdMEjAdNw8R+EuUGujF0URSukWuxdpZr9jMwdZqDkeMszCSOMkNmMjF8PW1memM1xJ2qbh6Yy33mkp7y00IpPyUQq4kBlJ6wFOOxi7B2m4Prqs3YTFmM/tA56I+Yg+HoOZiPnInRUHcM5dkKQ6cwXt45Wcql3NDJWIyYSgWXuZQdMQ9zl1mUdZ7MlJhkengHYz18FjYjFlLOZT4Vxi6gvNsCLIfPpt0sX2au2kIlF3dKu3pQerQnJV2k3EbNpszwmZL2KVQeMplx0YkMD16O5ZBJmIyagcWoBZiP8JT0z8PaZQruSdtp4+5HSSk3a7d5mIx0R3/IdIo4z6DsFH+qecZQeW4EVrPDJQThunY/7byWYzZ2McbjfTBTQerOZJQHJaReijpNo9WCUKat3YWN61z0pDx1XRagN3Q2usPmoDt0LjZjFuIWsYEqo+ZgLPGajZhLyeFzMR0+gxKSTn37cQwOimXK6i0Y9B+DgdNkDIdMk/qfQfFBkygyaAw6A8dQc6IHMxM20WOGNyZ9J6IrcenJffpSxroOMynuOI3JiZtpPs0LA8fplBjhTjEJRUbORn+kB8WlLIpLHRlIWyk8wgNj12lMTEii3viF6DhMR3eIB4Wd5lPIQdLuPBMDea+llM/w5ZtwDlxORdeFFBmxgMLyjsJSt4WlfeSX9tVg1lKGRK+WNjiJoqPmUcTFU+6bL21hATojF8h7Z+OyLIl+S6IoNEjFM5ci8g49J3cspV21mB9Nm3mhLFi/C0dfOfcIprG7v9TNbAxGzcfAdQFFpI4bzw1lXFwy1vJdKeG8mNL95zNfIPXwkXOk7jzB9m1nWLNuF6m70pgtn5sFrGFyeg4fP0ofUHlF/zan7t9SLl46h22XDhTTL4RhscKfhlwF8FRQVjsjgTplwSshn5erVhvr8jaYm5fCwMyKwU4jRNH88Q3nG9T98/LJUveU+7dzubm+B3dj1Ib+przfbiJQV1mgbibvHsTw8UR/XqZY8GKdMe/UQok9vQXqjgjUPRaoey0dv18PdQpG1PCrcl2i3LsoqFMuTdTG/SNGjCAsLAx3d3cN+JSbE7WQQg3FxsbG8ubNG36Wf8+eP+ZoUjLLazQgXMAuxroKcTa1OBr85/hK/BqiQZ2CNfkKvb3/mK2OQ4gwtiDSTEL5qvjXaMTmufN5JLD3WpXD3/1I/+FQp4Zy1Ej48es38Fi5kcWxG0nauI/krWlsSTlAgpwPWxTNoPkx9PGOocPCUAb5RuG+YgszY3cwK24bHqt3MjVyA35Jezl08Q4JRy/SfKYftvOCST1ymX3HbzE5YRujojbiImFs7HoBm5009ogUBS1Q4DofkzELMBk7n1KjFooCnEMjdx+Bg63YB69kSGQiLnEbcY1eT0LacTIu32Xx9oOUdp5E9wWBHDp3kw1ZareALQxblohd1Coco9YzJ+kA1dx90RkhCthlNnoCK0VGC7AIrOnKuf7nUGT0bIGTqYyKE2BbuxWX+M04RW9gYPhqxsdvZHvOJXbk3mDs6m0YO4xnalwi6ZKGpTsO0i8sFvtlCYxYkcSwiJVMkeerzPMlr0Ca7mgPCoydg46rBIkj34iZAlxzmbE2BafIBBwlraNXbGTwspVMWpXMXonnwKnL2EesEUCdwML1O0k/d5Gg/QcZsmw1gyPXMDAigaFRiUxN2kmZifPJM8r90/sl5BNQLDRuHoXGzqXgmLkUGDOfwgImBUbOoH/YKiZI2uyj1+CyJoVh8ZsYFLacyIzjHLh2i6i0bMqOmUGtuQtJvXiX9FPXmZqwmUHL1jAoZC0O4UmMkr9dpYzMJS69cV4UHS8APNYL/TFeFB67hAKuntQWmJ+zYQ+Tlq/HJTqBIRErpIxi8E7ZxalrN9l7+gIdF/hjPGoSkcdyuX7jBUvW7WWgpMUhegUj49ZIHa4WuFpDxUmeFJ0gIDTFCz05158iMDZ5sQRv9CctQW/iYoqPW0qJCYux9Y9j2IpkBkSsor+EgeGrcI5ey/KsE2TduM2U2HWUGDqL1kEr2XPhMusO59A/aBVdw9fQI2odXUMT6C6h9vwQSgjY6wrg6c9cSpGpvhKvN0Wm+8q5NzaewXQOX073iOX0lLx1DY6jw9JopmzZyfqTuYyNXI/RmMVUWhiG795DLN66h+4+0bT2iaeJrwT/eDmPo+rcQIxmBFNiRgSmE4ME1uX7MncZi9bsInDzXmasTKFZQCLlwzYwLf0Yj9V8up/kh0V+Vf6uE/hN/s3Ec+E8iunlo5SxPmXMDShvYSShhAQ5L12CCpaf/rYyL0ZpU1PMrKpgXrUlpUWpHjt+7PNb/jj5BnX/vGhQ9+4ZD+6e4eYaW+7HmfJUwO3jTjPe76vGu1vzeP9wBR9P9uf1DgteJpXQVr++3tVLs9S9efNUG3795Susfl2+fLk2l075qVNBberfsWNHJk2axLhx4yhdurRmqfsCdcuWLfubS5NXTx9zPucY2+csZFmFKkQalyKqVDmW16rNlS2btXv+VSU7OJJQy/KEm1kSZmpFhE1NvGxqsLRtR3LS9vP4/n3evXwtdfAnQp0moiSUq4TXv3zkyLVrBKbsFWhLZvKyTYyMSMRJKcjQ1bgIjNlFrmJQ/Fot9JfzPuFr6RiWQNOAZdTyi8BmQTCV5gdR1SsMG69wys0Np8ycUMrMC6e0RxgWC8Iw9wjGaJY/hgIARnNDMJwTjMGsQIq5B8hnoujmBGE8L4iicwLQc/eniNynJ/cXFsWqM3UJOqJ09ab5oD9dlO50P/QnL6GgfJ5/hh8F3CWIQs7jvpTv5e8f5bn88r7Cs4JFUYeg4x5MoZlBEgIpLOdF5oRReF4YeWYHkFfuzSfP5pV35JfzgnMCKSTQqDPPj0Kz/Cgo1wqoe2YsleBPnml+8kwA383x4btZ3nw/24fv5/jyo8dSfpwr6fAIJJ+URZ7P4fu5/nw3T+5Xx9l+8owv301fwo8zfSRO38/plrjcvWnr2J9mQ+0pLOWp3SuQq90v96rww2x/8nr4U2C+5E/iyz9PnlVxSJw/SsgvUJHPM1Q+C/4U5D3fewTwg4Tv5wXyg6Qjj6TjR3l3PnWcK88vCJBn/fle3Stw84O85wc5/xSC+NErhDwLQ8i3KIyC8v6CAvgFPEPIvyCEvALwP6owN1jSJfd5Sp4FgPIuDJbroeSVev5hpsQjdVFQ7i+k5SuUcv6TST1dks3Hq1Mv3EOeSURn8XIJMRSSoOcdS1HfWIr4xKC7OAo9Xzn6xaDju4zC2nksugJ0hZfGUjhwOUWl41G62xRKSH0XE0grIgBVRD4zWLoco6AVmATKuV80RfyjqRW8nLioFJaEb8EmdBUmkSuxCl+BddgKrEIlhKykjLRtLQhMl41aQ1kBRWs5lhHArhC+DhuBuCrRyVSJTKK63Fcrai31BdYbxCTRYFkSjWI30Gj5ZtoGxDBwgTedJN5Oq1PoLiDbJWEntgk7tGOv5bvpsyKV/msO4bAxm9kHzrH56n0eflAKUbpdn0lO+/8b1P3bigKkc+fPkpl5hKTEtdSsXoWC+fJQXF8XIwO1aEKHEgY6lLQwp2qdZlSs24FSNVtT1LoGYydP/vyWP06+Qd0/LwrqXr59yoM7OdxJsuVBnBlP1wrU7TDj3b6qvLvtyfvHqzRL3evt5rxcb8CHTca83ddPg7rXb57xaZuwX+8374tFSlnq1JCr2vtVwZvaa1jNqRs9erS2/6tyaZIvXz4N6tR9CupUPaufprevX3Dr0kX2b08hccYM4qVDoSx2kUZWRFmUISv4j1+w87+R//rz+tO7txz0XEiYVQXCTCwIK2FBcKmKBDVswRhzazxqN2FPXDwXzp7m8YN7vHuloO4/3vKHQ52KWote/acA/6OcfKbM/0jWPxb1Va10VhKdBTtfffrsa8ihM49pMT4Nv3WfVpIo+ZLOL0El9YOcfeBnLfykDL+/yFF6KT/9/FG+ID9LUBMc5R45fyUN/bV8/koLH3ip5i/89FGOX8LPWngl97+Q8ErefTLzIeEOWSQuzOXRm/c8/+kDTz9+4MmHn3jy/iOP333k0Tv5W364nqijhMfq/P27z+G9XH/PfflchQcSHqrPJKjjfWksKjxQQe7Xwge5LiF1yxqmtLFhUrMyrFnmzyNJz4MPH7gn93wJD7R3qTg/aMcHWvgo71NBxSfxaHF+lKOkVbvv0zOfju/kWUmnxPdYxSv1/vjxFd4FV+FtSG0eX0+XeOGpfNFf/vSTlNtPUoafwgspq+cSXkjjfSXPvZeyefe38JEPUs5a+OUnbdeDn35Wux9IkOuf9vT7RWpM6kaa2ocPJ/nldSfp4knzfyvhnZ3E+l+33PnSGr+0gK8hv/DLtYew5TTEHIGEHGl81+D5/+1H8dfH++7NG9LS0/H18WHyhAnMnjmTFXFxnM/N/XzHF1Et+9OG1aq396Vdf5Nv8o9EKd/vv/uOwvnzYFBEl5KmxdAtqk+jdt3pNtCF6s17U6p6O0pWaUa1ek258Q9cLvye8g3q/nn5NPyqLHU53ErqwON4M14lmgrUleRDalU+3FrIhyer+HC8r0BdKZ4nGvE+2ZS3e/rw4PIhXr96yi8ff9tCCSVqUYBqV18sdT/++CMlSpTQFktERUVpfurUNQV8CuqUr7qIiAhev36tPa9Wij59+Jhz2TmkJKwiYe484lt1JLqkNVGGpQkvVpLocjZkBQTxs1r89ReUd29ecXRZLPH1mhNkYEqoSWn8i5uxxNCSgOqNmWBVkVH6xvi37si6gACOHzjI7WuXefn0CR/f/uft0v4cS92vlJeif6qckUSLPtzy7POHX0GevfxAl+kHsBqwjfVpf+7kypztd1naP4PYccd5ckd59P9jZc+qSFwbWTGhVSWObE/6/OnvLC/uwJqeMEGao/v3kDb/84U/QH6SxvSqqYCVxK3C29HCUo8/X/yd5an8KB28DHGShqhDsOkUXBLo+1oM+Xfy/Plz0tLSNN9PquerJh+rycZncuUL9U2+yT8pb9+9o3nTpvwgYFdUXwcjo6IUK66LeZlKdLUbSVNbO8rU7YhZjbaYlK1FSGjk5yf/GPkGdf+8fLLUPePhjWxuJrTlfryJgJsxP20z4e2uSry77sX7e6t4mzGA5xsseLLahNfrjHi5ozv3LhwUqHsiUPeKX6Tj/GtFwYhyTaKGX9WcOgV1CtoaNGiAnZ0dkZGRdOrUSXNlolyafIG6kJAQXr36D8vOT+/e8/juHU5mZrB55UrivL2JHDKc6BoNWWZkSZSROZFGJQkpZsiqWg05sjSIF4/kt/ZPEmX8uZp2iG3DxxBZrhohAp/BxlYCcqXwk+BbqiKLqtRhhJklTgX1mVW2Gp7dBXI9F3Jk736uX7zAi4f3ef/mtQa1f68y/qWg7s3PUC9XEp0BCV9Z7x46/YhydttpPjaVa/c+9QD+LLl97jkhTlkSMrlx6ivS6z8pymKTHOLFqPqlmNKxJifSd32+8gfI0XCYpwPjpGkuE9h6dOHzhT9APu4RwKsulC9xv8grGmy6FMYf1BY+So/l3D1YfxwiD8KqbMi4Kj2Z/9gK52vKs2fPNMjzlh8/NWflb5B35hvkfZP/WdatSyRf/h9EAeelRLHCmArY6RfVp1Wnntj2HUG1pj0xq94e4wr1se3Wm1f/wOv97yXfoO6fly/Drw9vHuVOYvu/Qd3H7cbcX1OFhwfm8/p0LNc39OHeCgserzLh3VoBu+3duX82jVfPH/Hzh9e/CeqUKKhTvz3K4fAXa1zevHm1uXN9+/bV4E4Nvyrnw2ohhZpfp3wgvnjx4m8Wqk/DuO800Dl/7Cg7E9eSEBxE6LzZ+Ns7El63BVGWNgSXsCCohDlhxiUF8iyIMCvDyqatSZ0+i8t79vLq6dfVtyp1z+/e49zGreyZMpM1rTpqK3QjzayJMC1DsKElPkVKsbCIOYtMrFlYtjqjBej6FjLAoWAx5lpXYX795szo0YtYHx+Ope7nxoVzPH34iHev3mj7xf69lU7JvxTUvRWoq6+GX38HqFMSnHwJox6bcQ049qk2/kR5/uAdyyedwLfPYbI3/TlOFD+8e8sKz8mMqG3G7F5NuHom5/OVP0AeSkVHN/wEd/P14Vj05wt/kHxYL0BV9pP17oUevFssH/6Bw5L3RRHuFaBddvhTSJHezI0nny9+fXn69Cn79+//b5a83P82XPtN/t1FrTps06aN5nqiiF5+zIx1MCiqi3XlGnS1H0XDDgOwrmtLyWqtsbKpz86dez8/+fvLN6j75+WTS5NnPLqezc0VrbgRYs69mFI8X2PGtWVVuZc2n+cnY7mW1Jvb0ebcCrfkUZwJTzd15s6ZVN48e8TH9y81OPy1ooBE1ZmyvKndIhS0KbBTK2AVvAUHB2tWvNatW2tWPAV8anN/Pz+//2Sp00R09i8ff+atwN7tC+c5smsnG+U3LEEAMHqBB379B7Owai2Cy9cgTGAp0NCawGLmhArchZlaElWqLNHmAltmlsSUrcKqeo3Z2KU32wYNZ9+4aRxa4E2GXwhHQiLJjFjGkbBoDgeEc2jRUlKnuLPFcRTJXfuR2KwjsTUasaxyTWIrVGO5TS2i5RhsUY4lBqVYJBDnpV+KBSVK4VHSmulm5XAobka3gnoMyluMcfolmVG6IpPK2DCmbiM8XFzYEBfPiYzD3L58jZcPn/BegO7n9wJ0P/13UPmXgjo1/a7leUm06LjI38Fy+kEahP3CI5j22sKKXdc/f/rnycf3P7PeMxefXofYFXFZvgCfL/zB8ur5U8ImOTOsljEL7Tty7+qlz1f+AFHzNfbNhunSVCdJSBwgdP/088U/SD7ECuAZfwY8I9EcEZ8v/EHyVnrCJ25JT+YoRByCtdLpOC5//47zQ5QlLzU19T9BnnIj8A3yvomShIQECuQvgG7BfBgaFMLUuCi6esVpaduPtr2HUblxDyyqt8fIuh5jJ0z7/NTvL9+g7n8nbz684v7VA1yOasgl35Jc9i/D1chynAivxa30BdzPko5dfHdy/a057VWW3MWWXIntwp3ju3n+RA3/Pefn3wh1X3aGePTokeZ4WEFd5cqVGTx4sOanTjkg/uLOREGfgjr1u6R+o/6RaB423r3n+cNHXDhzktQtm9kQHU1iSCgJQSEsmzmL+W06MUOAaoGZFX5WNgSVroy/iSU+BuYsNbRgqVFp/AS6AowtCSpZlhDLikQK6MVUqkGMwFpk5WqElbUhzKoiIRblCTQph5+BNYuKWuCpV5J5OmbMLmjK7MIlmS0AN1tAblqxUowtaoajriE9C+ljm0+PXvn0cdYzYJxRKVxMSmNXxBA73WKMtq7EvP72rF4ayMEduzh/4jQPbt7h1bPnfHjzVthAzRX/x0aGf1moi/qdhsNPXXlOnRG7qeq8k9NXn3/+9M+VA6uva2CXOPe0NFY1sf3Pkaf37+I3srcGd0td+vH04b3PV/4guZYK/uVgrDRbn1JwMeXzhT9IfpEfr/dLBfAKfwK8l6UF+NZ+vvgHyi2B2u0CV2oeXuwR2CNfCmXZ+x1F/YB+seSNGTOGGTNmfLPk/RuLGvpq2bKlNqm9sG4BjE2KU6SIHqUrVqfToJHU69CPMnU6UNKmBVXrNuPShT9mD9hvUPe/E7Uw6t71THLXO3NhbRuurG/DjU3tOLuyJbczAriVvZIz6/poG/yfiK7OoYBKHF7Wj8tZAnWP7vDh7XN++unrTBG5d++e5pdOHdu1a0ejRo00oGvWrJk29KqGZBXUqfl1aqP/J0+e/Lehx7+XX376WQDoHU80uDvFgZQUtiyPJykiQgtrBfRWLQ0gzG0MC5o2Z7xxKcboGTG5iCnTS5RmjklZ5pmVx9O8HAtMrZhvLMGwDPMMrZllYCmhNO7FLJhe1JxJAmsTipgwVteUIYWNGFSghABbUTrn1aNdHh1aS2j7gw5dvitE9+/y4yTwOEZgsnv+orSTz7vm1WWYTnEmmVkzvXNn4gMF5nbv5WzOKe5eu8GzR4958+Kl1r4/fPzwn/zS/Vf5l4I6JV0vSaJFl/n+jjwRve0KpfpuZeD8DN6+//Mg6u/lTOp9AuyOEDnyKA+v/7lz/m5eOIPHgFYMr21C1IyRvH39B2/H8v4FbHT+ZLmbJmH7WPl1+vW9xV8lv0ga3s0V7fbjJ8BTc/E+7vx88Q8UNecu6zosz4RI+WJsOA5n5cshP2i/p3yx5C1evFiz5CnIi4uL4+zZs5/v+Cb/v0tsbDxFS5hIMKKUtY0oWwvqN25Ok3Y9adptEJUadcWyZjsMLWwIDAz7/NTvK9+g7p+XXz6+582rx9y6lM65DQ5cWNeSy8ltuLqxLcfjGnHvaAQPTmzh/HpHclfW4dgygbpAG64cCufDu0+L+JSD6f8JMP4ZUfWlVsAq1yZK9u3bp1nr1Jy6nj170qpVKw3qlEsTBXXm5uZ4enr+P6Hui6j0fXz7jpdPn3Hr2hVOHD7EvuSNbIpfTlJUFOujIkiOWcaWFSvZvmo126PjWO/ly0q38QR16cPcqg0YU7w0I3WMcRJQG/yjLgMExPp+V5DeAmm95NjzuwIS8st5AflcRxtGdRDQm1qrKUEDh7JpSQAnUlK5f+kaZ7buYG6txjj8qMMYnRJM0zdltgCjR8sOrA4MJjv9IBdP5XLnyjWe3XvAu2cvtO3C1HCrsmr+v8r7Xw7qunyGOr/fEepUO3FanKUNwwau/w83J3+23D7/glDnLIIdM7mU9Qet0Pwf5OLxI7h3b8jIOmasWjSNn6QH8YfL6QTwLPpp7l1obenuCdT80fLLQ/llcvsEdxrgNRWoEsj6o0X5KlKrZzee/DRMuyILDlwWAvv9lZyak6cgT/Wgv1jyFOSdO3fu8x3f5P83efvmNS3bdqBgYX2MzEtjUaEyZStVoEGbjrToaUftdgOwrt0Z0/INadXelpcvpCP0O8s3qPvnRVso8foxNy8dIDfJiR0L65IeUI+Ly5uQPbsW1/5Pe+cBENXRvf3/977p5U03iZreY7oxvVdTjL13xa40RUQUEFBARClWLIhIFVAUUCkiSG9SpSO99970+c6Z3TXEGGOIyu66TzIue+/u3Tv3zp35zZk5Z3yskB/khoz9k3De9VNEbR2C/erPIGznVDRWnpce5d+LPfPZ8svi0YBHHnkE//nPf0QYk/HjxwuLsMxSx0OwDHU8LHutUCcTf7anq5vKbRua62pQXpCHc/FxiDhxAsfdPeDjRJDn4CDS4QOOOOrsDF9XVwR4eyHU3x9RgYGICzolnBWSIiKQEhGJcxFRyIym9jjhLAqSU5GfkkrtYhIyE+KRHhODxNDTiAwIQFiAP7wN1mDDwFew9s5HYfLQYJg8PBimg57Dmg8+wR5TM6TEJ6AkLxuVJcXCMtfS2ITO1jb0SGGO07XkV+Ggbmo+nXQEsK5MuuEGqby2HZ8uO4Uhs08iIfPGTVD/p2pv7oaLXgo2T4hEnE//OFBcrrMhx7H8uyFY+smz8LW3km69yaqnSsbpJwncGd0ORG2W7rjJulAEtM36HfDa6Jwu9BPY1LYAZ6gXtD8a2BsFHEsF8jkS4I0XQx73uM3NzS9Z8nhOngrylEtehw/jwceexAOPPI5nXnkXg196Ge9+9jU+/Wk8Phs1Ay9/+huefftHPPHMEHh5eUu/deOkgrprV1d3O5ra6lCQcQoehr9i7sfPYMPiH6D7zuOwGvQ0IrQ1cMbUBObjPoLOj0/AdsmPmPPZC1g7+QvkJoWhqbEGHV28RNW/m9vL92vz5s0YMGCAcJBgaxzDGy8NxlDHlrqHH374UvBhXkLMxMQE1dXV/wjqZOLvcOrq7kZHW7uAJ16ZoTA/G6ln4xF1KhiBR33g7+6OowcPwueAE6UDkr8J/LypHuN0mDqtvdMR6Wc4HSEoPObuhhN0DJfZC2D18NOwuH8QNvHrg4NhMfAFGL33MWxWrkZqQgJqKkvRWFON9rpGdDa3CMtid0enADm2YLJ17lrzqnBQN0UKdcY3GOpYxyJL8dxkP4zUD0dbP85lu1w93RfgZ50t5tn50+uFK3jA9IcifFyg9dUrUP/8BZxyd5Bu7QdFbwEMbwO0qXgf+IHgqp9iD/YQwLSO7gV4EyXQ1x/qovKbUQ4cSpRY8VzjJcO2rTdn2PpKkMeWvKysLOknVFJEdXd34tfR43DHPQ/hkUEv4OlX38SQN9/Dp9+PxNejp+O978bh+fd/xKMvDMXo8VPF52+kVFB37boEdVkhcNf8EJZTP8aWtZOwecwzsP31ecQ7rUXG0R3YvegT2E15HntMZ2LbnI9xkN5nJ55GQ1M92jua//U9bWtvE96s7ABxx9134XZOd92JIW+8IcKZDB8+XFjvZI4SDHWGhobCsaIvUHe5+BgXenokw5ut7WhvbhWhTRoqy1FZXICCnExkpacgLSkeSfExSIqNQmJkOOLDwxAXFkrpNOLOhCKBtiVHR+JcSjJSQ8PhPmEabP43ENYPDYLVI0/DnGFu8EvQf/dDbNJegZTYWLTW1Qhv3U763S4COXbw6OLzIJDjIem+5E/hoG5+gQTqVtykdlpvdwqeHHsMa/elSbfIj8LdJA4UrmtT0dbUD0Off6HjDrZYQr0+nR/eQkKwr3RrP6iMAGbHOxLHCrMBkqHa/lIPQVTrV5DEwKPUvlAybNtfqmgEAgk62YLnEA2cPEfX6+bFROShk1OnTsHMzOwS5HFU+ezsmxiXUKXrIi9vL9x//32U7sfTL76A555+HM+/8hq+GjERX46aiVc+/gVPvf0VXnzrY8REx0m/dWOkgrprVzdBHQcfLmRL3bL3sHflaAT6OmGP9tfYNv0lhNprI97dAruWfARHza8QcHgfPPTGwFPjSxRnxaGzpx3dnP7FMmEchqSltRUWVpsw6NlncBcBHYPbHXfejrffGYI5c2fi1xG//gHqeF1Yri/YoeJ6QN3l4mNy4qC+wlLGoNVG0EXgxbHh2ptb0NrYJFJ7U4t439nE8fqoWk1OhefwMbC9fyBsH34KVg89DUtOT7+G1cM+xZaVOkhPjEd7WxMu8Py4XkOrva1y/0YKB3XzpFC38iZBXWV9O35YESoCEx+PuXwpqf5XTmwN7KbHwH5hAqoKruPaaf9SPT3dOLTFCIs+GAy9X4chIyZMuqcfRJUXTi4HdKm4c2Ini65+dDbpDqWa7D0J4DXeRoCnSzXJzV895JLYWneWHigOeMzOFmzNSyml87yxzha9xZAXHBz8J8jLyZGfOa0qXVmtbW34bdQY3HPf//DwQ//Ds4OfxNNPDcR7n/2Ir8fMxjvfjMezQ7/HgOfegZGxufRbN0YqqLs2MTh0dLagpaMFuQn+cFF7ESe3aSM9NRlHrZfBY8mLOGX5K8JsJ+PIivfgu3UpohMiELZ1BoLWfo66klwRjaKnpxMXmGb6Iv4+/VNH57B+yyYMfuZp3HnP3biDAxDffQfefe9NLFqkhnFjfsOjAx6i7bfjbkpPPPkYdHV1bxjU/ZX4t/i6CacOSvwqU5aPH/a99gFs7nsCNo89jc0PPAWLB5+C+dOvYtVHX8BaVx8ZiYnoaG3Gxa5uMU+ukyCOw5LIIPJ6SeGgTrtIAnULbmIYucD4Cjw32R8/6oSholb+KozK8y3YsyRReMeeO9OP1p8rqKO1BfsN1YWnrPGkb1CS088rFnAYlE1PS6x31i8ABQRY/amuI0AznQcPz4ogxxa0sZ+H+gvrJOvTMuDxEmYh2UDNze0wMOQFBQX9AfI4CGlu7k2MkajSNcvL6zAeG/g8/vfoQDzzylt4/sUX8cFX32LYj2PxyS8z8dKwERj4ysf49JvhKCkpkX7r+ksFddeqiwQUXQR2rUhKTUROQS6KSotQUV2BvKxkRB3dicRjO5B0YjeSTzrh/LlUFJeVoaq2GgXFRSgtLRHrRf+TuV5/En2tm/6pam2Egdl6DHr6adxzz724i8HuztswdOjb0Fy6CFMnjcOAJx7BbXfdhtsJ9h5/8nHorlyJ8vLymwp1lyssOAg6i+Zjh4kptn30Naz/9yQsHhiMDQ8Nhumzr2PFh5/DVkcXqbHx6GxqI5gjhOWVg27wOSsc1GlKoW7RTYQ6lqVrBgaMPgrdXcnSLfIlHn51XZ2KzeOjEOXRT/O2rqLG2irYaUzDgqFPwHLuSFSX3OQbeLlaCX4PTQJW0COgTyl4DT1sN88ydUV1OhDgDZACHr123tx1M6+oRmogo84DB2IlcfGOUPnPqaKu/s2tTBnyAgMDRSgDhry1a9eqIE+OxCD104jRuO9/AzDg6efw3AsvYci7w/DB96Px5cgZePurMXjuve8x4JnXceCAk/Rb118qqPvn4tUcKisrpe/+XklJSWJ+7L+WFOqq25oI6kwJ6gaLVSPuvutu3H7HbXj//bego7EMs6dNJpB7FP8l0Lv9zjvx6IDHoKmtjfKbbKljcdw7+41WWDpzOpz37MSBfbtgYraO4HMBVr78NgyfIpj75CtsXb0GyXEJ1C63iiHWC13/flj1SrpS/hUO6tZSJ49DmrDDxM1UW0c3JqyLwlMTfHE47Mb1NP+tAnbkYtPYSBzdlCl6UvKm6tJCbJwzQsDdNq2ZYrWKftfZvcC6uySOFbs/A2r6e8ivm1onGwK7eyWA1/wM1Sae0n39KI59l01A501gx+vTcsiUyBu3Pu3VxJAXEBAgQhsw5K1Zs0YFef0sHx8fPPDgI7h/wAAMfpmtdS/j3c+/wUc/j8eHP0/FCx/9hMdeGIofR4xCc/ONmb+pgjoFEjVPPPzKlro1G4wx+JmnBNTdRVB3xx23Y9iwd7FSSx3Tp0zEEwMfw20MdbffjkcfexRLNTVQWFb6l6sqXG9lJKXCQFMLmvPnwsv1oHCYWGekj4WL5kJ/rS42bzDBiomTYG+6XsSYa21qQQ+VRQ6A/G/1V+DKkChLvT+jcFCnL4U6Dm1ysxWXWYt35gXi/QVByC29yQF3/4Fij5TAelIUDq5MRnPtTQ7Ke40qOJcEw3FfYOGwgdhvpInODjmoiGt5rdUvJWFRjO8G4m9OwNSriufaiSDHt0sAr+UNYr6bvJLGX6m6RTI0y44W7HDhlyYZuu0HySx5MsiTWfLy8m7OSgYq8fyqbvz62xgxJ+rxZ17A4BeewktDXsP7X43A16Pn4K0vRuOpod/ingEDsWOHnfRb11cqqFMs8USTSgL8VSaGGMRQd++9uPvue4Sl7r333sLyFRqYNWsmnnzySQF0HNaEw5ssUVdHUXkZem7g6EpHeyucd+yAFoGc88F9iI0+A6f99tBcthBTJo6GKUHdJnNTzJwyCdZW1sjLyhVerBeoDPaw9yoD1z+wJF4Ob/ye5+1xkoEbv7IzhcyhQvZeoaHOopxOmtqPEf1kTLHzysHg8b5Qs4xDt5yEErmS8hPrsHVGDHbNj0dZ9o0P+tlXZcSewepfh2Hxh4PhaW0sCmn/i+5rmCmwhh4PHp51HSkZru1vXawH2rUkcCcA72MCPOrhyIN4Hdq0MsA9QWLF43VqE4upZrxx69NeTVeCPGdnZ+Tn90Nv8BaSxQZT/L//+z/cfe+deGzAA3js0Xsw6MWX8P3E+fjgxyl4cdiPePz5Ifjuu+/R3nr9nZVUUKdAompWQF0LQZ2xIQY+NRh33UtAd/dd+M8dt+ODYe/DUG85Fs2bhYGDHsN/7/gvQd2deIigbt6ihSgsLaFqp1sEL76eykhKhN7SJTDS08GZ0CCcDj5B8GaC+fNnQV1zEbbabqZzmoOZM6bCydUFxQSXXO4EfBFkXg5n/0T8XRm8sTcsH1O2rfc+3s4wJ/Oa5e0yKRzUmUuh7rd+gjoGuckm0Xhqgh/2+Ml3A1FX1gYHjbOwnhSN1OBrnzPRH4o57g2tr1/Fss+ex0nHbdKtcqAiAhTZerMbBwHZftId/awLpUDb7N8Br/UH2iZHS3SVNkjCpPA8PLbkcfiUyv7rXNTW1orhWlNT00vDtQx5589fv8j4KgEFRfl46+3Xce/d/8XDD9yDp554GI888jA+/OonfPzDaLz+4fd4/o0vMfDZV+Drd/2fJRXUKZBkUNdUj9WGazF40GDcy3Pq7pbMqfvoo6Ew1l+NZQsXEdQNIqiTWOoeeughzFu4gGCqHDV1NXB02I0dO3ciNa3v61C3NjVh1xYrzJ81He7uB5CfnQ43ZwcsW6yGqdMmQH/NStjZWWHJIjUCu2UIDg1FXWPDNYcg6Q1d1yoZwPGrzFrHrzKQ650UGursiE3+j9qIr/oxZmlBRYtY9P/deYFIP3/zYnv1RR2t3Ti0Lk2sQHHaUf4bsNMeDlD//EVofvkywo+4SLfKgXi9Wd+FwEp6ZFZR8l9GhH/z55JdUT0Ec20jewHeOAK8fnZE6a2WTiC+SDIHjz1qPc8C6WV03v1nleXApSdPnrwEeWzJO3jwIAoKCqSfUKmv2mi5AffcdRseuv9uDHz8ATz66F145qU38c1vUzHk42/wwtAvMeCZl2FuwZ7e11cqqFMgSaGuorkeOkZrhKWO59Tdeedd+M9//w/vD30bpmv1CermY9Dgx3EbgV5vqMsrKkRXj2QkgGGnL4oOD4f6fDUY6uvibHwk4qPDYGZqgNkzJmP+3OmwtjLDelNDTJo8DobrDBGbmIDG5mb0dP8+JHqt6gvYySCut1XuSkmhoc5WBnX9vNqQe0iRWPSfnSd65HgYVqbgPfnCgcJnY6ZYkUKexQX0yHZzLPrwKaz86R2kngmS7pETZRwGzB6VzL3bOgQojZfukAOJIMefS+COgxy3cZBj+Vnmjm4u9YpqJevTshWPvWpDc4H6fozTR+Ilh06cOCGWH+o9XKuCvH+u3LxMvPH6y7iTGuZHH7wfTz35IB5+6EF89O0IfDh8HB57+W0MHz0F1TXXv1yqoE6xxN6vZQ210F2zGgMHD8I9d9+Ju+6+DbfdLoE6I/1V0Fq6FE8R8PGwLMexe+TxAVATUFeAlvY2pKakIiwsTKxac63isDoGq3VxKtAftTUVcNprjzkzJ2P8mBFYrrkYdtYbob18GeaqzYKTizPyi4vQ1tF+TVa5fyKZ9Y1fOTGgyQCOy3JvcLtaUmio21stgbr3z1GB6EeWunDhIjTszorVJsxd5GjY6ypKOlkO6ynRYki2oVJOrExXUTcVahdzPSz8YBDWjPwYOWf7YZH8q6mpFHAZIfGaXXsbcGaDdIecqDsMaHlbuorFf4GOlbRRzu47w1x4HrA/RuJswbB3k9anvZpkkLdu3TpoaWmpIO8fih2fNpqZ4rmnnsBjD9+FB+6/E0+98CK09AyQlC4dZumD5eLvpII6BRLdfkak8qZ6Khcr8fiTT+BuAXV34I47/oOPPhgKo9WrsGzRIrGIPy8hdtfdd+OxAQMwd/585JzPF1CXl5+PNAK7xqZrn95RXFyAgy77MWrUr/jgg3cwc8Y4WKw3grnZOkybPgmr1+rhTFQkqgkUL4emfyM+DkPcXw2j9jUpNNTtk0LdUIK6rn6EOlZxZSu+0AjB6zNPIDSpSrpVvlWQXI9ts2OxY24cClPkIJzINaitqRE7V6qJMCgbpv2IykI5nMsYbQsYEDgtp0dq/3cEUnIWK7DrKND8otSCdy+xHQNo34Ysbpg4MGdmBXDorGSY1jkeiCGIuknr015NDHn+/v4wNjb+A+QVFsrRMLdKKqhTJFH7zSFNShtqoL5KB4898Tjuuedu4f16xx234dOP3se6NauxUE0NgwYPFlDHw7O8ZNjMObOQlZ97afj1n4gNMhz6yM3DmZ7hfdi1zRortJZi2ozJsHdwEPNs29ra/uRV+lfiz8jS5ZJt7w1yfzeU2pfU+7cVDurcaumkqVP/ShrV9XIwing0ohTPTPTDb/oRqGuSz/Ahl4vDnDhqJwkHiuQAakQVRHWVZdiyaALmE9xtXjgedRVl0j1ypMpUYOf7EscK0/8BKQelO+RIXU5UCJ6QAt4j1BLuku6QM1U1A0GZ1JOjXty+KMA/XeKAIQe6EuS5uLigqEj+An+rpJJcSkAdUNZYiyU6WnhkwGNibVdZSJOPPxoKc2MjLF2wkKBukFjkn/c/+OCDmEoAlpGbjo6uvgF8Z3cX8goL4HXUBwdcXRAbH4+6unp08jqvBEkMXldTb4iTQZvsVTaUKhtO5fRPhlL7khQa6jzqJFD3EkFdi5xMDTPan44Bo45inWM/L4H1D9TV0YMjFhnYNC4SATsVK2Br+fkcrJ/6g1h6zH7VfLEUmdyJF7kO0gP06BHToeQ5Bei4vq73/15UpXZuI7Aj+OQh2uaBVDDcpPvkTBwaJakEcJWuT8uhU5LpPYdSkQOxd62fn98fIM/V1RXFxTdpkWqVVFI0yaCuoQaLl2sIS50E6iTer1988TFsN22E5pKlwlLHq0mwE8VDDHVTJyIjM4Vg6TpYZek8ekPaP5Xsu5wY5Hpb4vjvm5F6n7vCQZ1vPZ10LDAwmdohORk9amjpxEj9CGGxOxErf4v+X00hDudhRWDnaUK9njb5aCCvVblJsVgz+hMsHDYIzma66O6SU0tpfiBgNVjiWLH5OeD8dVhi53pLBDk2JsC7U2LBa34N6D4u3SmHKqGKgC13PA9vfzRwKuumr097NbF3ra+vr4A8drwwMDCAm5ub3EFeZmYmNm7ciG3btsHBwUFMNud5g1u2bBHr7rL1saOjQywNxXlwdHQU1ggWvx4+fFh8lr/LsQFVUumaJYW64roqzNdchkcfH4A77iGgo/TfO/+Lzz79EFsszLB08WIMGjRIAB+nBx54gKBuKrKzs/9kpVJJAaHueIME6gYkAfVyAnWssOQqDJl1Ap8tO4XS6v715PunOhdaBZsp0dinnoiGSsWbj8LesSuHv4PFHz0Nnx3XP0zCdVM7NXpeUyUBjVdTClwFXJBDkBZBjjUkcMeJgxz3yJmTSm81U5mNLgCc6BzZo9abKoesSjpn+ansebj22LFjlyx5DEgeHh43dHH7v1NoaCimTZsmfSdRfHw8xo4dK30nWfqLG1AWB26OiIgQf7O4MeXPT5o0SVgmy8rKoK+vD11dXRgaGoo8Miwy9LF3Im/btWsXvL29YW5uLlb70NPTg5eXlziPnJwcYelQ6RZRL6ibu2yRgLq777kH995zr2RO3acfwHqjObTV1TH4qadw2513CKi7//77RZk7d+6c6HCo9EcpHNSFNNFJxwH3n6WKUs7aQ/aCHTjuGJbZJlLlpFi9h9LMJrH6hN30GOTG1Uq3KpY4rp3ml69A/YsXccptr3SrnCrFGTB9UGK92/keUCWnQ/cXCDraZv4OeK3fU03cz/GEributedVA4eTJYDHoBeRR+cuX52VqqoqAXky71oZ5N1sSx5b5ezs7GBra4vY2FgBajyUvGfPHlhbWwvwY3EMP7bo7du371IE/9bWVgQHB2P//v3CYscNbGJiInbu3Cksewx0vFQbH5tBjuMCsnMJW/SOHz8ujsdzEPkYvPLH9V4ZQCX5F0NdSW0V5i9ZjIcffhR33SlxlLjtttvx/tBhMNLTh9bixXjqqYG45/678b8H78Zdt/0fvvrkIySdjUdHZ7vKUneZFA7qzjRLoO5egrryLulGOVFHZw/GGETimUl+cAlWPK+45rpOHFjBDhRRiPMplW5VPAU4bceyT5+D1jevIea4l3SrnKqOw3l8LfGaNbwTiN0q3SGHupBDLfmo3wGvbTxtk/MQH7Utkjh4ImQKQd6xVEmcPDlTRUUFjh49KiBPW1u73yBPJZVumqSWuqLaSupEGGGtxuf44eMBGPr6Q3hvyH1Qn/s14gJ3I+DQFoz98XXa/iCeHfwwnrvvdqh9/Q5SzkYLxwaV/iiFg7pYqqP/XzxwdyLVzXJ4PzMKG/HW3AB8uDgYeWXyu+j/X+nihYvws84SgYpPblcsB4re4sXFD202wqIPBkHv12HIiAmT7pFTcWeT49zxerMMeC4jibLleH5mTzIB3lfSGHgMeGqUB/leig5d1ITw+rQeVHmws4ULVSS80kWbnPUOSQx5PPR5uSWvP4drVVLpuorqPB5sK6+vxhp9Dbz87ON46D7J8Ovtd/4X77wzBBrLFmP69CkYNPhJPPzQvRj42IN47v7bMOWLt5F6NhZtnfL37Pa3FA7qElqB2xOAOyhly+lw+l7/fLHo/wyzGIU1DUe4FYmlxVz1U9DWpFgOFL3V1d6O/es0sfD9gTAY+xkKzhGMyLvK4gC7IZKwKLxyBa9gIc/qPgO0vC+x3jHgdaygClsOPZIvV0WTZH1ahyhJyJSADNomn0OAV4K8Q4cOobRUcS3qKt3ioqaRZ1CW1FRh7oL5GDBgAO689x7cSWB321234623XsfSJfMxZcpkPPHkk7j9jttx55134r77/4cxY8YgJTUFHZ0dquHXy6RwUJfcBtxDHe3/Uic7TU79EXjZsAVW8Rg49hhsvbKlWxVPmeHVwoFiz9IEVBUoQCN9FTU31MJOfZqIcbdxzgjUlCpAPLEu6sH4LQV06THldHQ+AZScO+F0+9LFfkkKePcQ4K2nylsBetNsrUugMuEiXZ+WrXm8Pi0HRJZD8Zw8hjwjIyMBeeyEwJDHzgoqqaQQIhbjp6ugqhwz583Fo48+ijt57df72FJ3B956cwgWq83CpLFj8cQTvParFOruuw8jR41AckoiOvsYp06ZpXBQl0738H9nJUOwbLWTV+WWNuPDRcF4e24AYjMU0/GAVV3Ygj2LE2A7NQY5MYqbD5mqSwthqTZKwJ3tsilopF6iQijTBzB/TOJYYfsadW9jpDvkWF0HCPAGSAHvYaDTnjYqSK+6kMo6z78TIVPoWp/OAerkt8JhyGNnhd6Qx16l5eWKFWJJpVtLDHX5laWYuXAeXnn9Nbzy1hC8PvQdvDn0XXz46af46vsf8Nn33+Gtjz/Eq++8hVeGvI7nXn4JE6ZMRmGpZCoCx2nj8CaqwN8SKRzUZRHUPUJQx84SMXJuPHI7VSSGYXnR/5Z2xR3CbG3sgqt+KjZPjEKku3I8OEWZKTAa/6UIYOxgqI6uTgVxjW8lCHUdJQmLok8p1IQ4Sd5BiaruTlsCu/9JAK95MAGfh3SfAqiJygZ70MpCprBnbW41IMce7pWVlQLqLoc8HsZVSSW5EdVdiUlJCI6Nw8n4WOw6ehhb3J1h5rgXRvbbYbx7Byyc9mGz+0HsPuwF3zNnkFNVicyi84hPTFCYPuLNlMJBXR7Vr08kSaAu9NrX7+036exMxuNjjsLSTY7DQFyL6OHxt8kWDhR+9MoOFcqgjLhwrB4xTDhUuG8yQA/1+hRG8faA0T2ANj3Gez+TeNLKuy52Ah1GBEqyIMevUlf7pHSnAojLPcfA86JKaE+UBPSiz1M+5LtTwDAngzyZdy2HGVFBnkr9LV5uLywiHHUdrcitKEdqQSHO5uUhPjcH8Xm5SMzPR0pxEXKqK1DeVIduaowY6HjFFpX+LIWDOvZ4HUwdZQ5AfEoBwhpV1rXjB50wPD/FH2eSqXev4Io7WootE6PgtDIZrQ3K43mUEOSL5d8OwZKPn8WJ/XIcVuRK4hh3u96XwJ3JfUDyAekOOdeFZqBdSwJ37EXbMowAj0BJkVRNeeDVLETIFDp3P7oXvNqFnIuHZT09Pf8AeTx8qxquVUklxZbCQV0pQd3zKRKo85OPtb3/Vidjy/HKjBP4VjsU1Q0KMsx3FXFw4q0zY2C/IB5l2QpgLv0HCvHYB/XPX4Tmly/jzGFn6VZF0UUgWE+yWgUPzx6aBLTWSPfJuS5UAm2zJYDHqfUboCdVulNBxOvQ8nq07hwyJUKyTi2vV6sAUy/YwUIGebLh2iNHjqggTyWVFEwKB3UccPglqut5Uf+jCgJ1LAOHNLHaxCp7IlIlUF1ZG/YsYQeKaGScUXwL5OXy3b0ZSz55Fiu+fxNnQ+R4DdS/UmEYsOUFiWOF5UAicUUa4uQgxyN/B7y2cbRNAWMmllIFdfycJFwKh00JygKqFCN2ZW9LngryVFJJcaRwUFdLnd430ujEo6lDrEDOmM3UW/951Rm8MMUfPhHKEVuqs60bnsbpYp7d6QNyvrJAH9Td2QkX81VYOGwg1o7+BDmJVOgUTR0EFt4zgJX0qK+idHIFAZICDZv3JBHgfdUL8BZIrHqKptZOILYQcI6XWPE8zwKZFZQ/xVjrlOPhMeQx3DHkMezxChiqOXkqqSRfUjioqyOoeytdAnWuChZhIyGrDq/NPIkvNEJQVqNYi/7/pS4CgTtzYTUuEj6WmQRCyrcgd0dbK/boLRSessaTv0FJboZ0j4KJ15tdL1tvdihQoQCBmHurOxRoeU8KeP+PbswqKn+KGD+RHhpen9YnReJN6xgDhOcCDYpTJzDkcVw8GeRxUGSGPPa6VUkllfpPCgd1LcQMH5yjE48C9irgqN9W7xw8MfYYFm5OkG5RDiWdLMfmCVFi7diWejlcv+06qKGqAlsWjceC9x7H5oXjUFepoIFeG4sJJL6TLEdm8F8geot0hwKp6xjQ/LIE8JruJsAzI1ZSUMcdhrkwgroDBHcMeUcJ9vJrKD+K42HOy5fxMmYqyFNJpf6VwkFdK0HdhxkSqNujgFDX1tmD6RtiRPw6Xk5MmVSY0oAdc+KwbVYsitIUaMLjP1RFQS7MZvyEBUOfxPbls9HSUCfdo4CKtCKwu03iOXtgOEGSAsYh7HQmwBskAbzmB+n9TtqooBbjbjrvc+WSkCm8soVzHBBXKBm+VSAx5Lm7uwvI09TUVEGeSirdJCkc1HVT5/XLLDpxqu9sFLR+SM1vwLvzAjFsYZD4W5nUUNEOB41EsbxYcoByz7fJS4kXc+0WDhsE5w266O5S4BAvpQQP296SDM2aPUJg4SndoUiiyqHTDmh6SBIipXkg0OUi3aegqmwCAjMBh2hJyJQT5yQOGAqm4uLiP0Ger6+vWAlDJZVUun5SOKjroXr7KynU2Spwp8/h+Hk8OeYYZprHoqNLPteX7KsuEHkfsciA1dhIhDicl25VXqWEB0H35/ew6IPB8LZbjws9Cnw/ewhMj6tLnCp0KPnMAToUMGyNCHJsTIB3j9SC9wr1CP2kOxVUHd1AYjHgliBxtuDX1FJJKBUFkwryVFLpxkjhoI71U44E6tYr+NrVS20S8QSB3bYjChiu4Rp0ev95bB4fiUPG6ehqVy5wvZKifA9B6+tXseyzFxDsule6VYGVewKwHAxoUjWx+TmgIEy6Q8F0kaC0XZPg7v9JAK/lQwI8qkAUXUV1kmDHbMFjS14IVYw1iug4IoE8Nzc3EQSZIc/Y2FisNKCCPJVU+mdSSKgbLoW6DQoOdUWVrcITlgMTK/Ki/1dTSmC5WIFiv1YS6suVxOP3bxRwYDuB3fMEeK8h2k8RhzEvUws1rG5jJZa7S+vNKuictYtUabTNBJooHwx4rd8DPUoQO5KXKYvMBw7GSebieSUDOXTfFCRkyuUqLCwUy0Ax5LHjBUPe8ePHVZCnkkp/I4WEunG5dOLUOdUrkW5QYHmHleCFKcfxy6ozaGxV4DlZV1F5TjN2zovH1pmxKEyR/yWUrpd4KHbxR09j5U/vID3qtHSrgit+F2B8r2Tu3e5PgGoFXtP4Qh4BXu8gx+Ml25RBDHRHCOxEyJRYIIqAr7FdulPxdDnk8XCtCvJUUunPUkioGyuFutVKAHWsFTuSMHCcL4wd06VblE9NNR04qJssrHZxPsoRfPla1NneBsd1mljw/kAYjvsC59MSpXsUXHUEP3s/k3jNGt0pgT1FFlvrWr6ROFgw4LXPI8BT8KEAmWpbgdM5knh4DHm+aZKhWwVWQUEBXFxc/jBce+LECRXkqXTLSyGhbtZ5CdQtVcDoC1dSfXMnvtY6jVemn0BQvPK6/Pd0X8ARi0wRqDjQPg8X2VvxFlFbc5MIfzJ/6JMwm/mTCIuiFOJYaiGGwBqqSjjunccEoFXBy3D3GQK8D3634LWvoHwqiZc6O2Wxc8Whs5JhWpd44GwxFVDFHiU4f/78HyDPxMREQF51tfItYaiSSleTQkLdTCnUqSsJ1LHCU6rx0vTj+H55KOqalDN4r0yRHkWwGh8FD4M0dLQqnufev1F1aSEs1UZi/ntPwHbZFDRUKxHEsyOFzcsSx4qNTwLZCu5tyurmIMevSeCu6U6gYwMBnuIOY/5J5QSrJzMk69OywwWHTylvlO5UXF0Oeaampjh58iRqamqkn1BJJeWUQkIdW+gY6mYrWbSMja6ZYrUJDTvqRSu5zp2pht30aOxZkoCqQsX02Ps3Ks3NhOmU7zF/6BPYvXoh2lsUMGzIX6m7DTiqBuhS9cKJQ6R0tUp3KrC6DhDgDZbGwOMgx9tooxJ5dbO1Lr4QcJWuT8vWPA6E3Kn4eczPz780J48hb/369QgICFBBnkpKJ4WEuiVSqJujZFDXRJXqOMNIPD3RD26nqHJVclXktWDnfHagiEFunHJ6//6dMmPDsXrEMBHjzn3TWlzoUTLL5TkvwPwxifVu65tASYx0hyKLgxzb0gP7iMSCx6DX6Srdp0Q6T8Djmyqx4DlGA2dygFrl6IDl5eXB2dkZa9euVUGeSkolhYQ6vWIJ1I1XEke13oo5V4shs0/is6WnkFPSLN2qvGpv7oLbmlQxzy7Gi27sLar4IF/o/PAWFn/4FHx3b5ZuVSLxerNOP0vXm/1/QOQm6Q5FF0F4xzoCvHskFryW14EuJRh2vlyNbUA4VbhOHDIlAjiSAuRWAxeUY14sQ97BgwcF5LF3rQryVFJUKSTUrZJC3QQlhDrWtsM5IigxL/rfoySV5tV0oeci/G2zBdj52WQLh4pbVaGejtD48iVofPESwrycpFuVTFEErewxy2FRHL8H6pXE5C6CHC8nwJMFOR5GzKegAZuvJq6TMiuAw8kSwOPYeLEFlG/lmWuYm5v7B0vehg0bVJCnkkJIIaGOV5JgqOOVJZRRF6jSVLOMw5Njj8HxhJKNMV9FMd7F2Exg56qfirYm5YzZd61ia93ST5/Diu/fQHzgMelWJVNlKrBzqATuTP8HJCsRxF6oBNrmSuCOLXit3wE9SjpXtqoZOJUF7I+WhEw5fg4oVq54lAx5MkueDPICAwNVkKeS3Ekhoc5UCnU/KynUsbKLm/DxklMYMuskkvOUa9H/q4nn1m2bFSOCFVfkKf/w89XU090Nt436Yr6d/m8fICuBCr0yitebPbkcWE3V0QpKR+YQECl2HLU/6EI+Qd0YCeBxahtL2wiClFG8Dm1SCeCRCNhL16dNLgXalauTxpDn5OSENWvWXIK8oKAg1NbemnODVZIfKSTU2VRIoO6LTDFlWWl1MLAAz072E84TrR3Kv3aqTNVFrdizJBF202NwLkwVTLS9pRl79BdjwftPwnjytyjKTJPuUULlHAesnpE4Vmx5Dsg/Jd2hJOpJJsD7oRfgqRHgKfFcUrbYnTgnCZmyL1pi0atUIk9vqXJycoQljyFPQ0MDZmZmKshTqV+kkFBnfYtAHcd1XWydgEHjfWHppqQ9+79QV3sP3A3TxDy7SHclCkj4L9RUXwNb9SkEd0/AUm0UqksKpHuUUO2NwKHJwEqqovQoBekS/CjZkHz3aaDlo98Br12HHnolXkavpROIoTLLAY/ZiueVJJmb1618Hdbs7Ow/WPLMzc0RHByMujolskCrJJdSSKjbW00nTp2+odQB7FZyP4LyunZ8uuyU8IiNSL31oqMH7c4TYHfEIuOWdqDorbLzOTCb8RMWDH0C21fMRnO9klsDzjoA6x+QzL2zJwiqVIIF+C9X91Gg+XUJ3F0Kctwm3amkYu/Zo6nS9WljgMh8oF4J4hleQVlZWX+APAsLC5w6dUoFeSpddyk01L1HUNel5FDHCoivwPOT/fGrXjha2pQsjtk1KO5oqVgz9qBuilhDViWJCjOSYTT+S4K7J+G4TkusM6vUqs0G9n0lXW/2DiB2u3SHkqnLmQDvaSngPUiAZ0cblXz6RV0LcCYXcIolcCfIO0awl18jGa5QQmVmZl6CPB6uZchTWfJUuh5SSKhzq5VA3RtpVOfdIlPNDB3SRJgTvd1KaKW4BhWmNmDbrFjsnBeH8pxb24HicqWcCYTuT++KGHfedutx8cItYNEMMwXW/kcCeK6/UUVQIt2hZOrcSnl7TLqKxSB6f0C6Q4nFFvn0MsnwLIdMcYkDEoqAFuXt0GVkZODAgQOXIG/jxo0qyFOpT1JIqHOXQt0QgrrGWwTqapo6haWOLXY+4aXSrbeW6svb4KidhC2TopAcWCHdqpJM0f5eWP7dECz55FkEHFBSK9bl4hUqtg6RDM2aPw6c85TuUDZRRddBINt0n8SC1/KaZMj2VlBFIxCUCThQpc+rWwRkAKXKHRFABnn6+vqXIC8kJEQFeSr9rRQS6o7W04lTXf5iKlB5C41Gnk6qxCvTj+Nr7dMorlLOuSd/J3agOGScLubZhR64dWL4/RMFHtyJZZ89D+1vXkOU7yHpViVXVwtwbNHv6836LgE6ldSiK4Ic6xDg/VcaA+99ArzT0p1KLg6NklgsCZXCzhYcOiW1jIBXuRsCHq69HPJ4Tl59vRI71qjUJykk1PlSJ42h7vkUoPwWi1Fr6ZaJx8ccg/a2JFxUat/fq+u043lYjY3E4Q3n0NOlcqD4k6hoHNlujiUfP4OVw99BUuhJ6Y5bQBnewMYnJWFR7F4DiiKlO5RQF8uBtnkS6x2n1u+BnnjpzltAhbWAf7rEgseWvNAcoFr5p2fILHmrV68WjheWlpYqS55KQgoJdUGNdOJxwOBkeqY7pRtvEXV1X8AU02gMHu+LQ6dv3bVSWckBFbCZGg0HjUQxNKvSn9XV0Y4DpiuwcNggGIz9DPmpt1CD31IJuI6SBDTWpxRqrLQT74U4yHHbuN8Br208Ad4tFAqpqQOIOg84U+PAVrwj1EBkV9E1UP5O37lz57B///5LkLdp0yaEhoaqLHm3oBQS6k41SaDuSXpm829BZ8jkvHq8vyAI76gFIPcWWPT/aio+14jts+OwY24cClNVFdhfqaWxHjt15ooYd+unD0dZ/q0V9xCxW4F1d0scKxy+AaozpTuUVH8KcjyXoE9JnUmuJIb3bIJ6nxRgd6TEqzaKoLdB+Tt/FynvfwV5DQ23zupEt6oUEupiWujEY4B7EoEc5VlD+h/J3jcPT0/wxfQNMei8xeO3tdR1wmllMrZMiMLZ4+XSrSpdSbUVpdi8cBzmD30C1ksmoa7qFrteFQQ7B0dKliXruUXM/N3h9JB8+jvgdayijVSJ3kqqoc4vD81yPLxdEUAwdWo6bw0vO4a89PR0FeTdIlJIqFOJRxQuCqB75Dcf2Hop8SK416huqqB9NmbA4rdwBOzMk27tX/HQR3JyMry8vLB7926xGLiamhpmzpyJiRMn4pdffsEPP/yAn3/+GePGjcPUqVOxZMkS2NrawtPTEykpKWhqujFLKpVkp8N06veY8+ZDcFqvc2uEQVGJHpQAoMuJWvpbeLoC1Z1KPQz/N7pAz3paWtofIM/KykpAXmNjo/RTKimqVFCn4OpUOQn8Qf216kRnZycCAgKwePFivP/++3jzzTfx9ttv44MPPsAnn3yCjz/+WKSvvvoKX3/9tUjff/89Pv/8c3zxxRdi+3ffffeH/Z999hneffddDBkyBF9++SWMjIwE6F1PCZi7hRs4lVS61XUlS54M8lpabjGLrhJIBXUqqfQvFBsbi99++w1PPvkkXnzxRQFwDGbffPONgLWffvpJ7Odtr776KgYOHIi33npLABsDHwPgO++8g1deeUW8yiBv2LBhIn300UcCBvmVv/fyyy9j8ODBmDRpkghzoKi6eOEiGurrUFRUgLysLBTl5qG8uAj1dTXouaDc4SkYobu7unDxFpw20d7WhurqKpTRva4qKUVddTWBA1ujb42ORU93D3q6qHzLcXYZ8lJTU4V3LYdN4fcstvD19PSgu7v7D4m3XWn7P0l8bJasf8m/yX+L36Rr1s3XTfo7st/q/Xq1xMfgJDmm8pczFdSppFIfVFNTg+nTp+OJJ57A+PHjcejQIezZswdz5szBSy+9hDfeeENY6tjKNnToUPHexsYGtbVXX6f17NmzYpj2ww8/FBD49NNPi1dZYrB74YUX8Nprr+GRRx7BrFmzFGJeTEdHOzJSEnFgmx1WL52P5fNmYumMaVg0ZSqlyVg0dQoWTp4okrbaXKxdroE9ttZIiI5FW9sfJ85e7LmA2ppKdHbIv5NQU0MdzkZEwJHyvWG1DnQXL4Sm2hyoz54JjTkzsWKBGvTVl8B87Woc3GuPs1GRaKz7O4cfxWiYeqghLcjLxlHng1ivq0V5nwsNyvfiadOxeOpUep2KJZSWTp8GnYXzsV5/FVzpGqSfTaLy8uf5jq3NjdTA87Cx/Oe/u7sLBdnZ8HVzwRYTA6zRWArt+WrQnDMb6rNmQIvKgO7iBVinsxzbrTYi2O8Yis+fJ/i4et76K4wVwxCDEY9ItLe30/3p6HPiY3RRp4YTQxmL18ZdoaMFDc0l+HH4txjx20/YZb8dSUkJ6Oxqo8+20Wf/+D0+Dqcr/caVEp83JxlAKqtuYajjG3vr9ZSvRe3UADN8lJdVoqioFMWUSkvKUVFRTY1pA2qq66i3XYumxhZqcNtE4odLmVRZWYmysjIBb5eLe388RMHwxnPi2BLHgPXQQw8J69p7770nrHaffvopfvzxR/j5+Um/+c905swZMfzKEMeAyGDIFj0GRQa8119/HY8//jiWLl3a7z3QC/T7UeEhWK2tiTmTpmCDgSFCTgahuKAAp477YhOBqoGGJjXuq7BGWwvLCW60FszHopkzMHviePrOOMwYPxZTRo3EhF9/wbiff8KsCeOhvXAedJctwr4dO+Di6ATTVauweO58fP/9r5g8YTK8qNHsTxXm58Jpjz01zFYIDQxCY30DLl7oQU7mOTjt2om11Jiv1VwKfU11aFGjvohAdu7EiZS3sZhF+Z02ZhQmjfgVE375GZN+GwE1AlztBfOwcZ0h4qKj6fgFOOLmBu3F6hg7ejzUFy9BPIGfvCiVGl1zo7XQmDcfNhstERMRhSp6bmLPhGGbuRnWqqvDRGcFQbo2li9aiGUEMwsI4mZPmkD3ne75uLGYLL3n43/+WdxzTbpOenTdXPY7IsDvBKzNzLBUbT5++nGEuOfedD0u0DPYn+JOSqDfUdhZbsShgwdxPi+PHwLUVlch2N8PZnq6WEPldq2WOnSWLMJSgtl5dG9njR8n7v2McaMxZeRvknxTmjFuDJYR8OlracDL1QVlJaWIouff0tiU8jwFUyZOgcOuXWhv7Z/h0H8DdQxgDGJcp7JXbnx8vKjbOIWGnkZ4eDhOnjyJKdTBG/nbaKrz3qd69SfqNM+C9RZbREfHISwsAqdCTtPnTojPcmIrIneCS0tLLwHblX5fllRQ9y8kKwC9TZ9XSvw52WevtK/3e1bv91dKPdSDF3/z74rflvw+q6OrG9W1jUhJy0ZKaiY6OqW9f2oLL1zopl7l1c+V0+Xm3N7bL9/2V9fg8mPw5+RBfE5cMUWG0cNGDxA/SHGxiYiNSaTXs4iPS0JCfLJIiQkp9JqCs4mpSDqbSq8pSKTEn09M4P3JSE5OQ1ZmLoFgpcIAH08SZkD7v//7vz+k++67Tzg4MLyyuJJih4bnn39eDLvyKwPWiBEjMHz4cDz88MPQ0tISn/034uEPhkQ+Pg/rMtzxsC2DHQ/H8nZOPBTb33NfeG5efOQZrFTXwJSxkzCDGiLtBUuxYtEyaqzmw1RvLQxXrIKd+SbYmlnC0sgUZgR6pqtXYbWmhmjoGeRGfv+dgJuZ1PjNnjhBQM5Saux0ly2jhl6dYFADU8dMxfRxE2FmaojK6v7z3u3q7MJJnyNYOEcNvwynBnrkWCyZpQZ9jeXQUFsA45WrsU5nNSwNTbHZZANdA32Y6OnBkCCHgZaBZszwH0XDzn9zfhlqOM8rFi8ioF1I128RVi7TJgiajZE/jcCyxfOF9UIuRFVXXMQZrNbSxoTREzB13CSoz10AHQJQvufrVxtgHV2DLabmsNmwERsNjbFBfw1dg1XiXs6bOgVjfxqOUT98/6d7vmzuHKxcugS6lHSWahLwz8CkUWOhp6ON7NwM6Qn0n3LOpRPMGuK3X0Zh1K9jMHPcZOjRfdJasJhetbBBz4A6IGthvd6cyrkRjFetpqSLVRrLMH/aVIwniOd7P3X0qEv3nV9l+daYp4bVGlpYOncJxv4yBhPHjoGj455+q0tl7dk/hTpWTEwMxo4diwULFmAVdcp0dXVFsGQbm62w3+UAL08fOB1wxVyqL2aoLcLU2fMxbupMTJpMIKy2BNu27ia42w5jow3QWaEHTY0VmD9vMUaNGi2mpnCdGxkp6ehc6Rxkic+bz5/zocy6oVAnS5eDzF9t6/1d2Vg5v+fU+/OybbLPXtp+QWKWbezoRkVDK85X1CO9pB7ewVEIiE1GakUjgpLysGm3Byy3OWGv62FEJiShtY2X3Prjb8hS722X7+e/Zef5V4n3y5JsW+/v82t/qqW5BWfjExAcEITwsEgkE6RFRkYjOOgUoug1IiKSgO0sQV409ZbO0GsMjh3zxfHjJ2h7ElJTziElOQNpBMrn0rNFSk3JEPAXER6L4OBQYak6ffq03AfCZOske6SyVYwtbQxzAwYMEO95iFUGTjyp2NraWgy/Tp48Wcyf4/lwnHiOHA+dMuRxhbN9+3bk5FybdzJfn7CwMLEUEEMcD7XyvDs+Hlv92HmCrXU8546thGzF489xj1eeVFyQi2PubthkbIS1y5dTQ7cEmvMWwWyNEey32GGn1VZK26mx30QNvwmMdddirfZKLJ45lxr66dTga4pGf5W6BOQ46SxdDH1tTTrOAhzxkI/1XWXdsaryYng5O1LjvQYWhgYEY4uhNV+SzNeuo7zaYNtGG+zYZAsrEwuCGgMY6ehRo60trJrTqcFeOHOGaNB1liwWia1anHSXLRV53mW7FUUFhfRr8tEJ7K2LF3uQnZ4M1317YGu+AfqaWuJ+a1ADzWC3i/LPed9ptU16z40J9tZgjZYOFs2YTTDDEEvwRvnm/OoR+PC95/ertTToOi6Ai4Mj2i8bhu8vye5AR0crQW0oLNcZELSb0P3UpHu/RACtwXJdbLWwovtuLcq7rdlmKv/GdN/1ad9KqKvNx5SRI6m8T8XiWTPpewso75JrIP5WXyqg3oA6QtHhEejskOW9f+6/rA1mKLoSMMkSW+Qub9MSExNFHcl1KSeeVyzmEL89FO++MwxDXn8Lzz7zIu17HI9Qh5g7xSI99JAYARkw4DE899xz+GDYR9SZ/RxvvzUUzz/3Mp5++hm89tqrIpKArA680jldnjgfyqwbAnUyYLnWxAWGQzc4OjqivLz8UgFiEOIJm1FRUZdcrWWfl6mjqxOVDY3Iq6hGSmE1kgvrkFTAqZ7+bqTUIP5OzK8R+8JSCrBl/2Fs2nMItg5HsNXBB5vtPbHX5RjikzLR2ko9ITq8LA+9YUz291/l70rb+TuXb+99zN55uZmqoOt85nQogk4GEXxFIzYmgWAlG6upwbnj7rsxW20uvA97i14Wm7mPHz8OxwOOWL5Cg4Dnebz19rsIORWGvNwC5GSfFyk9LUtY9M6ERSMoMAS+vr7w9vLGITd3uLm4wtnZGdnZ2dIzkD/x3DS2tjGQPfPMM7jzzjtFpcKwxr1BOzs7uLm5CfDiIQQGXU78N3ulcgoKChJz5+bNmyeAi4dKOXElxseVDc+ydyxDGb/yUCrvZ2Dj+Xf8PU4Mcd9++62AOLbMyY7Hx2DYW7ly5Q0LefJv1N3RiRS6LntttxHE7SRoGY/Jo34Vw2rrdFfiwI69OLjLEXtsdsHCYAPM15jSqylM9YxEo29hYCZgz3zNeuipL6ekTaCwgpIO9JdpCOtecWG+9Nf6X/wE82TutNg4asQ3iXzMGj8JalMmUeO8DOYGBti/fQ9dj910PXZg07qNAmrYcrmBGvrNJpvovQE26K8T23WXalJel4u0VlsHesvUYWVqisqKMskPyqG6O7qQnZSM3TZ2sN2wGXMnTcWUUSPEPTdaqQtHyr/jdgdxzy2NzEVezSiZ6hlK7/kGrNc3puvBcPT7PV+tsQJrNLToc6vEULc8SVZzV5eU4RC1XRYGxgSgSyjfo4Ql1mDFCtGJcdi6F7utdxLk2VA+1hHUraKOzBpYGVsS6G2A8cq14nroiXxr0j1fQX9rwYDu/aqlyxAVFir9pX4UZbaL2qv2zg4CzA60SVNvWKquLkPwKX/MVZslOsdsSePOMAMd11fcUX7sscfE6AbXry+//JJIPG+Yt8mgT5Z4agkD4FNPPSVGJLh+fPPNN4Sz2HPPPyeOwXUqWwEDAwNFW/p30MmJ211l1g2HOv778tR7n+wC803R0dERpM9iq0nGuXPopkLE4vH42Lh4JFPDGXEmAp998ileH/I6fEMikFndgbMlzUgubkRqcYNIycVNSC5rxrkSep9VijPx5xAcm4Jtzh5QNzCB/kY72Ozzxrb9R7HNkV6dfLDD+Ri2O3ljv7sPQiJi0NjSJh5cyTDun4Hs8sT7rrS/d54v33YzoY5/MzvzHPyPHoavjw+CTwbgdNApgrswRIRFICoyColnz9J1ToC391EcdHKDp+cRuLp64MABZzgdcCFoOYXsrFwUFZYhP68I5/OLkZWZh+Sz6fT9OALAEPj7H8eRw0fg6e4Bt4POl5KL00G40mvD304E7x/x/DmOFcdOCOxhetddd+GBBx4QwDV69GgBbAkJCWIOSFxcnPB85fcc84nndvB7TrJ9DLB5eXli/gcvwM3HYGhjSOQKin+HQY1DmTDAsecrW+V4P1dWPNzKAMhAyZ/hoVcObbJr1y5RduRV3R3dSKCes52FObasNxPDapNHjsCIb7/CxBG/CMA55uZDDTxb68zguG0f9tvtJ7ixhPlaI2w0XC+gzowaeAY5buCXL5JYr0xX6tA+PRTIWQPf1d6JeIL93QT01ustKM/jRV5/++5rLJ41A+77DsLHxZvAbgfleSM8HNzgvMsFm6lhZ2uelbEZ5deUgM+cGnVdrFqmhZXUoLPlZh3BwXp9PVSUyu+ygN3tXUiLiyVwMYeVyXrMmTSJ7vlv4p5PHvkLAd1uuudHsM9ul7jnTjv2UTqILSZWlG9DAr0NBDamdC1MsVZrpbjnKxZLrFYm1HkxXa2L87mSDmF/dYSvKDqV8vOFcNmzGzs32xDMLRLzQnkawfhffqJnYBP8PI7BdY8T5duc8r8T3ge8scNyO+Wb7zt1aijPlkYWMFllQPddG6sI6DTnz4eRDkEtdQpCTvhLf6z/xA4aPXTdq/IKcdLeCdkh4WgoK0NXJ09JuYDMvCyEhZ+CickaAXS//DwC337znajfuB7j+m4Ygd1a6uDY2W2FgaEhTEyp07ZaH8upfKvNmy86uGyhY/CTgR07ojHwMdhxfSmrN3mkgq13/H7kyJE4fPiwqBNVUHeThl+vnCSgxImLDA89zaeCfCo4WByjrLQUZbVNyKtuRU5lCxKyCqFFPWDbPQeQkluOwvpuZNV2IKWMQI7hrbIVyUVVCEvPwtHwaNju3Q/bTdbYZGCEDYZrYb9zG2ITotHc0Yqy6hqcOhMFa/u90DYyxUpTK2za7Qp7D39Kx2HvGYA9XoGwd/WBi9cxRCemoKFVuh7ZNeVNkrjw9E6Xb5e9v9FiK0JyYgI8XJ3h4eKEwx6u8PHywLHDXvDzOYLjx3xwwpeS3zEEUQUSHBCIkGAp7J0JR1R4JOKiYpEYn4gk6o2npqYT2OUT0JUgIyNXDLVGhkchODAIfkeP4bCnJ9xdXC/BnCvBnMsBJ7g7u+CQqxsa5GQYloFr586dojcpAznuEbI1jCsRhrr//e9/omfIFRNXImw14+FR9nZluOPEsMeLaTPM8ftgKsNsXeZhBwY6U1NTYXHj4VQGtIULF0JDQwPq6uqYO3cuZsyYIYITc8BhhkEeruVjmJiYiFAoPIzLc1GudRi3P9XR0YKS3GREBwcS0K3H1o0WYn7QtDGjMWHEzzBauRz7ttrBYZs99trYC+vFJiMzatwtqNHjuXYWsFi7XlhotOYvIqhZImBu6ZyZ0NdaLho+npdnRB3AFeqLERYaRM8QdwT5Oeqvxv4iGmorkET3fI+tDeV5o5g3xfOlxgz/gc59FrZbbYbTTgeCOnvYmFlho8F6glgCIGMLyjNbJo0ob2uFlWq1pqYkz3NngYeiTVbpY7PpBmw0Nqbn6iCamiXezhcvcr77H3DYK7G8KBMpURHYvsmS8reBoGSeGFYe/+vP0KX7tNvWGvu37SaQl9xzzjPnn+/5pnUWAmx4yHLFwqUEs0sv3XM9ek5M9QzEnDyTVXpYo6NFz0gE/Sq3G5K2oz/VSeW9KDsTR1xcRN71NDXE/EgGumljRooheaedeynve7Bj01aRbwbYLSYbBcCbrzUR+VujpSusczz8rK42R1j6eE4md3KsN1A5MTejujZN+qtsDLjZ03YuoqOToKmD8K6zG3XUwShMjEcStRn+uwlUd1rDwcYEv/30HZ5+9iW88tIQSq9QffocBg0aJEYj3nznPVha28HFwwtWNlsRGhGNwJAwBFCKjEuEpvZyPPjgAwLk2ErHif9ma92zzz4rOro8FYbhT1Yn8/tff/0VBw8eFAahq0GdylHiX4ihTpZk4CJLl7ZToeym1EVQ10y93OqGdrEeM9/cX0aPgYG5LVx8I2Fi54JdBFtZFZ3IrrqI7OpOnCurQ2Qa9QyS0mG5fQcMTAxguZ6SwWrs37oVGSlJaG9rQnlFMU6HBWG/8z7YbtuCndtssH/3LgKbg4g8c1rMhensbMf50nL4EJCYUS9a33QzLLYewF73EzjgHQRHr5Nw8PKDvZsPDhzyQ3RcChobf5+UfqX8yf6WwdtfXQtOvP1GiY9/Nj4WBw84EFw5wtPtIA5R8nRzhpe7Cw4fcsMRT3cc9T5EgOcJ3yMMed4C8E7Swxrg7ysg71TAcYQEnsDpoACEnQ5GeOhpxERG07ETERcdi7CQUPrscTrGETquG/3WAUpOAugY5hjqPN3d4eLsDEsLCwHs/SkGJoYz7kXy0ADPg+MhAAY6rji4Z/jggw/i/vvvx7333iu8WrlnyFYz/hx/hi1qXKHwNp5bx8E6GcqcnJwEqMkqHwZGhsD1BDjLly8X8z/4N2XDqQx73LPloMUcjJjhkiGOgY+HrxUl+GdteRkSQo4i7fQxnAv1h8sOG2yztBSWJp4Yz5PA12hrCuhx3bUXzgLqdsLWjDpe6zZR42UmrDMTfhmJj996F99/+olwIJhAUDD6x+/EfDODFdqUVhIAGUJn8SIsmD4ecyePgpb6PJTSs3yzxZ6I+WnxSA8/Tvk+ikO7t2GrJcEH5ZcnxTPIciO928Ya7rv34SA17DwMZ2u2BdamlG8jHqo1xJJZ8zDyu+GYOGKEsHDxteJ8z582hSBYR+R5i6mFmGc2fewvGPvLN1ihuQi1ddXSM+kfNdbUICUiQOQ9I+y4uOe7tmwh+CYQ1dOlvEwUDh+cf3HPt+/GPrrndubWsFrHYGsuQG7G2In4YuiHGE7PJDtMsFV3zPDvsWjmdKzT1SHgWQ7zNevEtZwzeTSmj/sFi9SmoaSU5xjefLEhorL4PNIiA5ATdRInnXfDgToq6/UJwgzWCo/uuZMnYcsGUzjb28OVoc5uF7Zb2sJ6/WYCOmsq75KOy8RfR2PUD8OFZZe/M3X0SLoGvwpv4TVa2rAwMKFjGmHe1HGYNPJHjPvtB+pABkjP5CaKmqmOng60dDajvaMVne1t6GzrQhu13W097WhuqkJYkBeM1y0neOPpJi/htVdfoddXhTWN68svqd6zsNqCw8d84eVzFP4BgQgODYPnER/40d9svesNclwPMxBynSuz9snienI9ySMoPPLB9aeDg4MAOga7KwFd78RtsjLrhlrqesMMe8dx3KLmtk5U1FNlWNGIjKJ6ZJU0Ij67FDoWVpizwhDq6+xhuvMonI5G40R4BoKi0+EVcBoRySnYar8D69ZSb225BsyNDeHl5Y6snCy0trWjqroa4ZFhOOCyF1usqDe0wRA2lmbwdnVDUlIiahqr0dBSh6RzKTjsexR79+7BAcf9cCcI8fb2FnOjqqoq0UEkX1BcAi+/kzC12Q4jnuS635UALxAHPCl5nMQ+V384uvviTGQ86uskc5ouz7PsvWxb779l6UYqNysDzo4SmGNwY8vcX6XeQMfp+DG23h2Rwt1RBB5nuPO7BHehwQEIJ7gLOxVEoBdM+0/QMbwFLLo7HyRodiGQI6gjmGPLnOchT9hT5cZQs2/fvn5diubYsWMiIPCYMWNEOBIGOZ7rwVY4rky48mCLHQ+7sqXuv//9L+644w4BdjwcwJ/lCoqBjOGL57fx3DiuXBjQ2NrMKz8YUgXFFjkecpWtFMEg2TvoMB+H4Y7385xFmXetIqq9vYmehQo01Vejqa4KjrtsoT5zGtbxpPC5C8Vco42GPLy2Djbm5rC33oytG6WesOvWCY8/9noc/sXn+OitN/Hpu+/g56++FGDAQ6/sUcnOFGz1mzlhHI56HZb+cv+ptqIA2alRKMlORGnWWezZYobVy5ZgLUEIe4HyfDgecttsYoY9NjYCaLdbbqaGfaMYojRYsRwLZ0wjgP0U77z8ksg353niiJ+hOX+hcCRYrbmcro06NfoT4EnP1UU5Cszc1lqHKroGdZUlaKwqhZO9HTTnzICh1grhJLFikbqAko2GJsJia2+zRcw5tN1giU3GpiJ8B3s98z0fNuR1uudvC7BjCx87Cegu47mFOlhOYMjWLw/qJMqDOtuakJseg/MZsajOT0eo7yGsWjof61boQGveIqxcQu2TsLBZ0P3ehH12dti5eQuV9U10380E+LEljjst7736KqVX8N0nH2P08O/EM8BzCfXUtQh4dYQjxRqqNyup09Sf4vbqL61gUm/Yzq52kdrbW9DcXE/1fIOYp8zz5A0MDDCU6sq164zgSG3Env0O8D5KMHfyBIHdaZwKC4Xdtq2i7mWYY6jjxO97Qx3Xt7I6V+ZIxlDHIy5cf14N6mReu9wOK7NuCNQxCXME6LqmZhRVVKGgrA5pBdSrK2hAWmEzUgpbkFzSgtTyJuTVdyEmqxT2zv5w9joGiy0WOOjujHMZWTjpfwx7t1nBynQdLNcbwd3FQcRFqq+tQWNDDbIz0nDi6BHs27kN27ZswoE9uwk+TiI3LweN9NsMeglnY+HudhC7d27Hnl07hMUoMjIKhaVUEbW24nxJEUIjw3GIoMTFw128Hj/pj+SUJFTV1aKRCkpGbh6cPbxhQoC3fute7PLwhePhYDh6BggHC0dnT4SERqKypkEMBjDAXuzpkoZVkcCcbLi1N+DJ3l9PtTQ34NgRbzHMGkDXj4GMYYytbKcIyBjK+D1DGu9naPu7JIM6TsF0bWTHYPDz8zmMo96ewvLHv+lywBEH9jmI+XPsVODl5Q3LjZuxRt8AW7duE8OT/SUeEh01ahQmTJggKgauNNiMzz0/ns/GQ6M8t42tb2yNY0sb/80gx5+RgRlXJJw4/AlDHFvZOLFVrvdSXwx5svcMgbLKiI/FFZLMg5V/o6+x7ORVnk67MW/SWKzV1BKWG45Nt2LeAiyfN48a+4UEK+oELdz4L8TyhUuxZNZczJsyHYtnzcHSOXPp/SwxhLlg+kyxX1fMMVsM01UrYbFaH6f8fakxaaKKvFnEyOt3XeyBy95tUJswCsvnz4POUsrT7NlQmzgBK6gB5zAmPBS3buUqAajLFy7GopkzMZWgfxaVR7UpU0SDztvmT5tGsDcDq9Qlw7C6SxfCmIDhTGCg9MfkU95UP8+fNAa69CxwmBo9uscac+ZAm+75yiWLRRlgUGGvYPYQXjpbDXMnS+7xktlzKM3EQoI8NSoHGvMWinmFK5YsguFyTZit0kMA1fU9PTx8Jl8rjqQnxVI+J2PxtCli6FiLgFRt0iQsmzmDAI0de/SwYc1aYYnWWbyM8jYPs6iumD527KX7zvnme8/v+drwfMrli+dDX30ZHAgKGxuuHrT8RuuqUCdL7bSfk3jfJhJDFs8z37RpEz797FO89fZbeH3IELxK9euLVP89yw4P1KEe/NRTGDhooHB+YIiTJR525Y4319M8hMsjINwh5jqT61HuWPPa2Vu2bBGjGipL3Q2COioCROmtSMutRVJRK5JKW5BS0Ybsyk6k5lYhLC4N/kFhsLKyxVSquA0N1yLzXAbKS0qRTa8B1MDt2LoFmy3WY//eXQg7FSgmRldVVyE/Px+RUeHw9HCB455d8HR1RfjpUJwn8KqvrUV1RakAP18fgr19+0SsLw6nwd9jC1FFRYXwVuShLWfq+XoQ5LF3J0e0rq2rQ3VNDdIz6BxOBeOI7zHRm+C/UzPOoZ4erIbmRsSlpGHXQQ+st90F670HsdfTF3u8/LDN2Rs7D3rieHAYysorL10LydzBP1rprjfMsTrpITrpR70fAq34qGgkxMQIa5qB/ip8SVDx47ffQHPZEiyYOws61NDuod4ND5Hy0KmnmzvBWhAiw8IQFxWBmAh2njiF0OCTAuJCAk8KkJMBIQMdW/nYCnjE042+7wbHvfvgsHsP3OmYh9w9xDwHPT09mJtTj3X7DiQnX991S/+J2NFmNjWyDFoMaTxnTma+ZwDjybYc740X1ueeH29jSxr3FNlCx8DHiYdIuULhoMI8l4Mhjz/HIUf4b9kyX2yRYyscH7+3hysPG8iGDrj3yX8z3LlSOVZkFebkwJ1632yFMCCA0V2mQWA2H5aG62C3wRSWBDS7NlkiLvwM8jOzEBUShnW6+tSYzcbY4b/it29/gNrkGTBeaQhr882IOhOJmvIKhFEngmO+GWquxG5qGLZQT9/GxAR7NlvDjjoLs2fMxpjfRmOThRlab3Jg1ubmZmrQExFKz4TvYQ9Y0nktmzUPm43Xw9pkHTYbGWKvtQ38PL1w+KCrmDSvp6EtQreM//k3MfS2cLoaNfTLabsOtlGeAqle8qQ6a9mceVi9VFsE8LUyNICNsTHsN23GJtP19PzOw1yCYG/PQ9RgShzL+kMVJSU4ftgLO6lDbWlihLUEnkvnLIAZAYzdehNsorKw03IjwoMDkJqQiGDfE+B4hZx/vuejvh+OOROmw0BbHxvXmcPf5xgKc3MREXRSgPwa9eWU5010HY1gTfnfbbUZthutMH/ufIwdORbm9BuN/bCailgpIz8P0VQ/Bvj64ID9DmgShBpo62KruF9rsHXDBng7OYl777jDHsar9KG9YAmmjhpHeR9BUDeV3msQsK+A6RpDeLtS/evvh/X6a7Fo2lz6vhmVISNsNjTEdqo/d2zagpXayzF98nSYULkqLbm50w24/boSIP1dYhBkcWgnrhu57mQwk01PkQVS5zqZ4Y1HTBjsGOY48XuuH7me5I42f56/y/Uqd4i57uW6eANdb56XzwB5pfPgpIpT9y/EwMIx4o6FJ8N2twPmLJiDzbabhHdMcPBxuLk7Yb/jbnh6ueFUSAAystKQm5eJpOR4hIQEiblJnE6cOCkA7Pz58yjIy0daUorw2OQQGTxRPZhgjNe/ZFDj6P9pKSkCUA4f8oTfMV/ExccJ0y970hYVFYmJ7P7+/vDx8RGLFedSBVLHIFddjbRz6QgMOQXvYz44dtwfMYkJKKZj1jU2oLCshN7H43hQoNgXEnoaGdlZBHhNqKf9p2NiYbfXGRvtHLDVwQu7nH2x1fEIrHe7wOtYIAqLSsFrXfLkVi50MiudxHp3/eAuIy0V3u4uiI+JQlpqKlJTkgnMgnFgnz0M9fVhaWZGr6uwcvkyWJpzpPLR+GX4d5g0biy++vQTfPHJR/jmi88xaew4TJs0HiN+/RnuBGcpZ88iOvw0AV8IIkJP4TRVujxM6+3hKpKr037ss7fHgb0OcHY6CA8PD9hYW2PRPGrUqUKytbFBcXH/eu6xxyiDFPf+ZL1BfmWw4gqFTftsUeOQJuxhyr1ArmTuvvtu0Utkt3mGOIY3/ixXUPw3W+C4YuGKhi1xbMHjyoYrIk6yCowrJa6gZL/LSVZh8as7dS4UVe3tbfD38sLsKTPw808jsJigY9kcNXBID3OCuX3WWwhK1mGXpSXS6Tnijg4rKCAQv3z9PWaOnQiTVWvEkJUFpdgwnggvUUb6WRjr6WCD7ip4OezGga022G+zGQe3bYfjdntYmZtj80YznE2IFc/XzRLDxBFXF0wbPwnfUh4WEYQto3zPnz6d8rCWAMRSwNhuKyukiTxLtNXGFj98/hUWTJtFELAS66lB37RuA077/z5PKjY8RFi7THX04LF7N/Zs2ogdZusJaq1ga2GFpQsXUZpHUOcuGqr+EA91BVCHd/bU6fjxh5+wcLaauOc8D9B0la7knpsYYwfdn6RoDgwruTcnqU7/5ZvvMWPMBBgT1FsYrCMINMKpY8fpI5JykXUuGaarV2Kd9gp47tuD/XZbsIeupwMBMntMryfIMzZYjdMEi1yf3kzxGSbFxcCIyuMXn32FyeMnQnPBYsr3dBEo2Z46LlupE2NFMHbS2wvtrZKl7NLT0jD2l98wacRo6C7REM4vZobG2L91F2oqq8RnairLsM3SDJp0HZ137IIjlfWd5huwy8Ic9pttYLBqNebMmI6NG0xQcD5PfOdmidsr2fDlP0kyqNu7d6/o7DKM8SgFJxnUMazJOrmXQx3XwZdDHX+XjyOrc3mOMs9brq6up/MEuns60dXTio5Othb++ZxUlro+iAtAN4MLwR1X+KWlJThzJhxO1OCbmW0Qa1vyvKOt27biKFUMKQQfubk5SEtPQ1RUJE6HBgu4i4mNQEZGKu3LRHZWlvAmPBPGS4uECtjLyMgQFriCggIRz+50SAgCTp5EWGgYPUTpYvkQhjoOLcHx1vh7ERERl0CQQ1gwMDLshZwOEQEMs3NyUEXbK2qqcY7ALTw6CgEEc6fPhOEcf4+2V9bXIjMvF2GREWJOQAjty6L39U1NBICV8A0Mhe1OJ+FwYb3XG1vsvbFpqzOc3HyQmZ2Diz1UNdD/F6jw8VDt9VIZ9ZzZm/UsXZsigii+LgyzxUXFKC0uEUvP8PUoKy1HCe0/RyDLlc259HQkJMQjMSEBp+k6eHgcJAjaBj9fX6RLP5NKwJyafBYpiXE4ExIIH283eB+SOFsc2LcbDjwh2MkZHgSBPHduJjVulmbmOLB/f7/PFWNw56FRnnTLFQVXElxZyCoNmTWOKw5OXMFwZcHb2fuVt3GQYbbm8d+y+XD8Ga5cuPfJFY5siJbn6jHs8e/wMWRu+TKY422cGPDYYsjnxUPVii5uYNtbqTJtbUd7G/WM21pQWZiN0oxEnE+LF4vYX0kcVDchJg551Mn6qwq3urwEGfHhyIg9hZaGPzsISHDg5orjdWVnZlEnKg6xEVGIj4pBAtUXSRGnkXwmEHGnA1DOnZnLrPLZWdlw2rcfVuvN4eXqLg0q/GcVZJ9DUngAUiOD0Fz/5+Xq5EGtdL/rqL6sr65FfW0dGmprUJaXgaK0WGQlRqL5CvNnu6icpKemIeRkoAh8zse4ksQ9TwjHuehgNNVWSLfKh8qpw8+OYvGR0eLeJ1DHPjEiDCkRpxAX7IdzSQnoovLRW81NzVQ/H4Od5WbssrETZZ7no12uhtoqpMSEIunMcZTkpEq3/lE3YqTnauor1HHieqGE2uLNW6zx88+/Uqf3fbz2+ht49TWCuVe5zn0dr77Kw7EvU31MYEeJXzm98ALX1S+KfS+/wksjDqHvDsGHH32MSZOmwHLTZuIESacpPzcN2+3WQ0dzAVz27xbW1M4rDMeqoK4P4gIns0b1ThLL1B8hhj/Lw6IcXoKdFfx8/QkqvER8tICAAETHhBNYpCAnJxtZVBkyyHGQV4Y4jg/GgMbQxlH+k5N5eapksb4cH4+BhqGNh1b58wwm/Nligp/S8jICnyJxvLNJSWJ/HgFiRWUFyigxpMUmJiA6Pg7pWZkoIRgqpe25dLwYAiCe2Bl3NhEFJcWoZEsgFdoE+u3AsGCERocjlyrqmoZGMR/Py+c4Nu1wwIZt+7HB9iBMN+6E7bY9qK67vkMHHCrE95gvgfJRJJ09K2CG5xlwgFqesNo7samaE3+GE1szObHVkhM7jTAA8jVkcGbYzaZrHR0eKrxl2ULHc+gY6Bz32sPF+SAcHQ+IOG/a2tpiGRie/H89obWv4nLCkMWwxlY5BjiOhfToo48KuOJXXg6MPV0ZsGQ9RwY+/hyDF8/Fk4GabAiBe5qc2HLH72WWQPbg4uPydv4sDy8w1PGxZDGYZF5e/J4/q2xz6viu0xOPtvoKNBZnozI/neC+7+W9uaEGRZlnkZ14BjXlRf1DcX8jznPPxW601JehoSgLlefPUUPYd6eghupyguE4kWf+Wx7z3Fvinl+ke95YhaZS6hzTPW9p7juMthDIFmWcRc7ZcFSXFVJdIt0hZ+LbwqfWQeW7sSxPOE/UVVEZ7eMN62xvRXF2qsh3cXYKerr6H0K43f5bqGvvIpDliA+81msbwTtto5vW0d2CivxYhB61gIPtNDhtn42jTqvhtV8PhstHYdqoN6Cz+BPYmU2G+dpxmDfzI0wZ/x5mjH4Lpjo/4JjbEvgf0sCmtSNhuWYs7C1n44DdInjtXY0NuiOhOXsYNqwcgy1rJ2PuuLexcPY38PKyRWSIF5rqq9DRdZGuKcFdu+Q8VVDXB8kATgZ3/PfVEpM8J9n7y8GPb0QN9QRzcwqQyDHRqGfEUf3Z6pZEQMbQJrPYFRYWXkoMJDKwE0O4lPILKBHMsaNEIcFdXmEBMhgYCeLOs1WrgkCmrBTZRPlpmRnCWneePl9MEMgAx+8TUpLEPj5GWVUF8gjgouPOEuhFID07D6V8rkXFCKWe2InQMJxJSEBkUjJik9Nx7MQpWO86AH3TjXD1OCTN4fUTWyOXLVPHBlNLHDnsjzNnIhBPvWG2KFSUlKKprh6dbe240NUtUnfn77F92KImg0CeLyRLbNVka+bRI4fh7e4qnCK8OCwKgd0hd3aG8BQhPebMmSPmNpibmwu4lhcx5PMcOYYsBiheJYKDXHLYEgY69mxlqOMVJHg77+ftDHWceBsPt7Lpn4diZfNAeifeznPoZNHTGe5kx2J4Y6sgb5OBnAzs2MuWj8flVxnV0dKIlvI81BZmoJkq2L6qrbURZQXpqMiKQ3VR7p/qCPnRRYKaWrSU5lKeM69oVbxWtbbUoSQ3BaUZsagtPX/TrTN9VUcL1R/l+agjsG2sYa/Nvp13e5vsnsfTPc/p90X8/05dnR1oriykTkwWasvyqYz2bb4jO4KUFWWjLCsBZdlJBCP97xV/LVDXQ+ddUJgLJ+e9sLJejw1mq7BaazTMdL6FjclwHLRfjG0W86Ax+yssnDwMi6cMheaML6A+7QusmPsZTNW/gMG8jzFv1NuYOvwdzB/1EVbN/QJb143EHotJsDOZDDvT6bDQHwMjreHYoPcT7NZPgfN2Dfg4rcC6FcOxaMow2BrPwEk3UwQd3YLy8lR0UrnpbO+55MTBjKHMuuGWOhmk8bbe26+lgur9+d5J9t3er3yz2MLEYMfWN4Y9jvLPFjyGPoY6ntdVQsBWXl2FCvpsWVWlADOGNba0sSWupKLs0jZO/HdRWRnBXgV9vgaZueeRmsEQWIz4pHTEEGQGhcchICIBRwIINGnbibBonElMRWBENM6dL0BWUQnKm1tQWlOPpsY26nn9Pg/kWq7DP1EJgZu/vx98fA4TaG3CzOlThDPKlMnTsHSJOozXrcee3fvgd8xPBBaOiYoWwMbD2ZLEqyHEiKHokydO4DBP8vb0FCtQHOfYdQHHabu/mAO2Yf16EaNt2vRpsLSwxHa7rdixfbu4D/IkHoZnj1e2pjFcMbAxbDHMMdgxYN1+++2Xgg1zYtjiz7L1rfdcD4Y3ttaxxY+3y5IMFjnJrHT8e/xZPj7/jgzyODHY8Xnwb/IcPLaaKqO6ujrQWFWA+pIM1FUUU/Pet/J+oauHGsrzKM9JQkVeGrq7+mdh878T566znTpGledFnhtryvuYY4gOV01pHspyElF1/hxBjXx5fV5JnNducc+L0CDueRHV2X1rRC90X6B7XiDueSXfc+nqQvIqbuua68rRWEZQV5IjIK+v4rBA5XkpBHaJaGvq/7qB292/hrp2yiuljkYE+u+H0159OO3Ug8166uSvHgMT3RFw3aMOi9UjoTf/S6xf/iusVo+D9bqJ2LxuAkHaOKzTHgXdhcOhNftbLJ36DRZP+gaLJn0FHbWfYaY7BetXjoPFhqXYYmNG7Y4JfH29sNtmOWyMJ2GX5Rx4OayEt+NK+Ljo47inKUKOWSH61HZUVqQQ1HVK4uq1t6Kdzpfzosy66cOvMsi7fNtfpcsteH/13cv3yZLsfPgzPHeDvSCLCNZy8/KQlZ2L7Jw85J8vQlpmNmLOJiM6MQnxKenIyCtAYto5JKRlIqOgBNnF5SgorSAYrEdNQzMaW6mQ0PG7hAMEVWU8NkCJHSJ4wq9wjKAkzkNslyb+WyTJvusNdXw8HmL2PnwYGzasw5zp46C5aAo01cbAwmA59uzaBk9PD1jbbIaB0VpoLdfEtGnTRGgODQ1NTJkyFTNnzsSiRUswf94CzJwxC2PGjMVPw3/GxPETMHXiRGgsXQJrAkY3Z16hwhWOex2w1c5OOK/wgy+P0tXVFXPeeD4cD7HKLHX8NwMWW+l4AX9OHHSYE++XzcFjoGPLGgMc/81DsjKnB35lix47TjCg8VCrzArIx5aBnCzxbzPosVXPycmp3+cc3kgxiLTWVqC5LJcaumx0U6XaF/VcpAazqgQ156mhy0lAS8vN93q8VvV0d6KlphRNZTmoL8+n932z2HCd1VhRiJp8zjM17m2SSffyLnHP6yrFPa8vJbjpo6WJ52S3VPM9T5Xc82b57/i0N9ehueI86kqyCMbqpFv/mbhFaKe81rKVMjsetZX9vzwct1V/hjke0iSY625DTV0W/Dx04bVrPAJdZuG060KcclXDKTf6220+gl0WIsB1Pk66q8HfZTb8ODnPx6E9c+BgPQnbN4yBnckY2KwbDWvDMZTGY+OqMTDW/Bkm2j/CUONrWKyZDMdta7HHWhehfnbw2LcMrrvmY7/dDNhbTsJuyxnw3LMIp4+sxClPbYQdM0JOmjtyswKoc8F1TzvaO4knREgc5bXW3fDhVxl0sWQgI9vWe7/s/ZWS7LtX2ibT1f6Wpd7vJW96pWvQ78uaScTHkYFZ779lutJ16J1/2fsbpYryUoQE+mLfLhssWDAFP/z4NTZv2SJCuMiGrzmFh58RljmOQbfFTA/Tx3+HFUtnCa/W474+8BNrxR6WhDA55CacIziECa8UsWvnLuHZxNZReRZDHVvPOK4RW98Y0BjMGMD+85//COscW+74VQZ1bK1jiGPnCLbUMZCxFa53tHN+z0kGhzILnCwxwMlAkefs8e+yd60yOEZcmy6irbkaTZW5qCvLQEtfrA7SZ6q1pRF1hemozElBQ0WZbLMc6iJaGysJyHJQW5qJdjrvvoiz10pgUFOQhoqcZDTX9H34+uaK73mN5J6XZ9I97xvcsBhka4uk97yc7rl0u7yqs4M6/JX5qKey3lBd+of24J+om8C4riQXlblJqCnMw4Xu/oUQbqf+BHVtPHXnApobyxB0eA2C3OYigEDt9KGFiD+hjVj/ZfSqjrjj6oil14QTGkjwW4oE2h5Hr+HeCxDoOgcnnGZQmk7fnY1ggr7jB2bgyJ6JOLpvKnwdpuPYvmnw2TMFfk5z4LFrCpxsxyLKXxchXjpwtp4Cn/0jkJuyHoHe2jDWGgoTrWGwNxsJt51zcGz/UvjtXQp/1xXITPKl+9OF7oudVESpoyXvhamPuiFQp5L8iufMlZSUiHAu7HDCMMcp5FQwdthZwnitFubNnoCZU8fBxtpKrAbh5uoqlvg6wIGFKdna2sDUxEQE8+XjKYI4KCXDJ8+tY6hjqx07MTB08Xw6fmVQk1nR2NLG72Xz6HjeHEMab2Mw4yTzauXE35EBHK9Awdt4TVde+1Xm1n9r6iK621vQUlWE5oo8NFRxeB/prmuUrO690NmKuuJMVOclorosCxfE2qfyqa62JjRXFghrnfDc7GMD0kVQU1ecgaq8s6iryOerKd0j37p0z8tz0VhVggvs8d8HXexqR31JtuSel/I9l+9n6eIFiZW2uTwP9eXnxRD6PxVfqYsXe9BUXYTq/CRUUOrskKxc1F+6EtS1dLahs/siUhPdCKzGI8RlAcIPqyPSZwmC3GfAd88PcLP+BJHHFsJn90icPDgZEUcWIPrYYkT4LECo9zycPjwPZ44uROiReQjxnIVA9yn03Sn09wycObyAPrcEUceWiRR2aB589xHs7R6D5EBNxPgvxOEdw5EcsADJkSawWvU2Nmq8Cn21N2Cm8ym87adh9dTBWDX2AditeAWnPJagieogkR++yn18JuVdKqhT6S/FMfT4Ye5rb1OexXMveekyXsaLAY1hTDbUyt6vHAuJX3lYlYdU2cuVoY7hTWaFY8ud7G+2xHFkc7Z8KuP1+leiBqqlthzNpbloKM5BRx+DBPNlba6vQGVhOsrPp4t5Mr3F111erj1Pdm+uLkUT57kkF10dfZuWwCMDDQRHlQVpKCs4d8XjyFt5k5zNRbrnFZL8F2ejo63vnb/mhkq65+dQkpfaq+xIf0WO7rlMHbxEVmkeGglGW//F+rxtdJzqogyU5iaJuZksyq14Zd3MvHM7cPmcurauburU1+Fc4i4kndJG2ildpJ1eiayotUgI0IKF9kuw0BqInaZvIMpvGY67qsHv4EyE+SxFQpAuUkL0kXJqDZKCViP+hA7CjyzDKXc1BLjMwknnWThxcAal6fT3DAIyNcQcJWA8vAhe23+Fx9bh2Kn3GPavuQ926rfDQf9ROK5/ETarXqfffBce2yfCbuWbMJ32EKzmPAmbpc/Cb/8MVBVIAuD3SLBOKaWCOpVUIrElj2MZsvcurzrBgMdJFn+OoY4tcffcc48ISMzQxytM8Lw4dhbhFSH6c01beRUb5S7Qfx0ttaKBbyrLQzM3UH1sjLraW9FQlIMyauga6uRzOI7PiefRtjdVo5ny20j5bqnjFWZ6N8nXLmGtY2/IvGQBOPIuzmMP/dvZVi+555wIcCWl4Z+ru7MNjcV5dM/PoramqE/X8GaJc9jd1Srm1bXwnMLy8+jp7ts8UrbW8TzSyrwUVJRmi45Cf+lKUNfecRGtTVVIjjZD4slFSDq5nGBOAwknNRF3XBNH7Mdjv8UncLX+BKGe85AWuo7gThMn3WYi2HMmoo7OI1BTQ9SRuQj1mI5Al5nwc5wukv8BBrqZIvGQbLSvBlKDVtL26Qj2mgdfh1Hw2/M9wj3GI8R5DMJcJyLUfQpOuIxBPEFi4MFFWD3xQayf/gg2zH4MG5cMhO/+SQTJZ+keXaTyySVUOaWCOpVU+guxkw4PUdvZ2Ym1XXnRaB66Vumfiy1OjdXFaC7PEpOWO6mh7ou4ga8tzkZVfhJqSnNwge6RvIodJhqrCtFEeW6oyqPy1Lehw862FtQQ1PEwXF1lgdyH9pCJwbaptoTueTZqyzIJBK4cZPjvJO55Sa6459UlWeiRU89nFoMCo3trYw0aKd8NlO9W6tD0RQx1DVXFqM5PQWVBKpWD/nOUuSLUdXaivaUB6THbEOs3B7HHFiH+hAbOBmojnsAuxGMaTjqPQPiRSYjzo32+CxF/dA4yT2kjM0QHIe7TccptGiIOE9QdmolA15kEbdMI6qYKK91J55kihRwi+PPTQLyfOgHhXAR4zYe3/S9I4GP6L0XkkZk4fWgcwtwmIMhtJBIDdOBs8TMMpj+OlRMfhe6UwTCc9xpOHV4lnkchMadOObFOBXUqqaTSTVFnE1vrstFEDV1TQ3Wfeso9PR0EhedRVZCM8oKMP0Xtly9R414vCcTLYNNC+e9Lnru7CGrK81FdSI17URZBjuLM0eShSJ5X2Ez3vKGuok+2up6eTgGz1YWpdM/T+zx8fzPVTQDbSPeslTowDBLdfQLxC2iuLyegT0fF+RQ0/ouh3H+rK0Ede792d19Afk4ojrvPQpDHZAR4zEWwxyyCtak4tvtXeO/8Boe2fwo32y+xf9MncNj4IQ5afITD1t/ixO7ROLFvHHztx+DojlHw3zsex/ePh7/DWHodTYkg7eB0RBDERXgvQNxRTUQeXowon7nwc/iJIFENMUdmI/zQRIR7jsMZArtwz/GI9JyOnfpfYvWMl2E6fwh0pr6IHRunISfvOJpaK6VzeiVjCMooFdSppJJKN0UXL3Shvuw86osz0FDRN4sTzyFiy017az01nG3MTXItbtzZi7G+mKCmqkh4vP9jXexBK0FwQ+V5MfzKMfsURRe7u9BQXiDueX15Xp+AVKyZ3dEivKiFtaqPThc3VXTOzbXlqCvKFGFd2lv65ujQ1d5M5aYQjTVFlPf+CX3EzxxDnSxIvSyxp297Ryc6u3tQkBsJT4dFOLD5Z+w1/xb71n+J3cafYpvB27Be/RIsV7yM5TMexZwRj2Or8TTst5sLuw0/Y7PhF9hi/CFs1g+F/YZhOLDxEzhZfgYXq6/gYfstvLZ9Bx/7n3DKdQKiCODCDs1A6KHp8N7xM0JcpiDMfTJOu41FqPtohHmMJbAbg1DXydhr9D2M5w2ByfyXYa7xHiIDzFFeTh2CznaRF1FvKEAx6otUUKeSSirdNHHsMU63kjo7O9DFMNPHfCv61RIOV7fWLRfi5bI6O9qJ7xQHwv9KV7bU9QI8Br4LnaiuL0VhfhJyU0KQGuOLhPADCPa1wVFXe2SmnRO2sW6CwC7qmPQQnHO54MdCJNrHQ9ed3e1oba9HS2MtAW0pivOTkXY2EMnR3kg6cxARJ7bDz8MYuzf9RPD3ObwsP4f75k8JAj8jCPwG/vvHY7/VcBjNewqb1J/G/o3fISJoG51/PZ0nx71VTgudTCqoU0kllVRSSSWV/lJ/B3WcePnJzjb6u52dKAjMqDPTJlIn2ro48G/bFb/3e2qSJP6d9m600bY2+k5rZytau1poH68MwRbCFoLCVnR1tOJMwF5s1v8IFitegvWql7Bt7WvYa/YJDtr+BPedk+CxczriQuxFvMP2jh46BlvqFB+yryYV1KmkkkoqqaSSSleVLIRK78Sw91dJtnpS72D7V0tsweN0pX0iEYyJJHtPn+XfkZ6dxNTX2Y2u9ibUVhagrvI8z38ALx7BwZt5pRP+Hp+3MksFdSqppJJKKqmkkkpKoOsOdeXl5Thw4AC2bdsmgrt6e3sLOk5LSxPrXPKi+rLPbd++Hfv37xcxvnjR/a1bt+Lo0aNi/80Sn4dMfA6bNm1CeHi4dAvEQuuXh7EoKyuDgYGBMEezOH8VFRXi7xup48ePo6Hh9zUveVUINltfLj4XvqbHjh1DUVGR+Exfzo/XyuV7yfdp9+7dqK3tm2u+PIivAZc1T09PBAYGwtraGnV1dQgODsaRI0ekn5KIQ5mUlnJcrb8Wf4a/Z2triz179oj1dlVS6XqJYx46ODiIZ8/R0VHUQ38lfi5l9apMNTU1f1pTmANjr1+/XsRk5DWwWfn5+eL95eJl//gZ4TA+lz8fKt2a4rbExcUFhw8f/lP9yNYvS0tLhIaGSrdcmzgIvKxd4b95OUeuW1lcXjdu3Ch+i8syl8W4uDixTyZeJYgZQ6XfdcMsdRzElRtPFi8ldfr0aQFMvRu/devWwdjYWAADiysxBj8GQl5eicGJK7R9+/bhxIkTWL16tYgZNmvWLNEY801eunQpli1bJioebW1txMfHCxDh7/HxeI3TVatWiQCxXEGOGzdOFAQrKyv4+vqKxetloMSVm5GR0R8gzsTERBRiDw8PcZ4rV65EbGws9PT0sGvXLpibm4uF7HV0dMSyWZqamuL99V6knfPLifPO58mQpqamJq7TpEmTBKzIKufU1FSxQD+fI1fefN35WgcFBYmHkiFk8+bN4lw5D5zHkJAQ8QDNmzdP3BOZ3N3dRUPA18XU1FRcU74efB+40tfQ0BD3R11dXVxz/i7f62nTpomHja+XDH77W3x9OK9JSUkYP348vLy8EB0dLfb5+/tj+fLlMDQ0FJ0RvnZ8PznfEyZMEHnja2pjY3OpAeVrxmWPryGXTR8fH3EN+V5wWdPX1xfXnssGr/XK149hm8siAzr/xtUaa5VubXGZs7CwEOWIy5Osjps9e7YoY/zc8zrOK1asEHUOf57LNz9/S5YsEQ0sl3F+zrkccl3A5ZnrP35OOdg2P59cT/N3uV7gZ4PF9Rc/D/wMT5w4EX5+fqKMJyYmit87ePCgeB64PuFjcIect/Hzwcfm+oGfI67Lue5RxXdUfDFQcb3O5ZFBjNtDLh9c5iIjI8X957aB2wgup1w3ctvL7QeXB1kbyu3QmjVrRFs9d+5csUwllz+uP7lsy6COxe0+MwG3aVxeeZ+zszPmzJkj2nku//y7fHzutHP55OMxYHLbzud2q+mGQB33ErkikcEaP9BckXDDKVsrlC1kDARcOcnEkMCVA99shg6uLHg/V1hcWXBh4PeyG8XAxjfy7Nmz4oZzpcQVH0MXV4YMQUz5/BkuHNxIc0HjwsMVVEJCgoCynJwccTzunXKQWT4OFxL+Pf6boYULCoMLF1j+LW6Q+ThcwfHvsMWGK1OGIK7IelvU/o3YCsh558qTPYz4WixcuFCcA/82540fnOrq32MYyR4ETpxHvj6cT76ufI05D/w3QwZfL66E+ZXzw8fPzMwUcxW4YucHkvMmE1tct2zZIu4BgzE3ErLrycDCr3yt+DozdAcEBEi/KR/ie8wNJOeP8yaz1PI15jLD14TvI//N142vO4NzcnKyaOT4erL4+wxzXMHxPWJxuefGk681Xxs+Fn+fry9XaHzNuELia8P3jRtK2XdVUqm3mpubxbPFZUwmrtf42eVXWSeXLXrckeBnjTsoXG/yM8flTdYh47LIiTsS3MFgCwjXA1wf8zG4LuBGkL/DoxAsDrrN9Ux6erp4z5YYbjy5LuDvcN3OHXceWVm7dq0oz/zbXN65fHN9n5eXJ+pQ/i1ubFVSXPH953vN7QPDFLcDXG64fHGdxnUfl0Nuc7hd5nLA9SeXKwY2Lp+ykTtuP/hYVVVV0NLSutRecR3MTHC51Zk7xFw2Wdwx4d/kY3C54uNyuWNxW83ljOtm/h0+h3Pnzin9HLrLpZpTd43iHizDC/dIVA3x1cWVOT+IqmWz/iy+NlzZXC/oV0kleRIDJTfqKqmkUv9IBXUqqaSSSiqppJJKSiAV1KmkkkoqqaSSSiopgVRQp5JKKqmkkkoqqaQEUkGdSiqppJJKKqmkksIL+P9oTA+CsT8doQAAAABJRU5ErkJggg=="/>
          <p:cNvSpPr>
            <a:spLocks noChangeAspect="1" noChangeArrowheads="1"/>
          </p:cNvSpPr>
          <p:nvPr/>
        </p:nvSpPr>
        <p:spPr bwMode="auto">
          <a:xfrm>
            <a:off x="152400" y="15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4559" y="1288849"/>
            <a:ext cx="5188898" cy="494569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1102" y="1288849"/>
            <a:ext cx="5616459" cy="4945696"/>
          </a:xfrm>
          <a:prstGeom prst="rect">
            <a:avLst/>
          </a:prstGeom>
        </p:spPr>
      </p:pic>
      <p:sp>
        <p:nvSpPr>
          <p:cNvPr id="10" name="Content Placeholder 9"/>
          <p:cNvSpPr>
            <a:spLocks noGrp="1"/>
          </p:cNvSpPr>
          <p:nvPr>
            <p:ph idx="1"/>
          </p:nvPr>
        </p:nvSpPr>
        <p:spPr/>
        <p:txBody>
          <a:bodyPr/>
          <a:lstStyle/>
          <a:p>
            <a:endParaRPr lang="en-US" dirty="0"/>
          </a:p>
        </p:txBody>
      </p:sp>
    </p:spTree>
    <p:extLst>
      <p:ext uri="{BB962C8B-B14F-4D97-AF65-F5344CB8AC3E}">
        <p14:creationId xmlns:p14="http://schemas.microsoft.com/office/powerpoint/2010/main" val="228894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352CD-80A3-4B2D-B77E-8003F52BC2E9}"/>
              </a:ext>
            </a:extLst>
          </p:cNvPr>
          <p:cNvSpPr>
            <a:spLocks noGrp="1"/>
          </p:cNvSpPr>
          <p:nvPr>
            <p:ph type="title"/>
          </p:nvPr>
        </p:nvSpPr>
        <p:spPr>
          <a:xfrm>
            <a:off x="1141412" y="-33945"/>
            <a:ext cx="9905998" cy="1478570"/>
          </a:xfrm>
        </p:spPr>
        <p:txBody>
          <a:bodyPr/>
          <a:lstStyle/>
          <a:p>
            <a:pPr algn="ctr"/>
            <a:r>
              <a:rPr lang="en-US" dirty="0"/>
              <a:t>Design challenges</a:t>
            </a:r>
          </a:p>
        </p:txBody>
      </p:sp>
      <p:sp>
        <p:nvSpPr>
          <p:cNvPr id="3" name="Content Placeholder 2">
            <a:extLst>
              <a:ext uri="{FF2B5EF4-FFF2-40B4-BE49-F238E27FC236}">
                <a16:creationId xmlns:a16="http://schemas.microsoft.com/office/drawing/2014/main" id="{DBB1B9E3-09FB-4123-A89C-663DE5B58098}"/>
              </a:ext>
            </a:extLst>
          </p:cNvPr>
          <p:cNvSpPr>
            <a:spLocks noGrp="1"/>
          </p:cNvSpPr>
          <p:nvPr>
            <p:ph idx="1"/>
          </p:nvPr>
        </p:nvSpPr>
        <p:spPr>
          <a:xfrm>
            <a:off x="1141412" y="2249486"/>
            <a:ext cx="9905999" cy="4341813"/>
          </a:xfrm>
        </p:spPr>
        <p:txBody>
          <a:bodyPr>
            <a:normAutofit/>
          </a:bodyPr>
          <a:lstStyle/>
          <a:p>
            <a:r>
              <a:rPr lang="en-US" dirty="0"/>
              <a:t>WIFI </a:t>
            </a:r>
          </a:p>
          <a:p>
            <a:pPr marL="0" indent="0">
              <a:buNone/>
            </a:pPr>
            <a:endParaRPr lang="en-US" dirty="0"/>
          </a:p>
          <a:p>
            <a:pPr marL="0" indent="0">
              <a:buNone/>
            </a:pPr>
            <a:endParaRPr lang="en-US" dirty="0"/>
          </a:p>
          <a:p>
            <a:r>
              <a:rPr lang="en-US" dirty="0"/>
              <a:t>MENU</a:t>
            </a:r>
          </a:p>
          <a:p>
            <a:pPr marL="0" indent="0">
              <a:buNone/>
            </a:pPr>
            <a:endParaRPr lang="en-US" dirty="0"/>
          </a:p>
          <a:p>
            <a:pPr marL="0" indent="0">
              <a:buNone/>
            </a:pPr>
            <a:endParaRPr lang="en-US" dirty="0"/>
          </a:p>
          <a:p>
            <a:r>
              <a:rPr lang="en-US" dirty="0"/>
              <a:t>CONDUCTIVITY SENSOR </a:t>
            </a:r>
          </a:p>
          <a:p>
            <a:endParaRPr lang="en-US" dirty="0"/>
          </a:p>
          <a:p>
            <a:endParaRPr lang="en-US" dirty="0"/>
          </a:p>
        </p:txBody>
      </p:sp>
      <p:pic>
        <p:nvPicPr>
          <p:cNvPr id="4098" name="Picture 2" descr="https://cdn.sparkfun.com/assets/learn_tutorials/5/9/4/92153_wm_logo.png">
            <a:extLst>
              <a:ext uri="{FF2B5EF4-FFF2-40B4-BE49-F238E27FC236}">
                <a16:creationId xmlns:a16="http://schemas.microsoft.com/office/drawing/2014/main" id="{0249755F-B57D-4901-8CC6-583E46CC0B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1980" y="1790239"/>
            <a:ext cx="4229100" cy="8953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dn-shop.adafruit.com/1200x900/2891-00.jpg">
            <a:extLst>
              <a:ext uri="{FF2B5EF4-FFF2-40B4-BE49-F238E27FC236}">
                <a16:creationId xmlns:a16="http://schemas.microsoft.com/office/drawing/2014/main" id="{6291530D-7BA5-4689-8CEA-845FC8E48F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1080" y="950507"/>
            <a:ext cx="2870049" cy="17930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close up of a computer&#10;&#10;Description generated with high confidence">
            <a:extLst>
              <a:ext uri="{FF2B5EF4-FFF2-40B4-BE49-F238E27FC236}">
                <a16:creationId xmlns:a16="http://schemas.microsoft.com/office/drawing/2014/main" id="{1CB3C46B-0BB8-4044-8330-2622ABB2DE6C}"/>
              </a:ext>
            </a:extLst>
          </p:cNvPr>
          <p:cNvPicPr>
            <a:picLocks noChangeAspect="1"/>
          </p:cNvPicPr>
          <p:nvPr/>
        </p:nvPicPr>
        <p:blipFill rotWithShape="1">
          <a:blip r:embed="rId4"/>
          <a:srcRect l="37264" t="14583" r="35194" b="13749"/>
          <a:stretch/>
        </p:blipFill>
        <p:spPr>
          <a:xfrm rot="5400000">
            <a:off x="5070774" y="2368896"/>
            <a:ext cx="2374991" cy="3143480"/>
          </a:xfrm>
          <a:prstGeom prst="rect">
            <a:avLst/>
          </a:prstGeom>
        </p:spPr>
      </p:pic>
      <p:pic>
        <p:nvPicPr>
          <p:cNvPr id="4106" name="Picture 10" descr="https://www.atlas-scientific.com/_images/gallery/probes/08-pH-sensor.png">
            <a:extLst>
              <a:ext uri="{FF2B5EF4-FFF2-40B4-BE49-F238E27FC236}">
                <a16:creationId xmlns:a16="http://schemas.microsoft.com/office/drawing/2014/main" id="{2FD6CE23-E98E-4791-8B8D-2846903D35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52760" y="5128132"/>
            <a:ext cx="2953355" cy="16623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0690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0E7E-F4A6-49CC-AD9E-D0DFDBB202F8}"/>
              </a:ext>
            </a:extLst>
          </p:cNvPr>
          <p:cNvSpPr>
            <a:spLocks noGrp="1"/>
          </p:cNvSpPr>
          <p:nvPr>
            <p:ph type="title"/>
          </p:nvPr>
        </p:nvSpPr>
        <p:spPr>
          <a:xfrm>
            <a:off x="1311275" y="-285750"/>
            <a:ext cx="9905998" cy="1478570"/>
          </a:xfrm>
        </p:spPr>
        <p:txBody>
          <a:bodyPr/>
          <a:lstStyle/>
          <a:p>
            <a:pPr algn="ctr"/>
            <a:r>
              <a:rPr lang="en-US" dirty="0"/>
              <a:t>Final design  </a:t>
            </a:r>
          </a:p>
        </p:txBody>
      </p:sp>
      <p:pic>
        <p:nvPicPr>
          <p:cNvPr id="5" name="Content Placeholder 4" descr="A picture containing indoor, floor, wall, window&#10;&#10;Description generated with very high confidence">
            <a:extLst>
              <a:ext uri="{FF2B5EF4-FFF2-40B4-BE49-F238E27FC236}">
                <a16:creationId xmlns:a16="http://schemas.microsoft.com/office/drawing/2014/main" id="{77F48E55-B0D6-47CB-A48A-79FAAB7B9D4C}"/>
              </a:ext>
            </a:extLst>
          </p:cNvPr>
          <p:cNvPicPr>
            <a:picLocks noGrp="1" noChangeAspect="1"/>
          </p:cNvPicPr>
          <p:nvPr>
            <p:ph idx="1"/>
          </p:nvPr>
        </p:nvPicPr>
        <p:blipFill>
          <a:blip r:embed="rId2"/>
          <a:stretch>
            <a:fillRect/>
          </a:stretch>
        </p:blipFill>
        <p:spPr>
          <a:xfrm>
            <a:off x="3497260" y="716159"/>
            <a:ext cx="5534027" cy="6030269"/>
          </a:xfrm>
        </p:spPr>
      </p:pic>
    </p:spTree>
    <p:extLst>
      <p:ext uri="{BB962C8B-B14F-4D97-AF65-F5344CB8AC3E}">
        <p14:creationId xmlns:p14="http://schemas.microsoft.com/office/powerpoint/2010/main" val="6708791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9CF38-905D-43A1-A8D5-453449DD1834}"/>
              </a:ext>
            </a:extLst>
          </p:cNvPr>
          <p:cNvSpPr>
            <a:spLocks noGrp="1"/>
          </p:cNvSpPr>
          <p:nvPr>
            <p:ph type="title"/>
          </p:nvPr>
        </p:nvSpPr>
        <p:spPr/>
        <p:txBody>
          <a:bodyPr/>
          <a:lstStyle/>
          <a:p>
            <a:pPr algn="ctr"/>
            <a:r>
              <a:rPr lang="en-US" dirty="0"/>
              <a:t>Testing </a:t>
            </a:r>
          </a:p>
        </p:txBody>
      </p:sp>
      <p:pic>
        <p:nvPicPr>
          <p:cNvPr id="5" name="Content Placeholder 4" descr="A screenshot of a computer&#10;&#10;Description generated with very high confidence">
            <a:extLst>
              <a:ext uri="{FF2B5EF4-FFF2-40B4-BE49-F238E27FC236}">
                <a16:creationId xmlns:a16="http://schemas.microsoft.com/office/drawing/2014/main" id="{0EB30647-4ABF-4D8A-825B-31AC0003C600}"/>
              </a:ext>
            </a:extLst>
          </p:cNvPr>
          <p:cNvPicPr>
            <a:picLocks noGrp="1" noChangeAspect="1"/>
          </p:cNvPicPr>
          <p:nvPr>
            <p:ph idx="1"/>
          </p:nvPr>
        </p:nvPicPr>
        <p:blipFill rotWithShape="1">
          <a:blip r:embed="rId2"/>
          <a:srcRect l="18612" t="11540" r="31850" b="4707"/>
          <a:stretch/>
        </p:blipFill>
        <p:spPr>
          <a:xfrm>
            <a:off x="1141413" y="1628774"/>
            <a:ext cx="5218207" cy="4962525"/>
          </a:xfrm>
        </p:spPr>
      </p:pic>
      <p:sp>
        <p:nvSpPr>
          <p:cNvPr id="4" name="TextBox 3"/>
          <p:cNvSpPr txBox="1"/>
          <p:nvPr/>
        </p:nvSpPr>
        <p:spPr>
          <a:xfrm>
            <a:off x="6892078" y="2193401"/>
            <a:ext cx="4045998" cy="3046988"/>
          </a:xfrm>
          <a:prstGeom prst="rect">
            <a:avLst/>
          </a:prstGeom>
          <a:noFill/>
        </p:spPr>
        <p:txBody>
          <a:bodyPr wrap="square" rtlCol="0">
            <a:spAutoFit/>
          </a:bodyPr>
          <a:lstStyle/>
          <a:p>
            <a:pPr marL="342900" indent="-342900">
              <a:buFont typeface="Arial" charset="0"/>
              <a:buChar char="•"/>
            </a:pPr>
            <a:r>
              <a:rPr lang="en-US" sz="2400" dirty="0"/>
              <a:t>A successful system test was considered complete when several procedures happened</a:t>
            </a:r>
          </a:p>
          <a:p>
            <a:endParaRPr lang="en-US" sz="2400" dirty="0"/>
          </a:p>
          <a:p>
            <a:pPr marL="342900" indent="-342900">
              <a:buFont typeface="Arial" charset="0"/>
              <a:buChar char="•"/>
            </a:pPr>
            <a:r>
              <a:rPr lang="en-US" sz="2400" dirty="0"/>
              <a:t>The first successful test was on August/ 1</a:t>
            </a:r>
            <a:r>
              <a:rPr lang="en-US" sz="2400" baseline="30000" dirty="0"/>
              <a:t>st</a:t>
            </a:r>
            <a:r>
              <a:rPr lang="en-US" sz="2400" dirty="0"/>
              <a:t> /2017 at 1:30pm</a:t>
            </a:r>
          </a:p>
        </p:txBody>
      </p:sp>
    </p:spTree>
    <p:extLst>
      <p:ext uri="{BB962C8B-B14F-4D97-AF65-F5344CB8AC3E}">
        <p14:creationId xmlns:p14="http://schemas.microsoft.com/office/powerpoint/2010/main" val="531722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748E3-E1C7-4B25-93BB-F9B126BC7499}"/>
              </a:ext>
            </a:extLst>
          </p:cNvPr>
          <p:cNvSpPr>
            <a:spLocks noGrp="1"/>
          </p:cNvSpPr>
          <p:nvPr>
            <p:ph type="title"/>
          </p:nvPr>
        </p:nvSpPr>
        <p:spPr>
          <a:xfrm>
            <a:off x="0" y="-333982"/>
            <a:ext cx="12192000" cy="1322216"/>
          </a:xfrm>
        </p:spPr>
        <p:txBody>
          <a:bodyPr/>
          <a:lstStyle/>
          <a:p>
            <a:pPr algn="ctr"/>
            <a:r>
              <a:rPr lang="en-US" dirty="0"/>
              <a:t>TEST RESULTS</a:t>
            </a:r>
          </a:p>
        </p:txBody>
      </p:sp>
      <p:pic>
        <p:nvPicPr>
          <p:cNvPr id="9" name="Picture 8"/>
          <p:cNvPicPr>
            <a:picLocks noChangeAspect="1"/>
          </p:cNvPicPr>
          <p:nvPr/>
        </p:nvPicPr>
        <p:blipFill rotWithShape="1">
          <a:blip r:embed="rId2">
            <a:extLst>
              <a:ext uri="{28A0092B-C50C-407E-A947-70E740481C1C}">
                <a14:useLocalDpi xmlns:a14="http://schemas.microsoft.com/office/drawing/2010/main" val="0"/>
              </a:ext>
            </a:extLst>
          </a:blip>
          <a:srcRect l="67" t="-212" r="67" b="-212"/>
          <a:stretch/>
        </p:blipFill>
        <p:spPr>
          <a:xfrm>
            <a:off x="6586497" y="3705595"/>
            <a:ext cx="4337550" cy="2984398"/>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r="-482" b="159"/>
          <a:stretch/>
        </p:blipFill>
        <p:spPr>
          <a:xfrm>
            <a:off x="6580647" y="608009"/>
            <a:ext cx="4343400" cy="2971800"/>
          </a:xfrm>
          <a:prstGeom prst="rect">
            <a:avLst/>
          </a:prstGeom>
        </p:spPr>
      </p:pic>
      <p:pic>
        <p:nvPicPr>
          <p:cNvPr id="12" name="Picture 11"/>
          <p:cNvPicPr>
            <a:picLocks noChangeAspect="1"/>
          </p:cNvPicPr>
          <p:nvPr/>
        </p:nvPicPr>
        <p:blipFill rotWithShape="1">
          <a:blip r:embed="rId4">
            <a:extLst>
              <a:ext uri="{28A0092B-C50C-407E-A947-70E740481C1C}">
                <a14:useLocalDpi xmlns:a14="http://schemas.microsoft.com/office/drawing/2010/main" val="0"/>
              </a:ext>
            </a:extLst>
          </a:blip>
          <a:srcRect t="-1057" b="-1057"/>
          <a:stretch/>
        </p:blipFill>
        <p:spPr>
          <a:xfrm>
            <a:off x="1277185" y="3705595"/>
            <a:ext cx="4340506" cy="3034611"/>
          </a:xfrm>
          <a:prstGeom prst="rect">
            <a:avLst/>
          </a:prstGeom>
        </p:spPr>
      </p:pic>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rcRect l="-374" t="71" r="-374" b="71"/>
          <a:stretch/>
        </p:blipFill>
        <p:spPr>
          <a:xfrm>
            <a:off x="1274291" y="621147"/>
            <a:ext cx="4343400" cy="2945525"/>
          </a:xfrm>
          <a:prstGeom prst="rect">
            <a:avLst/>
          </a:prstGeom>
        </p:spPr>
      </p:pic>
    </p:spTree>
    <p:extLst>
      <p:ext uri="{BB962C8B-B14F-4D97-AF65-F5344CB8AC3E}">
        <p14:creationId xmlns:p14="http://schemas.microsoft.com/office/powerpoint/2010/main" val="3754237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CAC2A-F8E3-43BF-B2AA-144096FAC95B}"/>
              </a:ext>
            </a:extLst>
          </p:cNvPr>
          <p:cNvSpPr>
            <a:spLocks noGrp="1"/>
          </p:cNvSpPr>
          <p:nvPr>
            <p:ph type="title"/>
          </p:nvPr>
        </p:nvSpPr>
        <p:spPr>
          <a:xfrm>
            <a:off x="0" y="-267485"/>
            <a:ext cx="12192000" cy="1142128"/>
          </a:xfrm>
        </p:spPr>
        <p:txBody>
          <a:bodyPr/>
          <a:lstStyle/>
          <a:p>
            <a:pPr algn="ctr"/>
            <a:r>
              <a:rPr lang="en-US" dirty="0"/>
              <a:t>TEST RESULTS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324" y="3711120"/>
            <a:ext cx="4322034" cy="295941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8906" y="624854"/>
            <a:ext cx="4342065" cy="296699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8906" y="3711119"/>
            <a:ext cx="4347087" cy="2959417"/>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1699" t="-1194" r="-1699" b="-1194"/>
          <a:stretch/>
        </p:blipFill>
        <p:spPr>
          <a:xfrm>
            <a:off x="1214417" y="566356"/>
            <a:ext cx="4433848" cy="3025496"/>
          </a:xfrm>
          <a:prstGeom prst="rect">
            <a:avLst/>
          </a:prstGeom>
        </p:spPr>
      </p:pic>
    </p:spTree>
    <p:extLst>
      <p:ext uri="{BB962C8B-B14F-4D97-AF65-F5344CB8AC3E}">
        <p14:creationId xmlns:p14="http://schemas.microsoft.com/office/powerpoint/2010/main" val="37560863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291</TotalTime>
  <Words>379</Words>
  <Application>Microsoft Office PowerPoint</Application>
  <PresentationFormat>Widescreen</PresentationFormat>
  <Paragraphs>55</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Trebuchet MS</vt:lpstr>
      <vt:lpstr>Tw Cen MT</vt:lpstr>
      <vt:lpstr>Circuit</vt:lpstr>
      <vt:lpstr>Automation and Control of Hydroponic Systems</vt:lpstr>
      <vt:lpstr>Team MEMBERS </vt:lpstr>
      <vt:lpstr>Research Goal:</vt:lpstr>
      <vt:lpstr>Concept and design </vt:lpstr>
      <vt:lpstr>Design challenges</vt:lpstr>
      <vt:lpstr>Final design  </vt:lpstr>
      <vt:lpstr>Testing </vt:lpstr>
      <vt:lpstr>TEST RESULTS</vt:lpstr>
      <vt:lpstr>TEST RESULTS</vt:lpstr>
      <vt:lpstr>RESEArCH RESULTS </vt:lpstr>
      <vt:lpstr>Final design cost</vt:lpstr>
      <vt:lpstr>Conclusions and comments </vt:lpstr>
      <vt:lpstr>Acknowledgement </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Automation and Control of Hydroponic Systems</dc:title>
  <dc:creator>kathy guevara</dc:creator>
  <cp:lastModifiedBy>Marshall Amey</cp:lastModifiedBy>
  <cp:revision>34</cp:revision>
  <dcterms:created xsi:type="dcterms:W3CDTF">2017-07-24T21:03:26Z</dcterms:created>
  <dcterms:modified xsi:type="dcterms:W3CDTF">2017-08-22T23:04:43Z</dcterms:modified>
</cp:coreProperties>
</file>